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7.xml" ContentType="application/vnd.openxmlformats-officedocument.theme+xml"/>
  <Override PartName="/ppt/ink/ink1.xml" ContentType="application/inkml+xml"/>
  <Override PartName="/ppt/ink/ink2.xml" ContentType="application/inkml+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8.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9.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3.xml" ContentType="application/inkml+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ink/ink4.xml" ContentType="application/inkml+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12.xml" ContentType="application/vnd.openxmlformats-officedocument.presentationml.notesSlide+xml"/>
  <Override PartName="/ppt/ink/ink5.xml" ContentType="application/inkml+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3" r:id="rId5"/>
    <p:sldMasterId id="2147483695" r:id="rId6"/>
    <p:sldMasterId id="2147483719" r:id="rId7"/>
    <p:sldMasterId id="2147483729" r:id="rId8"/>
    <p:sldMasterId id="2147483792" r:id="rId9"/>
    <p:sldMasterId id="2147483808" r:id="rId10"/>
    <p:sldMasterId id="2147483816" r:id="rId11"/>
    <p:sldMasterId id="2147483833" r:id="rId12"/>
    <p:sldMasterId id="2147483857" r:id="rId13"/>
    <p:sldMasterId id="2147483871" r:id="rId14"/>
  </p:sldMasterIdLst>
  <p:notesMasterIdLst>
    <p:notesMasterId r:id="rId100"/>
  </p:notesMasterIdLst>
  <p:sldIdLst>
    <p:sldId id="838840080" r:id="rId15"/>
    <p:sldId id="257" r:id="rId16"/>
    <p:sldId id="838840082" r:id="rId17"/>
    <p:sldId id="258" r:id="rId18"/>
    <p:sldId id="838840086" r:id="rId19"/>
    <p:sldId id="838839985" r:id="rId20"/>
    <p:sldId id="838840078" r:id="rId21"/>
    <p:sldId id="518" r:id="rId22"/>
    <p:sldId id="4451" r:id="rId23"/>
    <p:sldId id="4445" r:id="rId24"/>
    <p:sldId id="269" r:id="rId25"/>
    <p:sldId id="413" r:id="rId26"/>
    <p:sldId id="268" r:id="rId27"/>
    <p:sldId id="415" r:id="rId28"/>
    <p:sldId id="4444" r:id="rId29"/>
    <p:sldId id="4448" r:id="rId30"/>
    <p:sldId id="4446" r:id="rId31"/>
    <p:sldId id="4452" r:id="rId32"/>
    <p:sldId id="277" r:id="rId33"/>
    <p:sldId id="4454" r:id="rId34"/>
    <p:sldId id="270" r:id="rId35"/>
    <p:sldId id="4449" r:id="rId36"/>
    <p:sldId id="4450" r:id="rId37"/>
    <p:sldId id="1176" r:id="rId38"/>
    <p:sldId id="838840087" r:id="rId39"/>
    <p:sldId id="1192" r:id="rId40"/>
    <p:sldId id="1179" r:id="rId41"/>
    <p:sldId id="1189" r:id="rId42"/>
    <p:sldId id="1178" r:id="rId43"/>
    <p:sldId id="1152" r:id="rId44"/>
    <p:sldId id="1163" r:id="rId45"/>
    <p:sldId id="1180" r:id="rId46"/>
    <p:sldId id="1190" r:id="rId47"/>
    <p:sldId id="1184" r:id="rId48"/>
    <p:sldId id="1181" r:id="rId49"/>
    <p:sldId id="1165" r:id="rId50"/>
    <p:sldId id="838840088" r:id="rId51"/>
    <p:sldId id="278" r:id="rId52"/>
    <p:sldId id="279" r:id="rId53"/>
    <p:sldId id="831" r:id="rId54"/>
    <p:sldId id="1186" r:id="rId55"/>
    <p:sldId id="1187" r:id="rId56"/>
    <p:sldId id="1191" r:id="rId57"/>
    <p:sldId id="838840072" r:id="rId58"/>
    <p:sldId id="838840077" r:id="rId59"/>
    <p:sldId id="838840093" r:id="rId60"/>
    <p:sldId id="2144" r:id="rId61"/>
    <p:sldId id="10933" r:id="rId62"/>
    <p:sldId id="2139119610" r:id="rId63"/>
    <p:sldId id="2139119598" r:id="rId64"/>
    <p:sldId id="838839978" r:id="rId65"/>
    <p:sldId id="838839979" r:id="rId66"/>
    <p:sldId id="838839980" r:id="rId67"/>
    <p:sldId id="838839981" r:id="rId68"/>
    <p:sldId id="838839982" r:id="rId69"/>
    <p:sldId id="838839983" r:id="rId70"/>
    <p:sldId id="264" r:id="rId71"/>
    <p:sldId id="291" r:id="rId72"/>
    <p:sldId id="322" r:id="rId73"/>
    <p:sldId id="328" r:id="rId74"/>
    <p:sldId id="325" r:id="rId75"/>
    <p:sldId id="326" r:id="rId76"/>
    <p:sldId id="838840089" r:id="rId77"/>
    <p:sldId id="838840070" r:id="rId78"/>
    <p:sldId id="838840075" r:id="rId79"/>
    <p:sldId id="838840090" r:id="rId80"/>
    <p:sldId id="838840071" r:id="rId81"/>
    <p:sldId id="838840091" r:id="rId82"/>
    <p:sldId id="838840092" r:id="rId83"/>
    <p:sldId id="838840079" r:id="rId84"/>
    <p:sldId id="838840081" r:id="rId85"/>
    <p:sldId id="838840076" r:id="rId86"/>
    <p:sldId id="324" r:id="rId87"/>
    <p:sldId id="356" r:id="rId88"/>
    <p:sldId id="339" r:id="rId89"/>
    <p:sldId id="838840083" r:id="rId90"/>
    <p:sldId id="331" r:id="rId91"/>
    <p:sldId id="334" r:id="rId92"/>
    <p:sldId id="335" r:id="rId93"/>
    <p:sldId id="333" r:id="rId94"/>
    <p:sldId id="357" r:id="rId95"/>
    <p:sldId id="336" r:id="rId96"/>
    <p:sldId id="337" r:id="rId97"/>
    <p:sldId id="838840068" r:id="rId98"/>
    <p:sldId id="838840062" r:id="rId99"/>
  </p:sldIdLst>
  <p:sldSz cx="12192000" cy="6858000"/>
  <p:notesSz cx="9926638"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B33893-5877-A353-F214-9D48539F67EB}" name="ncdmz\exmras" initials="n" userId="ncdmz\exmras" providerId="None"/>
  <p188:author id="{0244E0F5-4D2C-7B4F-6C8F-7344635E75BD}" name="Mimi Rasmussen" initials="MR" userId="S::MRA@kombit.dk::9f6d4412-7646-423a-93ca-ef70b38aee6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mi Rasmussen" initials="MR" lastIdx="19" clrIdx="0">
    <p:extLst>
      <p:ext uri="{19B8F6BF-5375-455C-9EA6-DF929625EA0E}">
        <p15:presenceInfo xmlns:p15="http://schemas.microsoft.com/office/powerpoint/2012/main" userId="S::MRA@kombit.dk::9f6d4412-7646-423a-93ca-ef70b38aee6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7398"/>
    <a:srgbClr val="324F44"/>
    <a:srgbClr val="43695B"/>
    <a:srgbClr val="D6E5DF"/>
    <a:srgbClr val="83B09F"/>
    <a:srgbClr val="005776"/>
    <a:srgbClr val="18302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Ingen typografi, tabelgit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yst layout 2 - Markerin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5AB1C69-6EDB-4FF4-983F-18BD219EF322}" styleName="Mellemlayout 2 - Marker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yst layout 1 - Markering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5BE263C-DBD7-4A20-BB59-AAB30ACAA65A}" styleName="Mellemlayout 3 - Markering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D7B26C5-4107-4FEC-AEDC-1716B250A1EF}" styleName="Lyst layou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DA37D80-6434-44D0-A028-1B22A696006F}" styleName="Lyst layout 3 - Markering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yst layout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yst layout 3 - Markering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1E4AEA4-8DFA-4A89-87EB-49C32662AFE0}" styleName="Mellemlayout 2 - Marker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4B1156A-380E-4F78-BDF5-A606A8083BF9}" styleName="Mellemlayout 4 - Markering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91EBBBCC-DAD2-459C-BE2E-F6DE35CF9A28}" styleName="Mørkt layout 2 - Markering 3/Markering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976" autoAdjust="0"/>
    <p:restoredTop sz="93792" autoAdjust="0"/>
  </p:normalViewPr>
  <p:slideViewPr>
    <p:cSldViewPr snapToGrid="0">
      <p:cViewPr varScale="1">
        <p:scale>
          <a:sx n="62" d="100"/>
          <a:sy n="62" d="100"/>
        </p:scale>
        <p:origin x="408" y="28"/>
      </p:cViewPr>
      <p:guideLst/>
    </p:cSldViewPr>
  </p:slideViewPr>
  <p:notesTextViewPr>
    <p:cViewPr>
      <p:scale>
        <a:sx n="3" d="2"/>
        <a:sy n="3" d="2"/>
      </p:scale>
      <p:origin x="0" y="0"/>
    </p:cViewPr>
  </p:notesTextViewPr>
  <p:sorterViewPr>
    <p:cViewPr varScale="1">
      <p:scale>
        <a:sx n="100" d="100"/>
        <a:sy n="100" d="100"/>
      </p:scale>
      <p:origin x="0" y="-6883"/>
    </p:cViewPr>
  </p:sorterViewPr>
  <p:notesViewPr>
    <p:cSldViewPr snapToGrid="0">
      <p:cViewPr varScale="1">
        <p:scale>
          <a:sx n="51" d="100"/>
          <a:sy n="51" d="100"/>
        </p:scale>
        <p:origin x="2692" y="4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6" Type="http://schemas.openxmlformats.org/officeDocument/2006/relationships/slide" Target="slides/slide2.xml"/><Relationship Id="rId11" Type="http://schemas.openxmlformats.org/officeDocument/2006/relationships/slideMaster" Target="slideMasters/slideMaster7.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presProps" Target="presProps.xml"/><Relationship Id="rId5" Type="http://schemas.openxmlformats.org/officeDocument/2006/relationships/slideMaster" Target="slideMasters/slideMaster1.xml"/><Relationship Id="rId90" Type="http://schemas.openxmlformats.org/officeDocument/2006/relationships/slide" Target="slides/slide76.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80" Type="http://schemas.openxmlformats.org/officeDocument/2006/relationships/slide" Target="slides/slide66.xml"/><Relationship Id="rId85" Type="http://schemas.openxmlformats.org/officeDocument/2006/relationships/slide" Target="slides/slide71.xml"/><Relationship Id="rId12" Type="http://schemas.openxmlformats.org/officeDocument/2006/relationships/slideMaster" Target="slideMasters/slideMaster8.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viewProps" Target="viewProp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microsoft.com/office/2018/10/relationships/authors" Target="authors.xml"/><Relationship Id="rId10" Type="http://schemas.openxmlformats.org/officeDocument/2006/relationships/slideMaster" Target="slideMasters/slideMaster6.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Master" Target="slideMasters/slideMaster9.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theme" Target="theme/theme1.xml"/><Relationship Id="rId7" Type="http://schemas.openxmlformats.org/officeDocument/2006/relationships/slideMaster" Target="slideMasters/slideMaster3.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0.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Master" Target="slideMasters/slideMaster4.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s>
</file>

<file path=ppt/charts/_rels/chart1.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4.bin"/></Relationships>
</file>

<file path=ppt/charts/_rels/chart3.xml.rels><?xml version="1.0" encoding="UTF-8" standalone="yes"?>
<Relationships xmlns="http://schemas.openxmlformats.org/package/2006/relationships"><Relationship Id="rId3" Type="http://schemas.openxmlformats.org/officeDocument/2006/relationships/oleObject" Target="file:///C:\Users\mtr\AppData\Local\Microsoft\Windows\INetCache\Content.Outlook\UY6KVHI6\V&#230;kst%20i%20serviceudgifter%20vs.%20BNP.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embeddings/oleObject5.bin"/><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mobr\Desktop\Datastrategi\Gevinstrealisering\Usecases%20figurer.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mobr\Desktop\Datastrategi\Gevinstrealisering\Usecases%20figurer.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a-DK" dirty="0">
                <a:solidFill>
                  <a:schemeClr val="bg2"/>
                </a:solidFill>
              </a:rPr>
              <a:t>Pris pr. borger (kr.), 2019, fordelt på alderstrin</a:t>
            </a:r>
          </a:p>
        </c:rich>
      </c:tx>
      <c:layout>
        <c:manualLayout>
          <c:xMode val="edge"/>
          <c:yMode val="edge"/>
          <c:x val="9.9917538062145703E-4"/>
          <c:y val="2.9671912754296471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areaChart>
        <c:grouping val="stacked"/>
        <c:varyColors val="0"/>
        <c:ser>
          <c:idx val="1"/>
          <c:order val="0"/>
          <c:tx>
            <c:strRef>
              <c:f>'Pris pr. borger'!$P$3</c:f>
              <c:strCache>
                <c:ptCount val="1"/>
                <c:pt idx="0">
                  <c:v>Indlagte patienter</c:v>
                </c:pt>
              </c:strCache>
            </c:strRef>
          </c:tx>
          <c:spPr>
            <a:solidFill>
              <a:srgbClr val="008000"/>
            </a:solidFill>
            <a:ln>
              <a:noFill/>
            </a:ln>
            <a:effectLst/>
          </c:spPr>
          <c:cat>
            <c:strRef>
              <c:f>'Pris pr. borger'!$N$4:$N$39</c:f>
              <c:strCache>
                <c:ptCount val="36"/>
                <c:pt idx="0">
                  <c:v>65 år</c:v>
                </c:pt>
                <c:pt idx="1">
                  <c:v>66 år</c:v>
                </c:pt>
                <c:pt idx="2">
                  <c:v>67 år</c:v>
                </c:pt>
                <c:pt idx="3">
                  <c:v>68 år</c:v>
                </c:pt>
                <c:pt idx="4">
                  <c:v>69 år</c:v>
                </c:pt>
                <c:pt idx="5">
                  <c:v>70 år</c:v>
                </c:pt>
                <c:pt idx="6">
                  <c:v>71 år</c:v>
                </c:pt>
                <c:pt idx="7">
                  <c:v>72 år</c:v>
                </c:pt>
                <c:pt idx="8">
                  <c:v>73 år</c:v>
                </c:pt>
                <c:pt idx="9">
                  <c:v>74 år</c:v>
                </c:pt>
                <c:pt idx="10">
                  <c:v>75 år</c:v>
                </c:pt>
                <c:pt idx="11">
                  <c:v>76 år</c:v>
                </c:pt>
                <c:pt idx="12">
                  <c:v>77 år</c:v>
                </c:pt>
                <c:pt idx="13">
                  <c:v>78 år</c:v>
                </c:pt>
                <c:pt idx="14">
                  <c:v>79 år</c:v>
                </c:pt>
                <c:pt idx="15">
                  <c:v>80 år</c:v>
                </c:pt>
                <c:pt idx="16">
                  <c:v>81 år</c:v>
                </c:pt>
                <c:pt idx="17">
                  <c:v>82 år</c:v>
                </c:pt>
                <c:pt idx="18">
                  <c:v>83 år</c:v>
                </c:pt>
                <c:pt idx="19">
                  <c:v>84 år</c:v>
                </c:pt>
                <c:pt idx="20">
                  <c:v>85 år</c:v>
                </c:pt>
                <c:pt idx="21">
                  <c:v>86 år</c:v>
                </c:pt>
                <c:pt idx="22">
                  <c:v>87 år</c:v>
                </c:pt>
                <c:pt idx="23">
                  <c:v>88 år</c:v>
                </c:pt>
                <c:pt idx="24">
                  <c:v>89 år</c:v>
                </c:pt>
                <c:pt idx="25">
                  <c:v>90 år</c:v>
                </c:pt>
                <c:pt idx="26">
                  <c:v>91 år</c:v>
                </c:pt>
                <c:pt idx="27">
                  <c:v>92 år</c:v>
                </c:pt>
                <c:pt idx="28">
                  <c:v>93 år</c:v>
                </c:pt>
                <c:pt idx="29">
                  <c:v>94 år</c:v>
                </c:pt>
                <c:pt idx="30">
                  <c:v>95 år</c:v>
                </c:pt>
                <c:pt idx="31">
                  <c:v>96 år</c:v>
                </c:pt>
                <c:pt idx="32">
                  <c:v>97 år</c:v>
                </c:pt>
                <c:pt idx="33">
                  <c:v>98 år</c:v>
                </c:pt>
                <c:pt idx="34">
                  <c:v>99 år</c:v>
                </c:pt>
                <c:pt idx="35">
                  <c:v>100+ år</c:v>
                </c:pt>
              </c:strCache>
            </c:strRef>
          </c:cat>
          <c:val>
            <c:numRef>
              <c:f>'Pris pr. borger'!$P$4:$P$39</c:f>
              <c:numCache>
                <c:formatCode>0</c:formatCode>
                <c:ptCount val="36"/>
                <c:pt idx="0">
                  <c:v>11159.458412591275</c:v>
                </c:pt>
                <c:pt idx="1">
                  <c:v>11730.241210614902</c:v>
                </c:pt>
                <c:pt idx="2">
                  <c:v>12343.677457164447</c:v>
                </c:pt>
                <c:pt idx="3">
                  <c:v>12312.264453860638</c:v>
                </c:pt>
                <c:pt idx="4">
                  <c:v>13421.901384448332</c:v>
                </c:pt>
                <c:pt idx="5">
                  <c:v>13805.825255157126</c:v>
                </c:pt>
                <c:pt idx="6">
                  <c:v>14186.355525587338</c:v>
                </c:pt>
                <c:pt idx="7">
                  <c:v>14878.884457786116</c:v>
                </c:pt>
                <c:pt idx="8">
                  <c:v>16280.614769748552</c:v>
                </c:pt>
                <c:pt idx="9">
                  <c:v>16642.916454424794</c:v>
                </c:pt>
                <c:pt idx="10">
                  <c:v>16756.560793511188</c:v>
                </c:pt>
                <c:pt idx="11">
                  <c:v>17512.47701383238</c:v>
                </c:pt>
                <c:pt idx="12">
                  <c:v>18968.620331751285</c:v>
                </c:pt>
                <c:pt idx="13">
                  <c:v>19453.494608777379</c:v>
                </c:pt>
                <c:pt idx="14">
                  <c:v>19256.390275553589</c:v>
                </c:pt>
                <c:pt idx="15">
                  <c:v>20405.004609398384</c:v>
                </c:pt>
                <c:pt idx="16">
                  <c:v>20919.411418109186</c:v>
                </c:pt>
                <c:pt idx="17">
                  <c:v>21892.320007458515</c:v>
                </c:pt>
                <c:pt idx="18">
                  <c:v>22606.621903896961</c:v>
                </c:pt>
                <c:pt idx="19">
                  <c:v>23523.264076130057</c:v>
                </c:pt>
                <c:pt idx="20">
                  <c:v>23682.672676115049</c:v>
                </c:pt>
                <c:pt idx="21">
                  <c:v>24892.353145004992</c:v>
                </c:pt>
                <c:pt idx="22">
                  <c:v>24299.124775643159</c:v>
                </c:pt>
                <c:pt idx="23">
                  <c:v>24569.374268561442</c:v>
                </c:pt>
                <c:pt idx="24">
                  <c:v>25022.532331083967</c:v>
                </c:pt>
                <c:pt idx="25">
                  <c:v>24082.205572057766</c:v>
                </c:pt>
                <c:pt idx="26">
                  <c:v>24154.725151767649</c:v>
                </c:pt>
                <c:pt idx="27">
                  <c:v>25571.592204340766</c:v>
                </c:pt>
                <c:pt idx="28">
                  <c:v>24104.576128678484</c:v>
                </c:pt>
                <c:pt idx="29">
                  <c:v>26044.48338513029</c:v>
                </c:pt>
                <c:pt idx="30">
                  <c:v>23824.634936881612</c:v>
                </c:pt>
                <c:pt idx="31">
                  <c:v>25209.206423100528</c:v>
                </c:pt>
                <c:pt idx="32">
                  <c:v>21634.404883588872</c:v>
                </c:pt>
                <c:pt idx="33">
                  <c:v>22955.668755595343</c:v>
                </c:pt>
                <c:pt idx="34">
                  <c:v>22070.091412742382</c:v>
                </c:pt>
                <c:pt idx="35">
                  <c:v>16589.13540713632</c:v>
                </c:pt>
              </c:numCache>
            </c:numRef>
          </c:val>
          <c:extLst>
            <c:ext xmlns:c16="http://schemas.microsoft.com/office/drawing/2014/chart" uri="{C3380CC4-5D6E-409C-BE32-E72D297353CC}">
              <c16:uniqueId val="{00000000-C3D2-48C2-BA36-9A10F68F9757}"/>
            </c:ext>
          </c:extLst>
        </c:ser>
        <c:ser>
          <c:idx val="0"/>
          <c:order val="1"/>
          <c:tx>
            <c:strRef>
              <c:f>'Pris pr. borger'!$O$3</c:f>
              <c:strCache>
                <c:ptCount val="1"/>
                <c:pt idx="0">
                  <c:v>Ambulante patienter</c:v>
                </c:pt>
              </c:strCache>
            </c:strRef>
          </c:tx>
          <c:spPr>
            <a:solidFill>
              <a:srgbClr val="92D050"/>
            </a:solidFill>
            <a:ln>
              <a:noFill/>
            </a:ln>
            <a:effectLst/>
          </c:spPr>
          <c:cat>
            <c:strRef>
              <c:f>'Pris pr. borger'!$N$4:$N$39</c:f>
              <c:strCache>
                <c:ptCount val="36"/>
                <c:pt idx="0">
                  <c:v>65 år</c:v>
                </c:pt>
                <c:pt idx="1">
                  <c:v>66 år</c:v>
                </c:pt>
                <c:pt idx="2">
                  <c:v>67 år</c:v>
                </c:pt>
                <c:pt idx="3">
                  <c:v>68 år</c:v>
                </c:pt>
                <c:pt idx="4">
                  <c:v>69 år</c:v>
                </c:pt>
                <c:pt idx="5">
                  <c:v>70 år</c:v>
                </c:pt>
                <c:pt idx="6">
                  <c:v>71 år</c:v>
                </c:pt>
                <c:pt idx="7">
                  <c:v>72 år</c:v>
                </c:pt>
                <c:pt idx="8">
                  <c:v>73 år</c:v>
                </c:pt>
                <c:pt idx="9">
                  <c:v>74 år</c:v>
                </c:pt>
                <c:pt idx="10">
                  <c:v>75 år</c:v>
                </c:pt>
                <c:pt idx="11">
                  <c:v>76 år</c:v>
                </c:pt>
                <c:pt idx="12">
                  <c:v>77 år</c:v>
                </c:pt>
                <c:pt idx="13">
                  <c:v>78 år</c:v>
                </c:pt>
                <c:pt idx="14">
                  <c:v>79 år</c:v>
                </c:pt>
                <c:pt idx="15">
                  <c:v>80 år</c:v>
                </c:pt>
                <c:pt idx="16">
                  <c:v>81 år</c:v>
                </c:pt>
                <c:pt idx="17">
                  <c:v>82 år</c:v>
                </c:pt>
                <c:pt idx="18">
                  <c:v>83 år</c:v>
                </c:pt>
                <c:pt idx="19">
                  <c:v>84 år</c:v>
                </c:pt>
                <c:pt idx="20">
                  <c:v>85 år</c:v>
                </c:pt>
                <c:pt idx="21">
                  <c:v>86 år</c:v>
                </c:pt>
                <c:pt idx="22">
                  <c:v>87 år</c:v>
                </c:pt>
                <c:pt idx="23">
                  <c:v>88 år</c:v>
                </c:pt>
                <c:pt idx="24">
                  <c:v>89 år</c:v>
                </c:pt>
                <c:pt idx="25">
                  <c:v>90 år</c:v>
                </c:pt>
                <c:pt idx="26">
                  <c:v>91 år</c:v>
                </c:pt>
                <c:pt idx="27">
                  <c:v>92 år</c:v>
                </c:pt>
                <c:pt idx="28">
                  <c:v>93 år</c:v>
                </c:pt>
                <c:pt idx="29">
                  <c:v>94 år</c:v>
                </c:pt>
                <c:pt idx="30">
                  <c:v>95 år</c:v>
                </c:pt>
                <c:pt idx="31">
                  <c:v>96 år</c:v>
                </c:pt>
                <c:pt idx="32">
                  <c:v>97 år</c:v>
                </c:pt>
                <c:pt idx="33">
                  <c:v>98 år</c:v>
                </c:pt>
                <c:pt idx="34">
                  <c:v>99 år</c:v>
                </c:pt>
                <c:pt idx="35">
                  <c:v>100+ år</c:v>
                </c:pt>
              </c:strCache>
            </c:strRef>
          </c:cat>
          <c:val>
            <c:numRef>
              <c:f>'Pris pr. borger'!$O$4:$O$39</c:f>
              <c:numCache>
                <c:formatCode>0</c:formatCode>
                <c:ptCount val="36"/>
                <c:pt idx="0">
                  <c:v>11564.212861262808</c:v>
                </c:pt>
                <c:pt idx="1">
                  <c:v>11721.043211527269</c:v>
                </c:pt>
                <c:pt idx="2">
                  <c:v>12361.927175706729</c:v>
                </c:pt>
                <c:pt idx="3">
                  <c:v>12561.405681104832</c:v>
                </c:pt>
                <c:pt idx="4">
                  <c:v>13253.934789165713</c:v>
                </c:pt>
                <c:pt idx="5">
                  <c:v>13385.974275555302</c:v>
                </c:pt>
                <c:pt idx="6">
                  <c:v>14116.289616012493</c:v>
                </c:pt>
                <c:pt idx="7">
                  <c:v>14102.805598499062</c:v>
                </c:pt>
                <c:pt idx="8">
                  <c:v>14816.747063201838</c:v>
                </c:pt>
                <c:pt idx="9">
                  <c:v>15122.776356853319</c:v>
                </c:pt>
                <c:pt idx="10">
                  <c:v>15157.683475031759</c:v>
                </c:pt>
                <c:pt idx="11">
                  <c:v>15299.153015098093</c:v>
                </c:pt>
                <c:pt idx="12">
                  <c:v>15714.932331367754</c:v>
                </c:pt>
                <c:pt idx="13">
                  <c:v>15742.753622431665</c:v>
                </c:pt>
                <c:pt idx="14">
                  <c:v>15338.808520625102</c:v>
                </c:pt>
                <c:pt idx="15">
                  <c:v>15068.361059563005</c:v>
                </c:pt>
                <c:pt idx="16">
                  <c:v>14824.154294274302</c:v>
                </c:pt>
                <c:pt idx="17">
                  <c:v>14866.849561812418</c:v>
                </c:pt>
                <c:pt idx="18">
                  <c:v>14491.648860634083</c:v>
                </c:pt>
                <c:pt idx="19">
                  <c:v>14005.70816812054</c:v>
                </c:pt>
                <c:pt idx="20">
                  <c:v>13768.162932471863</c:v>
                </c:pt>
                <c:pt idx="21">
                  <c:v>12796.355729136078</c:v>
                </c:pt>
                <c:pt idx="22">
                  <c:v>12792.640563717343</c:v>
                </c:pt>
                <c:pt idx="23">
                  <c:v>11334.533399194468</c:v>
                </c:pt>
                <c:pt idx="24">
                  <c:v>10649.084821047236</c:v>
                </c:pt>
                <c:pt idx="25">
                  <c:v>9376.0723138379599</c:v>
                </c:pt>
                <c:pt idx="26">
                  <c:v>9295.3196048089503</c:v>
                </c:pt>
                <c:pt idx="27">
                  <c:v>8921.1250553668979</c:v>
                </c:pt>
                <c:pt idx="28">
                  <c:v>7874.1175287881561</c:v>
                </c:pt>
                <c:pt idx="29">
                  <c:v>7274.7444417881907</c:v>
                </c:pt>
                <c:pt idx="30">
                  <c:v>6880.0788126919142</c:v>
                </c:pt>
                <c:pt idx="31">
                  <c:v>6721.1921649484539</c:v>
                </c:pt>
                <c:pt idx="32">
                  <c:v>5259.5184554230545</c:v>
                </c:pt>
                <c:pt idx="33">
                  <c:v>4905.9310653536259</c:v>
                </c:pt>
                <c:pt idx="34">
                  <c:v>4957.4875346260387</c:v>
                </c:pt>
                <c:pt idx="35">
                  <c:v>3853.7044830741083</c:v>
                </c:pt>
              </c:numCache>
            </c:numRef>
          </c:val>
          <c:extLst>
            <c:ext xmlns:c16="http://schemas.microsoft.com/office/drawing/2014/chart" uri="{C3380CC4-5D6E-409C-BE32-E72D297353CC}">
              <c16:uniqueId val="{00000001-C3D2-48C2-BA36-9A10F68F9757}"/>
            </c:ext>
          </c:extLst>
        </c:ser>
        <c:ser>
          <c:idx val="2"/>
          <c:order val="2"/>
          <c:tx>
            <c:strRef>
              <c:f>'Pris pr. borger'!$Q$3</c:f>
              <c:strCache>
                <c:ptCount val="1"/>
                <c:pt idx="0">
                  <c:v>Alment praktiserende læge</c:v>
                </c:pt>
              </c:strCache>
            </c:strRef>
          </c:tx>
          <c:spPr>
            <a:solidFill>
              <a:srgbClr val="C00000"/>
            </a:solidFill>
            <a:ln>
              <a:noFill/>
            </a:ln>
            <a:effectLst/>
          </c:spPr>
          <c:cat>
            <c:strRef>
              <c:f>'Pris pr. borger'!$N$4:$N$39</c:f>
              <c:strCache>
                <c:ptCount val="36"/>
                <c:pt idx="0">
                  <c:v>65 år</c:v>
                </c:pt>
                <c:pt idx="1">
                  <c:v>66 år</c:v>
                </c:pt>
                <c:pt idx="2">
                  <c:v>67 år</c:v>
                </c:pt>
                <c:pt idx="3">
                  <c:v>68 år</c:v>
                </c:pt>
                <c:pt idx="4">
                  <c:v>69 år</c:v>
                </c:pt>
                <c:pt idx="5">
                  <c:v>70 år</c:v>
                </c:pt>
                <c:pt idx="6">
                  <c:v>71 år</c:v>
                </c:pt>
                <c:pt idx="7">
                  <c:v>72 år</c:v>
                </c:pt>
                <c:pt idx="8">
                  <c:v>73 år</c:v>
                </c:pt>
                <c:pt idx="9">
                  <c:v>74 år</c:v>
                </c:pt>
                <c:pt idx="10">
                  <c:v>75 år</c:v>
                </c:pt>
                <c:pt idx="11">
                  <c:v>76 år</c:v>
                </c:pt>
                <c:pt idx="12">
                  <c:v>77 år</c:v>
                </c:pt>
                <c:pt idx="13">
                  <c:v>78 år</c:v>
                </c:pt>
                <c:pt idx="14">
                  <c:v>79 år</c:v>
                </c:pt>
                <c:pt idx="15">
                  <c:v>80 år</c:v>
                </c:pt>
                <c:pt idx="16">
                  <c:v>81 år</c:v>
                </c:pt>
                <c:pt idx="17">
                  <c:v>82 år</c:v>
                </c:pt>
                <c:pt idx="18">
                  <c:v>83 år</c:v>
                </c:pt>
                <c:pt idx="19">
                  <c:v>84 år</c:v>
                </c:pt>
                <c:pt idx="20">
                  <c:v>85 år</c:v>
                </c:pt>
                <c:pt idx="21">
                  <c:v>86 år</c:v>
                </c:pt>
                <c:pt idx="22">
                  <c:v>87 år</c:v>
                </c:pt>
                <c:pt idx="23">
                  <c:v>88 år</c:v>
                </c:pt>
                <c:pt idx="24">
                  <c:v>89 år</c:v>
                </c:pt>
                <c:pt idx="25">
                  <c:v>90 år</c:v>
                </c:pt>
                <c:pt idx="26">
                  <c:v>91 år</c:v>
                </c:pt>
                <c:pt idx="27">
                  <c:v>92 år</c:v>
                </c:pt>
                <c:pt idx="28">
                  <c:v>93 år</c:v>
                </c:pt>
                <c:pt idx="29">
                  <c:v>94 år</c:v>
                </c:pt>
                <c:pt idx="30">
                  <c:v>95 år</c:v>
                </c:pt>
                <c:pt idx="31">
                  <c:v>96 år</c:v>
                </c:pt>
                <c:pt idx="32">
                  <c:v>97 år</c:v>
                </c:pt>
                <c:pt idx="33">
                  <c:v>98 år</c:v>
                </c:pt>
                <c:pt idx="34">
                  <c:v>99 år</c:v>
                </c:pt>
                <c:pt idx="35">
                  <c:v>100+ år</c:v>
                </c:pt>
              </c:strCache>
            </c:strRef>
          </c:cat>
          <c:val>
            <c:numRef>
              <c:f>'Pris pr. borger'!$Q$4:$Q$39</c:f>
              <c:numCache>
                <c:formatCode>0</c:formatCode>
                <c:ptCount val="36"/>
                <c:pt idx="0">
                  <c:v>1701.6465153453814</c:v>
                </c:pt>
                <c:pt idx="1">
                  <c:v>1734.3450075365145</c:v>
                </c:pt>
                <c:pt idx="2">
                  <c:v>1775.319399817246</c:v>
                </c:pt>
                <c:pt idx="3">
                  <c:v>1826.6842885399258</c:v>
                </c:pt>
                <c:pt idx="4">
                  <c:v>1862.8710766715776</c:v>
                </c:pt>
                <c:pt idx="5">
                  <c:v>1895.9054918960223</c:v>
                </c:pt>
                <c:pt idx="6">
                  <c:v>1951.4153243747085</c:v>
                </c:pt>
                <c:pt idx="7">
                  <c:v>2007.5472247514988</c:v>
                </c:pt>
                <c:pt idx="8">
                  <c:v>2048.8714913732156</c:v>
                </c:pt>
                <c:pt idx="9">
                  <c:v>2122.6441863939649</c:v>
                </c:pt>
                <c:pt idx="10">
                  <c:v>2185.5377418452217</c:v>
                </c:pt>
                <c:pt idx="11">
                  <c:v>2255.1161532807209</c:v>
                </c:pt>
                <c:pt idx="12">
                  <c:v>2328.9984219790763</c:v>
                </c:pt>
                <c:pt idx="13">
                  <c:v>2424.1283462110409</c:v>
                </c:pt>
                <c:pt idx="14">
                  <c:v>2500.3279023207356</c:v>
                </c:pt>
                <c:pt idx="15">
                  <c:v>2591.6454672447207</c:v>
                </c:pt>
                <c:pt idx="16">
                  <c:v>2691.8837969546876</c:v>
                </c:pt>
                <c:pt idx="17">
                  <c:v>2783.286417903043</c:v>
                </c:pt>
                <c:pt idx="18">
                  <c:v>2873.8333137594759</c:v>
                </c:pt>
                <c:pt idx="19">
                  <c:v>2933.3615895781363</c:v>
                </c:pt>
                <c:pt idx="20">
                  <c:v>3065.7884116395667</c:v>
                </c:pt>
                <c:pt idx="21">
                  <c:v>3145.7759849794261</c:v>
                </c:pt>
                <c:pt idx="22">
                  <c:v>3198.0212067720263</c:v>
                </c:pt>
                <c:pt idx="23">
                  <c:v>3245.1217502738277</c:v>
                </c:pt>
                <c:pt idx="24">
                  <c:v>3406.6825792550076</c:v>
                </c:pt>
                <c:pt idx="25">
                  <c:v>3416.3659459463197</c:v>
                </c:pt>
                <c:pt idx="26">
                  <c:v>3518.2559266705512</c:v>
                </c:pt>
                <c:pt idx="27">
                  <c:v>3543.570336670452</c:v>
                </c:pt>
                <c:pt idx="28">
                  <c:v>3604.6197809354203</c:v>
                </c:pt>
                <c:pt idx="29">
                  <c:v>3557.971912531877</c:v>
                </c:pt>
                <c:pt idx="30">
                  <c:v>3550.4896314822199</c:v>
                </c:pt>
                <c:pt idx="31">
                  <c:v>3769.0175067489713</c:v>
                </c:pt>
                <c:pt idx="32">
                  <c:v>3742.622076197998</c:v>
                </c:pt>
                <c:pt idx="33">
                  <c:v>3495.6688484633896</c:v>
                </c:pt>
                <c:pt idx="34">
                  <c:v>3576.879105073378</c:v>
                </c:pt>
                <c:pt idx="35">
                  <c:v>3392.9896775449738</c:v>
                </c:pt>
              </c:numCache>
            </c:numRef>
          </c:val>
          <c:extLst>
            <c:ext xmlns:c16="http://schemas.microsoft.com/office/drawing/2014/chart" uri="{C3380CC4-5D6E-409C-BE32-E72D297353CC}">
              <c16:uniqueId val="{00000002-C3D2-48C2-BA36-9A10F68F9757}"/>
            </c:ext>
          </c:extLst>
        </c:ser>
        <c:ser>
          <c:idx val="3"/>
          <c:order val="3"/>
          <c:tx>
            <c:strRef>
              <c:f>'Pris pr. borger'!$R$3</c:f>
              <c:strCache>
                <c:ptCount val="1"/>
                <c:pt idx="0">
                  <c:v>Speciallæger mv.</c:v>
                </c:pt>
              </c:strCache>
            </c:strRef>
          </c:tx>
          <c:spPr>
            <a:solidFill>
              <a:srgbClr val="FF6600"/>
            </a:solidFill>
            <a:ln>
              <a:noFill/>
            </a:ln>
            <a:effectLst/>
          </c:spPr>
          <c:cat>
            <c:strRef>
              <c:f>'Pris pr. borger'!$N$4:$N$39</c:f>
              <c:strCache>
                <c:ptCount val="36"/>
                <c:pt idx="0">
                  <c:v>65 år</c:v>
                </c:pt>
                <c:pt idx="1">
                  <c:v>66 år</c:v>
                </c:pt>
                <c:pt idx="2">
                  <c:v>67 år</c:v>
                </c:pt>
                <c:pt idx="3">
                  <c:v>68 år</c:v>
                </c:pt>
                <c:pt idx="4">
                  <c:v>69 år</c:v>
                </c:pt>
                <c:pt idx="5">
                  <c:v>70 år</c:v>
                </c:pt>
                <c:pt idx="6">
                  <c:v>71 år</c:v>
                </c:pt>
                <c:pt idx="7">
                  <c:v>72 år</c:v>
                </c:pt>
                <c:pt idx="8">
                  <c:v>73 år</c:v>
                </c:pt>
                <c:pt idx="9">
                  <c:v>74 år</c:v>
                </c:pt>
                <c:pt idx="10">
                  <c:v>75 år</c:v>
                </c:pt>
                <c:pt idx="11">
                  <c:v>76 år</c:v>
                </c:pt>
                <c:pt idx="12">
                  <c:v>77 år</c:v>
                </c:pt>
                <c:pt idx="13">
                  <c:v>78 år</c:v>
                </c:pt>
                <c:pt idx="14">
                  <c:v>79 år</c:v>
                </c:pt>
                <c:pt idx="15">
                  <c:v>80 år</c:v>
                </c:pt>
                <c:pt idx="16">
                  <c:v>81 år</c:v>
                </c:pt>
                <c:pt idx="17">
                  <c:v>82 år</c:v>
                </c:pt>
                <c:pt idx="18">
                  <c:v>83 år</c:v>
                </c:pt>
                <c:pt idx="19">
                  <c:v>84 år</c:v>
                </c:pt>
                <c:pt idx="20">
                  <c:v>85 år</c:v>
                </c:pt>
                <c:pt idx="21">
                  <c:v>86 år</c:v>
                </c:pt>
                <c:pt idx="22">
                  <c:v>87 år</c:v>
                </c:pt>
                <c:pt idx="23">
                  <c:v>88 år</c:v>
                </c:pt>
                <c:pt idx="24">
                  <c:v>89 år</c:v>
                </c:pt>
                <c:pt idx="25">
                  <c:v>90 år</c:v>
                </c:pt>
                <c:pt idx="26">
                  <c:v>91 år</c:v>
                </c:pt>
                <c:pt idx="27">
                  <c:v>92 år</c:v>
                </c:pt>
                <c:pt idx="28">
                  <c:v>93 år</c:v>
                </c:pt>
                <c:pt idx="29">
                  <c:v>94 år</c:v>
                </c:pt>
                <c:pt idx="30">
                  <c:v>95 år</c:v>
                </c:pt>
                <c:pt idx="31">
                  <c:v>96 år</c:v>
                </c:pt>
                <c:pt idx="32">
                  <c:v>97 år</c:v>
                </c:pt>
                <c:pt idx="33">
                  <c:v>98 år</c:v>
                </c:pt>
                <c:pt idx="34">
                  <c:v>99 år</c:v>
                </c:pt>
                <c:pt idx="35">
                  <c:v>100+ år</c:v>
                </c:pt>
              </c:strCache>
            </c:strRef>
          </c:cat>
          <c:val>
            <c:numRef>
              <c:f>'Pris pr. borger'!$R$4:$R$39</c:f>
              <c:numCache>
                <c:formatCode>0</c:formatCode>
                <c:ptCount val="36"/>
                <c:pt idx="0">
                  <c:v>1325.367974820794</c:v>
                </c:pt>
                <c:pt idx="1">
                  <c:v>1367.0847760267061</c:v>
                </c:pt>
                <c:pt idx="2">
                  <c:v>1407.8879488895261</c:v>
                </c:pt>
                <c:pt idx="3">
                  <c:v>1456.5692993431342</c:v>
                </c:pt>
                <c:pt idx="4">
                  <c:v>1463.4186535764377</c:v>
                </c:pt>
                <c:pt idx="5">
                  <c:v>1491.3652199224794</c:v>
                </c:pt>
                <c:pt idx="6">
                  <c:v>1558.3241750190493</c:v>
                </c:pt>
                <c:pt idx="7">
                  <c:v>1573.4142004134919</c:v>
                </c:pt>
                <c:pt idx="8">
                  <c:v>1616.8835191119424</c:v>
                </c:pt>
                <c:pt idx="9">
                  <c:v>1626.8899436713054</c:v>
                </c:pt>
                <c:pt idx="10">
                  <c:v>1652.3592800029478</c:v>
                </c:pt>
                <c:pt idx="11">
                  <c:v>1663.6802889452292</c:v>
                </c:pt>
                <c:pt idx="12">
                  <c:v>1657.1045330344007</c:v>
                </c:pt>
                <c:pt idx="13">
                  <c:v>1664.9661666293505</c:v>
                </c:pt>
                <c:pt idx="14">
                  <c:v>1645.1667889459525</c:v>
                </c:pt>
                <c:pt idx="15">
                  <c:v>1602.7961352936079</c:v>
                </c:pt>
                <c:pt idx="16">
                  <c:v>1559.3510504069143</c:v>
                </c:pt>
                <c:pt idx="17">
                  <c:v>1551.3320504219485</c:v>
                </c:pt>
                <c:pt idx="18">
                  <c:v>1477.6744195356284</c:v>
                </c:pt>
                <c:pt idx="19">
                  <c:v>1430.8812767094016</c:v>
                </c:pt>
                <c:pt idx="20">
                  <c:v>1340.7886372867588</c:v>
                </c:pt>
                <c:pt idx="21">
                  <c:v>1257.396612115992</c:v>
                </c:pt>
                <c:pt idx="22">
                  <c:v>1206.7521429513386</c:v>
                </c:pt>
                <c:pt idx="23">
                  <c:v>1135.1389245041105</c:v>
                </c:pt>
                <c:pt idx="24">
                  <c:v>1036.4846647332806</c:v>
                </c:pt>
                <c:pt idx="25">
                  <c:v>953.35888922426807</c:v>
                </c:pt>
                <c:pt idx="26">
                  <c:v>868.31181470986814</c:v>
                </c:pt>
                <c:pt idx="27">
                  <c:v>829.03080499854696</c:v>
                </c:pt>
                <c:pt idx="28">
                  <c:v>745.77983841351454</c:v>
                </c:pt>
                <c:pt idx="29">
                  <c:v>648.77624503156414</c:v>
                </c:pt>
                <c:pt idx="30">
                  <c:v>597.44666033554927</c:v>
                </c:pt>
                <c:pt idx="31">
                  <c:v>533.51732101616631</c:v>
                </c:pt>
                <c:pt idx="32">
                  <c:v>538.84718969555036</c:v>
                </c:pt>
                <c:pt idx="33">
                  <c:v>407.99665271966529</c:v>
                </c:pt>
                <c:pt idx="34">
                  <c:v>372.61835106382978</c:v>
                </c:pt>
                <c:pt idx="35">
                  <c:v>296.52130553037171</c:v>
                </c:pt>
              </c:numCache>
            </c:numRef>
          </c:val>
          <c:extLst>
            <c:ext xmlns:c16="http://schemas.microsoft.com/office/drawing/2014/chart" uri="{C3380CC4-5D6E-409C-BE32-E72D297353CC}">
              <c16:uniqueId val="{00000003-C3D2-48C2-BA36-9A10F68F9757}"/>
            </c:ext>
          </c:extLst>
        </c:ser>
        <c:ser>
          <c:idx val="4"/>
          <c:order val="4"/>
          <c:tx>
            <c:strRef>
              <c:f>'Pris pr. borger'!$S$3</c:f>
              <c:strCache>
                <c:ptCount val="1"/>
                <c:pt idx="0">
                  <c:v>Fysio-, ergoterapeuter m.v.</c:v>
                </c:pt>
              </c:strCache>
            </c:strRef>
          </c:tx>
          <c:spPr>
            <a:solidFill>
              <a:srgbClr val="FF9966"/>
            </a:solidFill>
            <a:ln>
              <a:noFill/>
            </a:ln>
            <a:effectLst/>
          </c:spPr>
          <c:cat>
            <c:strRef>
              <c:f>'Pris pr. borger'!$N$4:$N$39</c:f>
              <c:strCache>
                <c:ptCount val="36"/>
                <c:pt idx="0">
                  <c:v>65 år</c:v>
                </c:pt>
                <c:pt idx="1">
                  <c:v>66 år</c:v>
                </c:pt>
                <c:pt idx="2">
                  <c:v>67 år</c:v>
                </c:pt>
                <c:pt idx="3">
                  <c:v>68 år</c:v>
                </c:pt>
                <c:pt idx="4">
                  <c:v>69 år</c:v>
                </c:pt>
                <c:pt idx="5">
                  <c:v>70 år</c:v>
                </c:pt>
                <c:pt idx="6">
                  <c:v>71 år</c:v>
                </c:pt>
                <c:pt idx="7">
                  <c:v>72 år</c:v>
                </c:pt>
                <c:pt idx="8">
                  <c:v>73 år</c:v>
                </c:pt>
                <c:pt idx="9">
                  <c:v>74 år</c:v>
                </c:pt>
                <c:pt idx="10">
                  <c:v>75 år</c:v>
                </c:pt>
                <c:pt idx="11">
                  <c:v>76 år</c:v>
                </c:pt>
                <c:pt idx="12">
                  <c:v>77 år</c:v>
                </c:pt>
                <c:pt idx="13">
                  <c:v>78 år</c:v>
                </c:pt>
                <c:pt idx="14">
                  <c:v>79 år</c:v>
                </c:pt>
                <c:pt idx="15">
                  <c:v>80 år</c:v>
                </c:pt>
                <c:pt idx="16">
                  <c:v>81 år</c:v>
                </c:pt>
                <c:pt idx="17">
                  <c:v>82 år</c:v>
                </c:pt>
                <c:pt idx="18">
                  <c:v>83 år</c:v>
                </c:pt>
                <c:pt idx="19">
                  <c:v>84 år</c:v>
                </c:pt>
                <c:pt idx="20">
                  <c:v>85 år</c:v>
                </c:pt>
                <c:pt idx="21">
                  <c:v>86 år</c:v>
                </c:pt>
                <c:pt idx="22">
                  <c:v>87 år</c:v>
                </c:pt>
                <c:pt idx="23">
                  <c:v>88 år</c:v>
                </c:pt>
                <c:pt idx="24">
                  <c:v>89 år</c:v>
                </c:pt>
                <c:pt idx="25">
                  <c:v>90 år</c:v>
                </c:pt>
                <c:pt idx="26">
                  <c:v>91 år</c:v>
                </c:pt>
                <c:pt idx="27">
                  <c:v>92 år</c:v>
                </c:pt>
                <c:pt idx="28">
                  <c:v>93 år</c:v>
                </c:pt>
                <c:pt idx="29">
                  <c:v>94 år</c:v>
                </c:pt>
                <c:pt idx="30">
                  <c:v>95 år</c:v>
                </c:pt>
                <c:pt idx="31">
                  <c:v>96 år</c:v>
                </c:pt>
                <c:pt idx="32">
                  <c:v>97 år</c:v>
                </c:pt>
                <c:pt idx="33">
                  <c:v>98 år</c:v>
                </c:pt>
                <c:pt idx="34">
                  <c:v>99 år</c:v>
                </c:pt>
                <c:pt idx="35">
                  <c:v>100+ år</c:v>
                </c:pt>
              </c:strCache>
            </c:strRef>
          </c:cat>
          <c:val>
            <c:numRef>
              <c:f>'Pris pr. borger'!$S$4:$S$39</c:f>
              <c:numCache>
                <c:formatCode>0</c:formatCode>
                <c:ptCount val="36"/>
                <c:pt idx="0">
                  <c:v>558.55776760436117</c:v>
                </c:pt>
                <c:pt idx="1">
                  <c:v>592.21799549724403</c:v>
                </c:pt>
                <c:pt idx="2">
                  <c:v>615.93133224994426</c:v>
                </c:pt>
                <c:pt idx="3">
                  <c:v>619.66678135752272</c:v>
                </c:pt>
                <c:pt idx="4">
                  <c:v>640.01561902333287</c:v>
                </c:pt>
                <c:pt idx="5">
                  <c:v>662.07093285125552</c:v>
                </c:pt>
                <c:pt idx="6">
                  <c:v>704.91591934822111</c:v>
                </c:pt>
                <c:pt idx="7">
                  <c:v>705.16416788352831</c:v>
                </c:pt>
                <c:pt idx="8">
                  <c:v>731.52268441146259</c:v>
                </c:pt>
                <c:pt idx="9">
                  <c:v>758.45659377070911</c:v>
                </c:pt>
                <c:pt idx="10">
                  <c:v>786.68685286856555</c:v>
                </c:pt>
                <c:pt idx="11">
                  <c:v>802.29691335667428</c:v>
                </c:pt>
                <c:pt idx="12">
                  <c:v>842.41177981737076</c:v>
                </c:pt>
                <c:pt idx="13">
                  <c:v>841.68032440231855</c:v>
                </c:pt>
                <c:pt idx="14">
                  <c:v>837.98298959267413</c:v>
                </c:pt>
                <c:pt idx="15">
                  <c:v>815.89330175327109</c:v>
                </c:pt>
                <c:pt idx="16">
                  <c:v>877.17506781906502</c:v>
                </c:pt>
                <c:pt idx="17">
                  <c:v>889.60064969457289</c:v>
                </c:pt>
                <c:pt idx="18">
                  <c:v>848.99843875100078</c:v>
                </c:pt>
                <c:pt idx="19">
                  <c:v>829.25827991452991</c:v>
                </c:pt>
                <c:pt idx="20">
                  <c:v>866.64337936636878</c:v>
                </c:pt>
                <c:pt idx="21">
                  <c:v>826.85064599483201</c:v>
                </c:pt>
                <c:pt idx="22">
                  <c:v>769.37010418040359</c:v>
                </c:pt>
                <c:pt idx="23">
                  <c:v>721.0957839957764</c:v>
                </c:pt>
                <c:pt idx="24">
                  <c:v>718.63388698479662</c:v>
                </c:pt>
                <c:pt idx="25">
                  <c:v>679.81215414025564</c:v>
                </c:pt>
                <c:pt idx="26">
                  <c:v>691.8243193298016</c:v>
                </c:pt>
                <c:pt idx="27">
                  <c:v>531.96134844521941</c:v>
                </c:pt>
                <c:pt idx="28">
                  <c:v>563.75009181050314</c:v>
                </c:pt>
                <c:pt idx="29">
                  <c:v>673.01215805471122</c:v>
                </c:pt>
                <c:pt idx="30">
                  <c:v>510.06679328901549</c:v>
                </c:pt>
                <c:pt idx="31">
                  <c:v>471.97090069284064</c:v>
                </c:pt>
                <c:pt idx="32">
                  <c:v>555.85948477751754</c:v>
                </c:pt>
                <c:pt idx="33">
                  <c:v>333.95146443514642</c:v>
                </c:pt>
                <c:pt idx="34">
                  <c:v>549.94414893617022</c:v>
                </c:pt>
                <c:pt idx="35">
                  <c:v>448.21940163191294</c:v>
                </c:pt>
              </c:numCache>
            </c:numRef>
          </c:val>
          <c:extLst>
            <c:ext xmlns:c16="http://schemas.microsoft.com/office/drawing/2014/chart" uri="{C3380CC4-5D6E-409C-BE32-E72D297353CC}">
              <c16:uniqueId val="{00000004-C3D2-48C2-BA36-9A10F68F9757}"/>
            </c:ext>
          </c:extLst>
        </c:ser>
        <c:ser>
          <c:idx val="5"/>
          <c:order val="5"/>
          <c:tx>
            <c:strRef>
              <c:f>'Pris pr. borger'!$T$3</c:f>
              <c:strCache>
                <c:ptCount val="1"/>
                <c:pt idx="0">
                  <c:v>Genoptræning (SEL§86)</c:v>
                </c:pt>
              </c:strCache>
            </c:strRef>
          </c:tx>
          <c:spPr>
            <a:solidFill>
              <a:schemeClr val="accent3"/>
            </a:solidFill>
            <a:ln>
              <a:noFill/>
            </a:ln>
            <a:effectLst/>
          </c:spPr>
          <c:cat>
            <c:strRef>
              <c:f>'Pris pr. borger'!$N$4:$N$39</c:f>
              <c:strCache>
                <c:ptCount val="36"/>
                <c:pt idx="0">
                  <c:v>65 år</c:v>
                </c:pt>
                <c:pt idx="1">
                  <c:v>66 år</c:v>
                </c:pt>
                <c:pt idx="2">
                  <c:v>67 år</c:v>
                </c:pt>
                <c:pt idx="3">
                  <c:v>68 år</c:v>
                </c:pt>
                <c:pt idx="4">
                  <c:v>69 år</c:v>
                </c:pt>
                <c:pt idx="5">
                  <c:v>70 år</c:v>
                </c:pt>
                <c:pt idx="6">
                  <c:v>71 år</c:v>
                </c:pt>
                <c:pt idx="7">
                  <c:v>72 år</c:v>
                </c:pt>
                <c:pt idx="8">
                  <c:v>73 år</c:v>
                </c:pt>
                <c:pt idx="9">
                  <c:v>74 år</c:v>
                </c:pt>
                <c:pt idx="10">
                  <c:v>75 år</c:v>
                </c:pt>
                <c:pt idx="11">
                  <c:v>76 år</c:v>
                </c:pt>
                <c:pt idx="12">
                  <c:v>77 år</c:v>
                </c:pt>
                <c:pt idx="13">
                  <c:v>78 år</c:v>
                </c:pt>
                <c:pt idx="14">
                  <c:v>79 år</c:v>
                </c:pt>
                <c:pt idx="15">
                  <c:v>80 år</c:v>
                </c:pt>
                <c:pt idx="16">
                  <c:v>81 år</c:v>
                </c:pt>
                <c:pt idx="17">
                  <c:v>82 år</c:v>
                </c:pt>
                <c:pt idx="18">
                  <c:v>83 år</c:v>
                </c:pt>
                <c:pt idx="19">
                  <c:v>84 år</c:v>
                </c:pt>
                <c:pt idx="20">
                  <c:v>85 år</c:v>
                </c:pt>
                <c:pt idx="21">
                  <c:v>86 år</c:v>
                </c:pt>
                <c:pt idx="22">
                  <c:v>87 år</c:v>
                </c:pt>
                <c:pt idx="23">
                  <c:v>88 år</c:v>
                </c:pt>
                <c:pt idx="24">
                  <c:v>89 år</c:v>
                </c:pt>
                <c:pt idx="25">
                  <c:v>90 år</c:v>
                </c:pt>
                <c:pt idx="26">
                  <c:v>91 år</c:v>
                </c:pt>
                <c:pt idx="27">
                  <c:v>92 år</c:v>
                </c:pt>
                <c:pt idx="28">
                  <c:v>93 år</c:v>
                </c:pt>
                <c:pt idx="29">
                  <c:v>94 år</c:v>
                </c:pt>
                <c:pt idx="30">
                  <c:v>95 år</c:v>
                </c:pt>
                <c:pt idx="31">
                  <c:v>96 år</c:v>
                </c:pt>
                <c:pt idx="32">
                  <c:v>97 år</c:v>
                </c:pt>
                <c:pt idx="33">
                  <c:v>98 år</c:v>
                </c:pt>
                <c:pt idx="34">
                  <c:v>99 år</c:v>
                </c:pt>
                <c:pt idx="35">
                  <c:v>100+ år</c:v>
                </c:pt>
              </c:strCache>
            </c:strRef>
          </c:cat>
          <c:val>
            <c:numRef>
              <c:f>'Pris pr. borger'!$T$4:$T$39</c:f>
              <c:numCache>
                <c:formatCode>0</c:formatCode>
                <c:ptCount val="36"/>
                <c:pt idx="0">
                  <c:v>607.73741581103002</c:v>
                </c:pt>
                <c:pt idx="1">
                  <c:v>688.34790040131702</c:v>
                </c:pt>
                <c:pt idx="2">
                  <c:v>671.58381330574184</c:v>
                </c:pt>
                <c:pt idx="3">
                  <c:v>774.0439630736779</c:v>
                </c:pt>
                <c:pt idx="4">
                  <c:v>829.70110068723125</c:v>
                </c:pt>
                <c:pt idx="5">
                  <c:v>901.03912242531851</c:v>
                </c:pt>
                <c:pt idx="6">
                  <c:v>971.0513714500488</c:v>
                </c:pt>
                <c:pt idx="7">
                  <c:v>1145.2418959659217</c:v>
                </c:pt>
                <c:pt idx="8">
                  <c:v>1210.393928159074</c:v>
                </c:pt>
                <c:pt idx="9">
                  <c:v>1404.3815997053496</c:v>
                </c:pt>
                <c:pt idx="10">
                  <c:v>1591.251965217471</c:v>
                </c:pt>
                <c:pt idx="11">
                  <c:v>1675.8467376694371</c:v>
                </c:pt>
                <c:pt idx="12">
                  <c:v>1847.4134697857976</c:v>
                </c:pt>
                <c:pt idx="13">
                  <c:v>2102.652126798454</c:v>
                </c:pt>
                <c:pt idx="14">
                  <c:v>2409.8635496872453</c:v>
                </c:pt>
                <c:pt idx="15">
                  <c:v>2818.1511655406684</c:v>
                </c:pt>
                <c:pt idx="16">
                  <c:v>3157.5835441373747</c:v>
                </c:pt>
                <c:pt idx="17">
                  <c:v>3533.9539657176397</c:v>
                </c:pt>
                <c:pt idx="18">
                  <c:v>3886.8615165066453</c:v>
                </c:pt>
                <c:pt idx="19">
                  <c:v>4166.5721802833177</c:v>
                </c:pt>
                <c:pt idx="20">
                  <c:v>4489.1690694501776</c:v>
                </c:pt>
                <c:pt idx="21">
                  <c:v>4599.5602701505413</c:v>
                </c:pt>
                <c:pt idx="22">
                  <c:v>5274.4643210908198</c:v>
                </c:pt>
                <c:pt idx="23">
                  <c:v>5239.7140611564173</c:v>
                </c:pt>
                <c:pt idx="24">
                  <c:v>5838.8484364045216</c:v>
                </c:pt>
                <c:pt idx="25">
                  <c:v>5712.3176498324356</c:v>
                </c:pt>
                <c:pt idx="26">
                  <c:v>5919.9700546225822</c:v>
                </c:pt>
                <c:pt idx="27">
                  <c:v>6217.5993321450387</c:v>
                </c:pt>
                <c:pt idx="28">
                  <c:v>6098.5844914388563</c:v>
                </c:pt>
                <c:pt idx="29">
                  <c:v>6309.4602754115076</c:v>
                </c:pt>
                <c:pt idx="30">
                  <c:v>5838.0187374526167</c:v>
                </c:pt>
                <c:pt idx="31">
                  <c:v>5659.430087991751</c:v>
                </c:pt>
                <c:pt idx="32">
                  <c:v>5980.1397785511372</c:v>
                </c:pt>
                <c:pt idx="33">
                  <c:v>6638.5051752485961</c:v>
                </c:pt>
                <c:pt idx="34">
                  <c:v>6057.2694009118604</c:v>
                </c:pt>
                <c:pt idx="35">
                  <c:v>4497.0935311231005</c:v>
                </c:pt>
              </c:numCache>
            </c:numRef>
          </c:val>
          <c:extLst>
            <c:ext xmlns:c16="http://schemas.microsoft.com/office/drawing/2014/chart" uri="{C3380CC4-5D6E-409C-BE32-E72D297353CC}">
              <c16:uniqueId val="{00000005-C3D2-48C2-BA36-9A10F68F9757}"/>
            </c:ext>
          </c:extLst>
        </c:ser>
        <c:ser>
          <c:idx val="6"/>
          <c:order val="6"/>
          <c:tx>
            <c:strRef>
              <c:f>'Pris pr. borger'!$U$3</c:f>
              <c:strCache>
                <c:ptCount val="1"/>
                <c:pt idx="0">
                  <c:v>Forebyggende hjemmebesøg (§79a)</c:v>
                </c:pt>
              </c:strCache>
            </c:strRef>
          </c:tx>
          <c:spPr>
            <a:solidFill>
              <a:schemeClr val="tx1"/>
            </a:solidFill>
            <a:ln>
              <a:noFill/>
            </a:ln>
            <a:effectLst/>
          </c:spPr>
          <c:cat>
            <c:strRef>
              <c:f>'Pris pr. borger'!$N$4:$N$39</c:f>
              <c:strCache>
                <c:ptCount val="36"/>
                <c:pt idx="0">
                  <c:v>65 år</c:v>
                </c:pt>
                <c:pt idx="1">
                  <c:v>66 år</c:v>
                </c:pt>
                <c:pt idx="2">
                  <c:v>67 år</c:v>
                </c:pt>
                <c:pt idx="3">
                  <c:v>68 år</c:v>
                </c:pt>
                <c:pt idx="4">
                  <c:v>69 år</c:v>
                </c:pt>
                <c:pt idx="5">
                  <c:v>70 år</c:v>
                </c:pt>
                <c:pt idx="6">
                  <c:v>71 år</c:v>
                </c:pt>
                <c:pt idx="7">
                  <c:v>72 år</c:v>
                </c:pt>
                <c:pt idx="8">
                  <c:v>73 år</c:v>
                </c:pt>
                <c:pt idx="9">
                  <c:v>74 år</c:v>
                </c:pt>
                <c:pt idx="10">
                  <c:v>75 år</c:v>
                </c:pt>
                <c:pt idx="11">
                  <c:v>76 år</c:v>
                </c:pt>
                <c:pt idx="12">
                  <c:v>77 år</c:v>
                </c:pt>
                <c:pt idx="13">
                  <c:v>78 år</c:v>
                </c:pt>
                <c:pt idx="14">
                  <c:v>79 år</c:v>
                </c:pt>
                <c:pt idx="15">
                  <c:v>80 år</c:v>
                </c:pt>
                <c:pt idx="16">
                  <c:v>81 år</c:v>
                </c:pt>
                <c:pt idx="17">
                  <c:v>82 år</c:v>
                </c:pt>
                <c:pt idx="18">
                  <c:v>83 år</c:v>
                </c:pt>
                <c:pt idx="19">
                  <c:v>84 år</c:v>
                </c:pt>
                <c:pt idx="20">
                  <c:v>85 år</c:v>
                </c:pt>
                <c:pt idx="21">
                  <c:v>86 år</c:v>
                </c:pt>
                <c:pt idx="22">
                  <c:v>87 år</c:v>
                </c:pt>
                <c:pt idx="23">
                  <c:v>88 år</c:v>
                </c:pt>
                <c:pt idx="24">
                  <c:v>89 år</c:v>
                </c:pt>
                <c:pt idx="25">
                  <c:v>90 år</c:v>
                </c:pt>
                <c:pt idx="26">
                  <c:v>91 år</c:v>
                </c:pt>
                <c:pt idx="27">
                  <c:v>92 år</c:v>
                </c:pt>
                <c:pt idx="28">
                  <c:v>93 år</c:v>
                </c:pt>
                <c:pt idx="29">
                  <c:v>94 år</c:v>
                </c:pt>
                <c:pt idx="30">
                  <c:v>95 år</c:v>
                </c:pt>
                <c:pt idx="31">
                  <c:v>96 år</c:v>
                </c:pt>
                <c:pt idx="32">
                  <c:v>97 år</c:v>
                </c:pt>
                <c:pt idx="33">
                  <c:v>98 år</c:v>
                </c:pt>
                <c:pt idx="34">
                  <c:v>99 år</c:v>
                </c:pt>
                <c:pt idx="35">
                  <c:v>100+ år</c:v>
                </c:pt>
              </c:strCache>
            </c:strRef>
          </c:cat>
          <c:val>
            <c:numRef>
              <c:f>'Pris pr. borger'!$U$4:$U$39</c:f>
              <c:numCache>
                <c:formatCode>0</c:formatCode>
                <c:ptCount val="36"/>
                <c:pt idx="0">
                  <c:v>7.4673697265032661</c:v>
                </c:pt>
                <c:pt idx="1">
                  <c:v>8.5592786253284299</c:v>
                </c:pt>
                <c:pt idx="2">
                  <c:v>9.9988853251720524</c:v>
                </c:pt>
                <c:pt idx="3">
                  <c:v>9.420139364679482</c:v>
                </c:pt>
                <c:pt idx="4">
                  <c:v>31.82089790173352</c:v>
                </c:pt>
                <c:pt idx="5">
                  <c:v>17.614428105616156</c:v>
                </c:pt>
                <c:pt idx="6">
                  <c:v>16.412551906734731</c:v>
                </c:pt>
                <c:pt idx="7">
                  <c:v>19.934445231231322</c:v>
                </c:pt>
                <c:pt idx="8">
                  <c:v>26.686187831137136</c:v>
                </c:pt>
                <c:pt idx="9">
                  <c:v>312.89086756093957</c:v>
                </c:pt>
                <c:pt idx="10">
                  <c:v>179.0160835601051</c:v>
                </c:pt>
                <c:pt idx="11">
                  <c:v>81.854008635904179</c:v>
                </c:pt>
                <c:pt idx="12">
                  <c:v>82.338421320984281</c:v>
                </c:pt>
                <c:pt idx="13">
                  <c:v>90.87243061475391</c:v>
                </c:pt>
                <c:pt idx="14">
                  <c:v>374.44533448685377</c:v>
                </c:pt>
                <c:pt idx="15">
                  <c:v>311.56138033017976</c:v>
                </c:pt>
                <c:pt idx="16">
                  <c:v>308.46655828472268</c:v>
                </c:pt>
                <c:pt idx="17">
                  <c:v>320.551102200635</c:v>
                </c:pt>
                <c:pt idx="18">
                  <c:v>330.33499276855224</c:v>
                </c:pt>
                <c:pt idx="19">
                  <c:v>348.42722781382912</c:v>
                </c:pt>
                <c:pt idx="20">
                  <c:v>339.41400790541161</c:v>
                </c:pt>
                <c:pt idx="21">
                  <c:v>325.86969038427657</c:v>
                </c:pt>
                <c:pt idx="22">
                  <c:v>329.95827314570232</c:v>
                </c:pt>
                <c:pt idx="23">
                  <c:v>310.75170411976643</c:v>
                </c:pt>
                <c:pt idx="24">
                  <c:v>305.1225696619947</c:v>
                </c:pt>
                <c:pt idx="25">
                  <c:v>289.83746124774768</c:v>
                </c:pt>
                <c:pt idx="26">
                  <c:v>253.15870973981399</c:v>
                </c:pt>
                <c:pt idx="27">
                  <c:v>226.06559302301594</c:v>
                </c:pt>
                <c:pt idx="28">
                  <c:v>212.47899301571331</c:v>
                </c:pt>
                <c:pt idx="29">
                  <c:v>189.5060307995976</c:v>
                </c:pt>
                <c:pt idx="30">
                  <c:v>143.28639131097484</c:v>
                </c:pt>
                <c:pt idx="31">
                  <c:v>136.03454951687664</c:v>
                </c:pt>
                <c:pt idx="32">
                  <c:v>128.11489105451867</c:v>
                </c:pt>
                <c:pt idx="33">
                  <c:v>94.606738624393202</c:v>
                </c:pt>
                <c:pt idx="34">
                  <c:v>73.749179776253257</c:v>
                </c:pt>
                <c:pt idx="35">
                  <c:v>51.779505894308663</c:v>
                </c:pt>
              </c:numCache>
            </c:numRef>
          </c:val>
          <c:extLst>
            <c:ext xmlns:c16="http://schemas.microsoft.com/office/drawing/2014/chart" uri="{C3380CC4-5D6E-409C-BE32-E72D297353CC}">
              <c16:uniqueId val="{00000006-C3D2-48C2-BA36-9A10F68F9757}"/>
            </c:ext>
          </c:extLst>
        </c:ser>
        <c:ser>
          <c:idx val="7"/>
          <c:order val="7"/>
          <c:tx>
            <c:strRef>
              <c:f>'Pris pr. borger'!$V$3</c:f>
              <c:strCache>
                <c:ptCount val="1"/>
                <c:pt idx="0">
                  <c:v>Rehabilitering (§83a)</c:v>
                </c:pt>
              </c:strCache>
            </c:strRef>
          </c:tx>
          <c:spPr>
            <a:solidFill>
              <a:schemeClr val="tx2">
                <a:lumMod val="60000"/>
                <a:lumOff val="40000"/>
              </a:schemeClr>
            </a:solidFill>
            <a:ln>
              <a:noFill/>
            </a:ln>
            <a:effectLst/>
          </c:spPr>
          <c:cat>
            <c:strRef>
              <c:f>'Pris pr. borger'!$N$4:$N$39</c:f>
              <c:strCache>
                <c:ptCount val="36"/>
                <c:pt idx="0">
                  <c:v>65 år</c:v>
                </c:pt>
                <c:pt idx="1">
                  <c:v>66 år</c:v>
                </c:pt>
                <c:pt idx="2">
                  <c:v>67 år</c:v>
                </c:pt>
                <c:pt idx="3">
                  <c:v>68 år</c:v>
                </c:pt>
                <c:pt idx="4">
                  <c:v>69 år</c:v>
                </c:pt>
                <c:pt idx="5">
                  <c:v>70 år</c:v>
                </c:pt>
                <c:pt idx="6">
                  <c:v>71 år</c:v>
                </c:pt>
                <c:pt idx="7">
                  <c:v>72 år</c:v>
                </c:pt>
                <c:pt idx="8">
                  <c:v>73 år</c:v>
                </c:pt>
                <c:pt idx="9">
                  <c:v>74 år</c:v>
                </c:pt>
                <c:pt idx="10">
                  <c:v>75 år</c:v>
                </c:pt>
                <c:pt idx="11">
                  <c:v>76 år</c:v>
                </c:pt>
                <c:pt idx="12">
                  <c:v>77 år</c:v>
                </c:pt>
                <c:pt idx="13">
                  <c:v>78 år</c:v>
                </c:pt>
                <c:pt idx="14">
                  <c:v>79 år</c:v>
                </c:pt>
                <c:pt idx="15">
                  <c:v>80 år</c:v>
                </c:pt>
                <c:pt idx="16">
                  <c:v>81 år</c:v>
                </c:pt>
                <c:pt idx="17">
                  <c:v>82 år</c:v>
                </c:pt>
                <c:pt idx="18">
                  <c:v>83 år</c:v>
                </c:pt>
                <c:pt idx="19">
                  <c:v>84 år</c:v>
                </c:pt>
                <c:pt idx="20">
                  <c:v>85 år</c:v>
                </c:pt>
                <c:pt idx="21">
                  <c:v>86 år</c:v>
                </c:pt>
                <c:pt idx="22">
                  <c:v>87 år</c:v>
                </c:pt>
                <c:pt idx="23">
                  <c:v>88 år</c:v>
                </c:pt>
                <c:pt idx="24">
                  <c:v>89 år</c:v>
                </c:pt>
                <c:pt idx="25">
                  <c:v>90 år</c:v>
                </c:pt>
                <c:pt idx="26">
                  <c:v>91 år</c:v>
                </c:pt>
                <c:pt idx="27">
                  <c:v>92 år</c:v>
                </c:pt>
                <c:pt idx="28">
                  <c:v>93 år</c:v>
                </c:pt>
                <c:pt idx="29">
                  <c:v>94 år</c:v>
                </c:pt>
                <c:pt idx="30">
                  <c:v>95 år</c:v>
                </c:pt>
                <c:pt idx="31">
                  <c:v>96 år</c:v>
                </c:pt>
                <c:pt idx="32">
                  <c:v>97 år</c:v>
                </c:pt>
                <c:pt idx="33">
                  <c:v>98 år</c:v>
                </c:pt>
                <c:pt idx="34">
                  <c:v>99 år</c:v>
                </c:pt>
                <c:pt idx="35">
                  <c:v>100+ år</c:v>
                </c:pt>
              </c:strCache>
            </c:strRef>
          </c:cat>
          <c:val>
            <c:numRef>
              <c:f>'Pris pr. borger'!$V$4:$V$39</c:f>
              <c:numCache>
                <c:formatCode>0</c:formatCode>
                <c:ptCount val="36"/>
                <c:pt idx="0">
                  <c:v>553.82233070335371</c:v>
                </c:pt>
                <c:pt idx="1">
                  <c:v>565.19808746080514</c:v>
                </c:pt>
                <c:pt idx="2">
                  <c:v>686.46827552424156</c:v>
                </c:pt>
                <c:pt idx="3">
                  <c:v>680.22844272051384</c:v>
                </c:pt>
                <c:pt idx="4">
                  <c:v>763.99005841574433</c:v>
                </c:pt>
                <c:pt idx="5">
                  <c:v>863.65969570492746</c:v>
                </c:pt>
                <c:pt idx="6">
                  <c:v>940.1645804388927</c:v>
                </c:pt>
                <c:pt idx="7">
                  <c:v>1057.3706855924797</c:v>
                </c:pt>
                <c:pt idx="8">
                  <c:v>1150.9658256030177</c:v>
                </c:pt>
                <c:pt idx="9">
                  <c:v>1323.8978802823644</c:v>
                </c:pt>
                <c:pt idx="10">
                  <c:v>1467.9251175160141</c:v>
                </c:pt>
                <c:pt idx="11">
                  <c:v>1670.1673285550244</c:v>
                </c:pt>
                <c:pt idx="12">
                  <c:v>1843.4037324313344</c:v>
                </c:pt>
                <c:pt idx="13">
                  <c:v>2126.9075620112339</c:v>
                </c:pt>
                <c:pt idx="14">
                  <c:v>2491.2103049604534</c:v>
                </c:pt>
                <c:pt idx="15">
                  <c:v>2750.9762698114978</c:v>
                </c:pt>
                <c:pt idx="16">
                  <c:v>3172.2092913404526</c:v>
                </c:pt>
                <c:pt idx="17">
                  <c:v>3512.4394562767648</c:v>
                </c:pt>
                <c:pt idx="18">
                  <c:v>3874.972184345937</c:v>
                </c:pt>
                <c:pt idx="19">
                  <c:v>4111.0440547344297</c:v>
                </c:pt>
                <c:pt idx="20">
                  <c:v>4521.6559109976142</c:v>
                </c:pt>
                <c:pt idx="21">
                  <c:v>5007.3311962446469</c:v>
                </c:pt>
                <c:pt idx="22">
                  <c:v>5394.0008568672183</c:v>
                </c:pt>
                <c:pt idx="23">
                  <c:v>5558.0591457906385</c:v>
                </c:pt>
                <c:pt idx="24">
                  <c:v>5687.3445404477434</c:v>
                </c:pt>
                <c:pt idx="25">
                  <c:v>5346.5902532168584</c:v>
                </c:pt>
                <c:pt idx="26">
                  <c:v>5683.8894740996238</c:v>
                </c:pt>
                <c:pt idx="27">
                  <c:v>6014.0188046617031</c:v>
                </c:pt>
                <c:pt idx="28">
                  <c:v>5440.0546239508112</c:v>
                </c:pt>
                <c:pt idx="29">
                  <c:v>5445.3340919189732</c:v>
                </c:pt>
                <c:pt idx="30">
                  <c:v>5361.0426961962212</c:v>
                </c:pt>
                <c:pt idx="31">
                  <c:v>5676.9846612072115</c:v>
                </c:pt>
                <c:pt idx="32">
                  <c:v>4258.4607953431923</c:v>
                </c:pt>
                <c:pt idx="33">
                  <c:v>4132.9668097526446</c:v>
                </c:pt>
                <c:pt idx="34">
                  <c:v>4432.8580468223772</c:v>
                </c:pt>
                <c:pt idx="35">
                  <c:v>3037.723704848443</c:v>
                </c:pt>
              </c:numCache>
            </c:numRef>
          </c:val>
          <c:extLst>
            <c:ext xmlns:c16="http://schemas.microsoft.com/office/drawing/2014/chart" uri="{C3380CC4-5D6E-409C-BE32-E72D297353CC}">
              <c16:uniqueId val="{00000007-C3D2-48C2-BA36-9A10F68F9757}"/>
            </c:ext>
          </c:extLst>
        </c:ser>
        <c:ser>
          <c:idx val="8"/>
          <c:order val="8"/>
          <c:tx>
            <c:strRef>
              <c:f>'Pris pr. borger'!$W$3</c:f>
              <c:strCache>
                <c:ptCount val="1"/>
                <c:pt idx="0">
                  <c:v>Hjemmesygepleje</c:v>
                </c:pt>
              </c:strCache>
            </c:strRef>
          </c:tx>
          <c:spPr>
            <a:solidFill>
              <a:schemeClr val="accent5">
                <a:lumMod val="20000"/>
                <a:lumOff val="80000"/>
              </a:schemeClr>
            </a:solidFill>
            <a:ln>
              <a:noFill/>
            </a:ln>
            <a:effectLst/>
          </c:spPr>
          <c:cat>
            <c:strRef>
              <c:f>'Pris pr. borger'!$N$4:$N$39</c:f>
              <c:strCache>
                <c:ptCount val="36"/>
                <c:pt idx="0">
                  <c:v>65 år</c:v>
                </c:pt>
                <c:pt idx="1">
                  <c:v>66 år</c:v>
                </c:pt>
                <c:pt idx="2">
                  <c:v>67 år</c:v>
                </c:pt>
                <c:pt idx="3">
                  <c:v>68 år</c:v>
                </c:pt>
                <c:pt idx="4">
                  <c:v>69 år</c:v>
                </c:pt>
                <c:pt idx="5">
                  <c:v>70 år</c:v>
                </c:pt>
                <c:pt idx="6">
                  <c:v>71 år</c:v>
                </c:pt>
                <c:pt idx="7">
                  <c:v>72 år</c:v>
                </c:pt>
                <c:pt idx="8">
                  <c:v>73 år</c:v>
                </c:pt>
                <c:pt idx="9">
                  <c:v>74 år</c:v>
                </c:pt>
                <c:pt idx="10">
                  <c:v>75 år</c:v>
                </c:pt>
                <c:pt idx="11">
                  <c:v>76 år</c:v>
                </c:pt>
                <c:pt idx="12">
                  <c:v>77 år</c:v>
                </c:pt>
                <c:pt idx="13">
                  <c:v>78 år</c:v>
                </c:pt>
                <c:pt idx="14">
                  <c:v>79 år</c:v>
                </c:pt>
                <c:pt idx="15">
                  <c:v>80 år</c:v>
                </c:pt>
                <c:pt idx="16">
                  <c:v>81 år</c:v>
                </c:pt>
                <c:pt idx="17">
                  <c:v>82 år</c:v>
                </c:pt>
                <c:pt idx="18">
                  <c:v>83 år</c:v>
                </c:pt>
                <c:pt idx="19">
                  <c:v>84 år</c:v>
                </c:pt>
                <c:pt idx="20">
                  <c:v>85 år</c:v>
                </c:pt>
                <c:pt idx="21">
                  <c:v>86 år</c:v>
                </c:pt>
                <c:pt idx="22">
                  <c:v>87 år</c:v>
                </c:pt>
                <c:pt idx="23">
                  <c:v>88 år</c:v>
                </c:pt>
                <c:pt idx="24">
                  <c:v>89 år</c:v>
                </c:pt>
                <c:pt idx="25">
                  <c:v>90 år</c:v>
                </c:pt>
                <c:pt idx="26">
                  <c:v>91 år</c:v>
                </c:pt>
                <c:pt idx="27">
                  <c:v>92 år</c:v>
                </c:pt>
                <c:pt idx="28">
                  <c:v>93 år</c:v>
                </c:pt>
                <c:pt idx="29">
                  <c:v>94 år</c:v>
                </c:pt>
                <c:pt idx="30">
                  <c:v>95 år</c:v>
                </c:pt>
                <c:pt idx="31">
                  <c:v>96 år</c:v>
                </c:pt>
                <c:pt idx="32">
                  <c:v>97 år</c:v>
                </c:pt>
                <c:pt idx="33">
                  <c:v>98 år</c:v>
                </c:pt>
                <c:pt idx="34">
                  <c:v>99 år</c:v>
                </c:pt>
                <c:pt idx="35">
                  <c:v>100+ år</c:v>
                </c:pt>
              </c:strCache>
            </c:strRef>
          </c:cat>
          <c:val>
            <c:numRef>
              <c:f>'Pris pr. borger'!$W$4:$W$39</c:f>
              <c:numCache>
                <c:formatCode>0</c:formatCode>
                <c:ptCount val="36"/>
                <c:pt idx="0">
                  <c:v>1222.1560768983704</c:v>
                </c:pt>
                <c:pt idx="1">
                  <c:v>1278.6502437918136</c:v>
                </c:pt>
                <c:pt idx="2">
                  <c:v>1372.7833664685095</c:v>
                </c:pt>
                <c:pt idx="3">
                  <c:v>1486.6033931518728</c:v>
                </c:pt>
                <c:pt idx="4">
                  <c:v>1579.7827944361907</c:v>
                </c:pt>
                <c:pt idx="5">
                  <c:v>1718.8056457743444</c:v>
                </c:pt>
                <c:pt idx="6">
                  <c:v>1900.015717729349</c:v>
                </c:pt>
                <c:pt idx="7">
                  <c:v>2095.206944666967</c:v>
                </c:pt>
                <c:pt idx="8">
                  <c:v>2295.7900113723626</c:v>
                </c:pt>
                <c:pt idx="9">
                  <c:v>2576.9724971191663</c:v>
                </c:pt>
                <c:pt idx="10">
                  <c:v>2856.3902803445276</c:v>
                </c:pt>
                <c:pt idx="11">
                  <c:v>3181.9909240513093</c:v>
                </c:pt>
                <c:pt idx="12">
                  <c:v>3457.4155698141194</c:v>
                </c:pt>
                <c:pt idx="13">
                  <c:v>3893.7252158375177</c:v>
                </c:pt>
                <c:pt idx="14">
                  <c:v>4428.0158497537004</c:v>
                </c:pt>
                <c:pt idx="15">
                  <c:v>4813.2010484032144</c:v>
                </c:pt>
                <c:pt idx="16">
                  <c:v>5542.1610667343866</c:v>
                </c:pt>
                <c:pt idx="17">
                  <c:v>6005.8706323525357</c:v>
                </c:pt>
                <c:pt idx="18">
                  <c:v>6600.4862008718846</c:v>
                </c:pt>
                <c:pt idx="19">
                  <c:v>7383.799395511036</c:v>
                </c:pt>
                <c:pt idx="20">
                  <c:v>7959.8093099158141</c:v>
                </c:pt>
                <c:pt idx="21">
                  <c:v>8575.4490566944714</c:v>
                </c:pt>
                <c:pt idx="22">
                  <c:v>8987.8118034034269</c:v>
                </c:pt>
                <c:pt idx="23">
                  <c:v>9632.0019245739295</c:v>
                </c:pt>
                <c:pt idx="24">
                  <c:v>10156.843956503395</c:v>
                </c:pt>
                <c:pt idx="25">
                  <c:v>10416.880967101662</c:v>
                </c:pt>
                <c:pt idx="26">
                  <c:v>11038.73379016816</c:v>
                </c:pt>
                <c:pt idx="27">
                  <c:v>11298.899309828545</c:v>
                </c:pt>
                <c:pt idx="28">
                  <c:v>11499.125166779922</c:v>
                </c:pt>
                <c:pt idx="29">
                  <c:v>11638.429428862712</c:v>
                </c:pt>
                <c:pt idx="30">
                  <c:v>11815.704164355009</c:v>
                </c:pt>
                <c:pt idx="31">
                  <c:v>11918.119683511361</c:v>
                </c:pt>
                <c:pt idx="32">
                  <c:v>12453.54485057901</c:v>
                </c:pt>
                <c:pt idx="33">
                  <c:v>12257.241388017348</c:v>
                </c:pt>
                <c:pt idx="34">
                  <c:v>11702.862556351618</c:v>
                </c:pt>
                <c:pt idx="35">
                  <c:v>11940.018250291112</c:v>
                </c:pt>
              </c:numCache>
            </c:numRef>
          </c:val>
          <c:extLst>
            <c:ext xmlns:c16="http://schemas.microsoft.com/office/drawing/2014/chart" uri="{C3380CC4-5D6E-409C-BE32-E72D297353CC}">
              <c16:uniqueId val="{00000008-C3D2-48C2-BA36-9A10F68F9757}"/>
            </c:ext>
          </c:extLst>
        </c:ser>
        <c:ser>
          <c:idx val="9"/>
          <c:order val="9"/>
          <c:tx>
            <c:strRef>
              <c:f>'Pris pr. borger'!$X$3</c:f>
              <c:strCache>
                <c:ptCount val="1"/>
                <c:pt idx="0">
                  <c:v>Hjemmehjælp (§83)</c:v>
                </c:pt>
              </c:strCache>
            </c:strRef>
          </c:tx>
          <c:spPr>
            <a:solidFill>
              <a:schemeClr val="accent5">
                <a:lumMod val="60000"/>
                <a:lumOff val="40000"/>
              </a:schemeClr>
            </a:solidFill>
            <a:ln>
              <a:noFill/>
            </a:ln>
            <a:effectLst/>
          </c:spPr>
          <c:cat>
            <c:strRef>
              <c:f>'Pris pr. borger'!$N$4:$N$39</c:f>
              <c:strCache>
                <c:ptCount val="36"/>
                <c:pt idx="0">
                  <c:v>65 år</c:v>
                </c:pt>
                <c:pt idx="1">
                  <c:v>66 år</c:v>
                </c:pt>
                <c:pt idx="2">
                  <c:v>67 år</c:v>
                </c:pt>
                <c:pt idx="3">
                  <c:v>68 år</c:v>
                </c:pt>
                <c:pt idx="4">
                  <c:v>69 år</c:v>
                </c:pt>
                <c:pt idx="5">
                  <c:v>70 år</c:v>
                </c:pt>
                <c:pt idx="6">
                  <c:v>71 år</c:v>
                </c:pt>
                <c:pt idx="7">
                  <c:v>72 år</c:v>
                </c:pt>
                <c:pt idx="8">
                  <c:v>73 år</c:v>
                </c:pt>
                <c:pt idx="9">
                  <c:v>74 år</c:v>
                </c:pt>
                <c:pt idx="10">
                  <c:v>75 år</c:v>
                </c:pt>
                <c:pt idx="11">
                  <c:v>76 år</c:v>
                </c:pt>
                <c:pt idx="12">
                  <c:v>77 år</c:v>
                </c:pt>
                <c:pt idx="13">
                  <c:v>78 år</c:v>
                </c:pt>
                <c:pt idx="14">
                  <c:v>79 år</c:v>
                </c:pt>
                <c:pt idx="15">
                  <c:v>80 år</c:v>
                </c:pt>
                <c:pt idx="16">
                  <c:v>81 år</c:v>
                </c:pt>
                <c:pt idx="17">
                  <c:v>82 år</c:v>
                </c:pt>
                <c:pt idx="18">
                  <c:v>83 år</c:v>
                </c:pt>
                <c:pt idx="19">
                  <c:v>84 år</c:v>
                </c:pt>
                <c:pt idx="20">
                  <c:v>85 år</c:v>
                </c:pt>
                <c:pt idx="21">
                  <c:v>86 år</c:v>
                </c:pt>
                <c:pt idx="22">
                  <c:v>87 år</c:v>
                </c:pt>
                <c:pt idx="23">
                  <c:v>88 år</c:v>
                </c:pt>
                <c:pt idx="24">
                  <c:v>89 år</c:v>
                </c:pt>
                <c:pt idx="25">
                  <c:v>90 år</c:v>
                </c:pt>
                <c:pt idx="26">
                  <c:v>91 år</c:v>
                </c:pt>
                <c:pt idx="27">
                  <c:v>92 år</c:v>
                </c:pt>
                <c:pt idx="28">
                  <c:v>93 år</c:v>
                </c:pt>
                <c:pt idx="29">
                  <c:v>94 år</c:v>
                </c:pt>
                <c:pt idx="30">
                  <c:v>95 år</c:v>
                </c:pt>
                <c:pt idx="31">
                  <c:v>96 år</c:v>
                </c:pt>
                <c:pt idx="32">
                  <c:v>97 år</c:v>
                </c:pt>
                <c:pt idx="33">
                  <c:v>98 år</c:v>
                </c:pt>
                <c:pt idx="34">
                  <c:v>99 år</c:v>
                </c:pt>
                <c:pt idx="35">
                  <c:v>100+ år</c:v>
                </c:pt>
              </c:strCache>
            </c:strRef>
          </c:cat>
          <c:val>
            <c:numRef>
              <c:f>'Pris pr. borger'!$X$4:$X$39</c:f>
              <c:numCache>
                <c:formatCode>0</c:formatCode>
                <c:ptCount val="36"/>
                <c:pt idx="0">
                  <c:v>1961.9128842451648</c:v>
                </c:pt>
                <c:pt idx="1">
                  <c:v>1986.0419363239546</c:v>
                </c:pt>
                <c:pt idx="2">
                  <c:v>2282.1246005297921</c:v>
                </c:pt>
                <c:pt idx="3">
                  <c:v>2445.8895617682424</c:v>
                </c:pt>
                <c:pt idx="4">
                  <c:v>2607.0164219921744</c:v>
                </c:pt>
                <c:pt idx="5">
                  <c:v>2859.5807144639975</c:v>
                </c:pt>
                <c:pt idx="6">
                  <c:v>3237.7676812900136</c:v>
                </c:pt>
                <c:pt idx="7">
                  <c:v>3576.8616483405854</c:v>
                </c:pt>
                <c:pt idx="8">
                  <c:v>3908.8157176096324</c:v>
                </c:pt>
                <c:pt idx="9">
                  <c:v>4521.6147844827783</c:v>
                </c:pt>
                <c:pt idx="10">
                  <c:v>5259.6909803129283</c:v>
                </c:pt>
                <c:pt idx="11">
                  <c:v>5892.310856873657</c:v>
                </c:pt>
                <c:pt idx="12">
                  <c:v>6673.8685281132293</c:v>
                </c:pt>
                <c:pt idx="13">
                  <c:v>7653.0518348731039</c:v>
                </c:pt>
                <c:pt idx="14">
                  <c:v>8789.5817685224338</c:v>
                </c:pt>
                <c:pt idx="15">
                  <c:v>10066.857782001121</c:v>
                </c:pt>
                <c:pt idx="16">
                  <c:v>11525.00720110047</c:v>
                </c:pt>
                <c:pt idx="17">
                  <c:v>13060.721274659023</c:v>
                </c:pt>
                <c:pt idx="18">
                  <c:v>14577.826519126562</c:v>
                </c:pt>
                <c:pt idx="19">
                  <c:v>16524.060534050917</c:v>
                </c:pt>
                <c:pt idx="20">
                  <c:v>18085.32626911957</c:v>
                </c:pt>
                <c:pt idx="21">
                  <c:v>19859.665459129377</c:v>
                </c:pt>
                <c:pt idx="22">
                  <c:v>21008.605952322709</c:v>
                </c:pt>
                <c:pt idx="23">
                  <c:v>22555.880445018098</c:v>
                </c:pt>
                <c:pt idx="24">
                  <c:v>23871.665991873881</c:v>
                </c:pt>
                <c:pt idx="25">
                  <c:v>24825.620071624409</c:v>
                </c:pt>
                <c:pt idx="26">
                  <c:v>26095.649731086785</c:v>
                </c:pt>
                <c:pt idx="27">
                  <c:v>26578.581839422117</c:v>
                </c:pt>
                <c:pt idx="28">
                  <c:v>26661.404210993205</c:v>
                </c:pt>
                <c:pt idx="29">
                  <c:v>26768.403661917389</c:v>
                </c:pt>
                <c:pt idx="30">
                  <c:v>26561.795945565606</c:v>
                </c:pt>
                <c:pt idx="31">
                  <c:v>27020.364466877105</c:v>
                </c:pt>
                <c:pt idx="32">
                  <c:v>27287.623509272729</c:v>
                </c:pt>
                <c:pt idx="33">
                  <c:v>26225.656826446208</c:v>
                </c:pt>
                <c:pt idx="34">
                  <c:v>24196.066961678502</c:v>
                </c:pt>
                <c:pt idx="35">
                  <c:v>22345.179385635733</c:v>
                </c:pt>
              </c:numCache>
            </c:numRef>
          </c:val>
          <c:extLst>
            <c:ext xmlns:c16="http://schemas.microsoft.com/office/drawing/2014/chart" uri="{C3380CC4-5D6E-409C-BE32-E72D297353CC}">
              <c16:uniqueId val="{00000009-C3D2-48C2-BA36-9A10F68F9757}"/>
            </c:ext>
          </c:extLst>
        </c:ser>
        <c:ser>
          <c:idx val="10"/>
          <c:order val="10"/>
          <c:tx>
            <c:strRef>
              <c:f>'Pris pr. borger'!$Y$3</c:f>
              <c:strCache>
                <c:ptCount val="1"/>
                <c:pt idx="0">
                  <c:v>Plejehjem/plejebolig </c:v>
                </c:pt>
              </c:strCache>
            </c:strRef>
          </c:tx>
          <c:spPr>
            <a:solidFill>
              <a:schemeClr val="accent5">
                <a:lumMod val="75000"/>
              </a:schemeClr>
            </a:solidFill>
            <a:ln>
              <a:noFill/>
            </a:ln>
            <a:effectLst/>
          </c:spPr>
          <c:cat>
            <c:strRef>
              <c:f>'Pris pr. borger'!$N$4:$N$39</c:f>
              <c:strCache>
                <c:ptCount val="36"/>
                <c:pt idx="0">
                  <c:v>65 år</c:v>
                </c:pt>
                <c:pt idx="1">
                  <c:v>66 år</c:v>
                </c:pt>
                <c:pt idx="2">
                  <c:v>67 år</c:v>
                </c:pt>
                <c:pt idx="3">
                  <c:v>68 år</c:v>
                </c:pt>
                <c:pt idx="4">
                  <c:v>69 år</c:v>
                </c:pt>
                <c:pt idx="5">
                  <c:v>70 år</c:v>
                </c:pt>
                <c:pt idx="6">
                  <c:v>71 år</c:v>
                </c:pt>
                <c:pt idx="7">
                  <c:v>72 år</c:v>
                </c:pt>
                <c:pt idx="8">
                  <c:v>73 år</c:v>
                </c:pt>
                <c:pt idx="9">
                  <c:v>74 år</c:v>
                </c:pt>
                <c:pt idx="10">
                  <c:v>75 år</c:v>
                </c:pt>
                <c:pt idx="11">
                  <c:v>76 år</c:v>
                </c:pt>
                <c:pt idx="12">
                  <c:v>77 år</c:v>
                </c:pt>
                <c:pt idx="13">
                  <c:v>78 år</c:v>
                </c:pt>
                <c:pt idx="14">
                  <c:v>79 år</c:v>
                </c:pt>
                <c:pt idx="15">
                  <c:v>80 år</c:v>
                </c:pt>
                <c:pt idx="16">
                  <c:v>81 år</c:v>
                </c:pt>
                <c:pt idx="17">
                  <c:v>82 år</c:v>
                </c:pt>
                <c:pt idx="18">
                  <c:v>83 år</c:v>
                </c:pt>
                <c:pt idx="19">
                  <c:v>84 år</c:v>
                </c:pt>
                <c:pt idx="20">
                  <c:v>85 år</c:v>
                </c:pt>
                <c:pt idx="21">
                  <c:v>86 år</c:v>
                </c:pt>
                <c:pt idx="22">
                  <c:v>87 år</c:v>
                </c:pt>
                <c:pt idx="23">
                  <c:v>88 år</c:v>
                </c:pt>
                <c:pt idx="24">
                  <c:v>89 år</c:v>
                </c:pt>
                <c:pt idx="25">
                  <c:v>90 år</c:v>
                </c:pt>
                <c:pt idx="26">
                  <c:v>91 år</c:v>
                </c:pt>
                <c:pt idx="27">
                  <c:v>92 år</c:v>
                </c:pt>
                <c:pt idx="28">
                  <c:v>93 år</c:v>
                </c:pt>
                <c:pt idx="29">
                  <c:v>94 år</c:v>
                </c:pt>
                <c:pt idx="30">
                  <c:v>95 år</c:v>
                </c:pt>
                <c:pt idx="31">
                  <c:v>96 år</c:v>
                </c:pt>
                <c:pt idx="32">
                  <c:v>97 år</c:v>
                </c:pt>
                <c:pt idx="33">
                  <c:v>98 år</c:v>
                </c:pt>
                <c:pt idx="34">
                  <c:v>99 år</c:v>
                </c:pt>
                <c:pt idx="35">
                  <c:v>100+ år</c:v>
                </c:pt>
              </c:strCache>
            </c:strRef>
          </c:cat>
          <c:val>
            <c:numRef>
              <c:f>'Pris pr. borger'!$Y$4:$Y$39</c:f>
              <c:numCache>
                <c:formatCode>0</c:formatCode>
                <c:ptCount val="36"/>
                <c:pt idx="0">
                  <c:v>2227.4776265819755</c:v>
                </c:pt>
                <c:pt idx="1">
                  <c:v>2837.2395093432424</c:v>
                </c:pt>
                <c:pt idx="2">
                  <c:v>2956.7750058885904</c:v>
                </c:pt>
                <c:pt idx="3">
                  <c:v>3568.3688259665432</c:v>
                </c:pt>
                <c:pt idx="4">
                  <c:v>4074.6203539863286</c:v>
                </c:pt>
                <c:pt idx="5">
                  <c:v>4296.4229281803837</c:v>
                </c:pt>
                <c:pt idx="6">
                  <c:v>4798.5480874710302</c:v>
                </c:pt>
                <c:pt idx="7">
                  <c:v>5650.488311981092</c:v>
                </c:pt>
                <c:pt idx="8">
                  <c:v>6746.0504297664656</c:v>
                </c:pt>
                <c:pt idx="9">
                  <c:v>8106.6512550750249</c:v>
                </c:pt>
                <c:pt idx="10">
                  <c:v>9275.2388500456709</c:v>
                </c:pt>
                <c:pt idx="11">
                  <c:v>11269.928102871128</c:v>
                </c:pt>
                <c:pt idx="12">
                  <c:v>13148.224119691822</c:v>
                </c:pt>
                <c:pt idx="13">
                  <c:v>15539.013478068005</c:v>
                </c:pt>
                <c:pt idx="14">
                  <c:v>17415.476978960884</c:v>
                </c:pt>
                <c:pt idx="15">
                  <c:v>20777.903877594439</c:v>
                </c:pt>
                <c:pt idx="16">
                  <c:v>24247.305607305574</c:v>
                </c:pt>
                <c:pt idx="17">
                  <c:v>29182.551420289434</c:v>
                </c:pt>
                <c:pt idx="18">
                  <c:v>34660.4590161288</c:v>
                </c:pt>
                <c:pt idx="19">
                  <c:v>38779.186815431014</c:v>
                </c:pt>
                <c:pt idx="20">
                  <c:v>46371.451109513364</c:v>
                </c:pt>
                <c:pt idx="21">
                  <c:v>52201.53245579682</c:v>
                </c:pt>
                <c:pt idx="22">
                  <c:v>59729.281295251007</c:v>
                </c:pt>
                <c:pt idx="23">
                  <c:v>68161.942699426363</c:v>
                </c:pt>
                <c:pt idx="24">
                  <c:v>78462.299708080041</c:v>
                </c:pt>
                <c:pt idx="25">
                  <c:v>87252.567569080406</c:v>
                </c:pt>
                <c:pt idx="26">
                  <c:v>100025.0880812354</c:v>
                </c:pt>
                <c:pt idx="27">
                  <c:v>109797.48359236273</c:v>
                </c:pt>
                <c:pt idx="28">
                  <c:v>119579.40875576812</c:v>
                </c:pt>
                <c:pt idx="29">
                  <c:v>132123.97547582522</c:v>
                </c:pt>
                <c:pt idx="30">
                  <c:v>142010.08399923495</c:v>
                </c:pt>
                <c:pt idx="31">
                  <c:v>154854.18232129433</c:v>
                </c:pt>
                <c:pt idx="32">
                  <c:v>157859.36210594245</c:v>
                </c:pt>
                <c:pt idx="33">
                  <c:v>169563.01110008042</c:v>
                </c:pt>
                <c:pt idx="34">
                  <c:v>178322.51495646019</c:v>
                </c:pt>
                <c:pt idx="35">
                  <c:v>190544.88977170861</c:v>
                </c:pt>
              </c:numCache>
            </c:numRef>
          </c:val>
          <c:extLst>
            <c:ext xmlns:c16="http://schemas.microsoft.com/office/drawing/2014/chart" uri="{C3380CC4-5D6E-409C-BE32-E72D297353CC}">
              <c16:uniqueId val="{0000000A-C3D2-48C2-BA36-9A10F68F9757}"/>
            </c:ext>
          </c:extLst>
        </c:ser>
        <c:dLbls>
          <c:showLegendKey val="0"/>
          <c:showVal val="0"/>
          <c:showCatName val="0"/>
          <c:showSerName val="0"/>
          <c:showPercent val="0"/>
          <c:showBubbleSize val="0"/>
        </c:dLbls>
        <c:axId val="1861962896"/>
        <c:axId val="108184320"/>
      </c:areaChart>
      <c:catAx>
        <c:axId val="186196289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da-DK"/>
          </a:p>
        </c:txPr>
        <c:crossAx val="108184320"/>
        <c:crosses val="autoZero"/>
        <c:auto val="1"/>
        <c:lblAlgn val="ctr"/>
        <c:lblOffset val="100"/>
        <c:noMultiLvlLbl val="0"/>
      </c:catAx>
      <c:valAx>
        <c:axId val="108184320"/>
        <c:scaling>
          <c:orientation val="minMax"/>
        </c:scaling>
        <c:delete val="0"/>
        <c:axPos val="l"/>
        <c:majorGridlines>
          <c:spPr>
            <a:ln w="9525" cap="flat" cmpd="sng" algn="ctr">
              <a:solidFill>
                <a:schemeClr val="bg1"/>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da-DK"/>
          </a:p>
        </c:txPr>
        <c:crossAx val="1861962896"/>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da-DK"/>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2538457483419472E-2"/>
          <c:y val="2.8467063748271123E-2"/>
          <c:w val="0.54850477112373475"/>
          <c:h val="0.86860822311132313"/>
        </c:manualLayout>
      </c:layout>
      <c:lineChart>
        <c:grouping val="standard"/>
        <c:varyColors val="0"/>
        <c:ser>
          <c:idx val="6"/>
          <c:order val="0"/>
          <c:tx>
            <c:strRef>
              <c:f>'Resultater - figurer'!$C$50:$D$50</c:f>
              <c:strCache>
                <c:ptCount val="2"/>
                <c:pt idx="0">
                  <c:v>Efterspørgsel -</c:v>
                </c:pt>
                <c:pt idx="1">
                  <c:v>SOSU'er</c:v>
                </c:pt>
              </c:strCache>
            </c:strRef>
          </c:tx>
          <c:spPr>
            <a:ln w="44450" cap="rnd">
              <a:solidFill>
                <a:srgbClr val="CF6519"/>
              </a:solidFill>
              <a:prstDash val="sysDash"/>
              <a:round/>
            </a:ln>
            <a:effectLst/>
          </c:spPr>
          <c:marker>
            <c:symbol val="none"/>
          </c:marker>
          <c:cat>
            <c:numRef>
              <c:f>'Resultater - figurer'!$E$43:$AC$43</c:f>
              <c:numCache>
                <c:formatCode>General</c:formatCode>
                <c:ptCount val="25"/>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numCache>
            </c:numRef>
          </c:cat>
          <c:val>
            <c:numRef>
              <c:f>'Resultater - figurer'!$E$50:$AC$50</c:f>
              <c:numCache>
                <c:formatCode>0%</c:formatCode>
                <c:ptCount val="25"/>
                <c:pt idx="0">
                  <c:v>0</c:v>
                </c:pt>
                <c:pt idx="1">
                  <c:v>1.7638036809815905E-2</c:v>
                </c:pt>
                <c:pt idx="2">
                  <c:v>3.6656441717791477E-2</c:v>
                </c:pt>
                <c:pt idx="3">
                  <c:v>5.6934706397896662E-2</c:v>
                </c:pt>
                <c:pt idx="4">
                  <c:v>7.833041191936907E-2</c:v>
                </c:pt>
                <c:pt idx="5">
                  <c:v>0.10067922874671331</c:v>
                </c:pt>
                <c:pt idx="6">
                  <c:v>0.12366345311130589</c:v>
                </c:pt>
                <c:pt idx="7">
                  <c:v>0.14695442594215602</c:v>
                </c:pt>
                <c:pt idx="8">
                  <c:v>0.17030017528483787</c:v>
                </c:pt>
                <c:pt idx="9">
                  <c:v>0.19348159509202456</c:v>
                </c:pt>
                <c:pt idx="10">
                  <c:v>0.21625766871165641</c:v>
                </c:pt>
                <c:pt idx="11">
                  <c:v>0.23849693251533743</c:v>
                </c:pt>
                <c:pt idx="12">
                  <c:v>0.25996932515337434</c:v>
                </c:pt>
                <c:pt idx="13">
                  <c:v>0.28049956178790536</c:v>
                </c:pt>
                <c:pt idx="14">
                  <c:v>0.29992331288343554</c:v>
                </c:pt>
                <c:pt idx="15">
                  <c:v>0.31816389132340062</c:v>
                </c:pt>
                <c:pt idx="16">
                  <c:v>0.33521034180543374</c:v>
                </c:pt>
                <c:pt idx="17">
                  <c:v>0.35112839614373348</c:v>
                </c:pt>
                <c:pt idx="18">
                  <c:v>0.36606047326906221</c:v>
                </c:pt>
                <c:pt idx="19">
                  <c:v>0.380236634531113</c:v>
                </c:pt>
                <c:pt idx="20">
                  <c:v>0.39395267309377746</c:v>
                </c:pt>
                <c:pt idx="21">
                  <c:v>0.40743865030674842</c:v>
                </c:pt>
                <c:pt idx="22">
                  <c:v>0.42094653812445215</c:v>
                </c:pt>
                <c:pt idx="23">
                  <c:v>0.43469544259421555</c:v>
                </c:pt>
                <c:pt idx="24">
                  <c:v>0.44884969325153379</c:v>
                </c:pt>
              </c:numCache>
            </c:numRef>
          </c:val>
          <c:smooth val="0"/>
          <c:extLst>
            <c:ext xmlns:c16="http://schemas.microsoft.com/office/drawing/2014/chart" uri="{C3380CC4-5D6E-409C-BE32-E72D297353CC}">
              <c16:uniqueId val="{00000000-17E8-4586-B83F-533BC2A40D59}"/>
            </c:ext>
          </c:extLst>
        </c:ser>
        <c:ser>
          <c:idx val="1"/>
          <c:order val="1"/>
          <c:tx>
            <c:strRef>
              <c:f>'Resultater - figurer'!$C$45:$D$45</c:f>
              <c:strCache>
                <c:ptCount val="2"/>
                <c:pt idx="0">
                  <c:v>Udbud -</c:v>
                </c:pt>
                <c:pt idx="1">
                  <c:v>Sygeplejersker</c:v>
                </c:pt>
              </c:strCache>
            </c:strRef>
          </c:tx>
          <c:spPr>
            <a:ln w="28575" cap="rnd">
              <a:solidFill>
                <a:srgbClr val="B6CBD2">
                  <a:lumMod val="60000"/>
                  <a:lumOff val="40000"/>
                </a:srgbClr>
              </a:solidFill>
              <a:round/>
            </a:ln>
            <a:effectLst/>
          </c:spPr>
          <c:marker>
            <c:symbol val="none"/>
          </c:marker>
          <c:cat>
            <c:numRef>
              <c:f>'Resultater - figurer'!$E$43:$AC$43</c:f>
              <c:numCache>
                <c:formatCode>General</c:formatCode>
                <c:ptCount val="25"/>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numCache>
            </c:numRef>
          </c:cat>
          <c:val>
            <c:numRef>
              <c:f>'Resultater - figurer'!$E$45:$AC$45</c:f>
              <c:numCache>
                <c:formatCode>0%</c:formatCode>
                <c:ptCount val="25"/>
                <c:pt idx="0">
                  <c:v>0</c:v>
                </c:pt>
                <c:pt idx="1">
                  <c:v>1.5552272474542939E-2</c:v>
                </c:pt>
                <c:pt idx="2">
                  <c:v>3.1819409363135209E-2</c:v>
                </c:pt>
                <c:pt idx="3">
                  <c:v>4.7784714610240142E-2</c:v>
                </c:pt>
                <c:pt idx="4">
                  <c:v>6.2272633401642574E-2</c:v>
                </c:pt>
                <c:pt idx="5">
                  <c:v>7.4743045957838872E-2</c:v>
                </c:pt>
                <c:pt idx="6">
                  <c:v>8.9326280004448089E-2</c:v>
                </c:pt>
                <c:pt idx="7">
                  <c:v>0.10722966210742024</c:v>
                </c:pt>
                <c:pt idx="8">
                  <c:v>0.12402103289964894</c:v>
                </c:pt>
                <c:pt idx="9">
                  <c:v>0.14076474606427425</c:v>
                </c:pt>
                <c:pt idx="10">
                  <c:v>0.15356876201369363</c:v>
                </c:pt>
                <c:pt idx="11">
                  <c:v>0.16883508872261666</c:v>
                </c:pt>
                <c:pt idx="12">
                  <c:v>0.18761219399831619</c:v>
                </c:pt>
                <c:pt idx="13">
                  <c:v>0.20534083146674287</c:v>
                </c:pt>
                <c:pt idx="14">
                  <c:v>0.22345072995599602</c:v>
                </c:pt>
                <c:pt idx="15">
                  <c:v>0.23871705666491927</c:v>
                </c:pt>
                <c:pt idx="16">
                  <c:v>0.25595323198144526</c:v>
                </c:pt>
                <c:pt idx="17">
                  <c:v>0.27638246834739233</c:v>
                </c:pt>
                <c:pt idx="18">
                  <c:v>0.29541374763697603</c:v>
                </c:pt>
                <c:pt idx="19">
                  <c:v>0.31363484725730362</c:v>
                </c:pt>
                <c:pt idx="20">
                  <c:v>0.32851991294540017</c:v>
                </c:pt>
                <c:pt idx="21">
                  <c:v>0.34478704983399266</c:v>
                </c:pt>
                <c:pt idx="22">
                  <c:v>0.3613560183640725</c:v>
                </c:pt>
                <c:pt idx="23">
                  <c:v>0.37755961174919372</c:v>
                </c:pt>
                <c:pt idx="24">
                  <c:v>0.39684506505266159</c:v>
                </c:pt>
              </c:numCache>
            </c:numRef>
          </c:val>
          <c:smooth val="0"/>
          <c:extLst>
            <c:ext xmlns:c16="http://schemas.microsoft.com/office/drawing/2014/chart" uri="{C3380CC4-5D6E-409C-BE32-E72D297353CC}">
              <c16:uniqueId val="{00000001-17E8-4586-B83F-533BC2A40D59}"/>
            </c:ext>
          </c:extLst>
        </c:ser>
        <c:ser>
          <c:idx val="5"/>
          <c:order val="2"/>
          <c:tx>
            <c:strRef>
              <c:f>'Resultater - figurer'!$C$49:$D$49</c:f>
              <c:strCache>
                <c:ptCount val="2"/>
                <c:pt idx="0">
                  <c:v>Efterspørgsel -</c:v>
                </c:pt>
                <c:pt idx="1">
                  <c:v>Sygeplejersker</c:v>
                </c:pt>
              </c:strCache>
            </c:strRef>
          </c:tx>
          <c:spPr>
            <a:ln w="28575" cap="rnd">
              <a:solidFill>
                <a:srgbClr val="B6CBD2">
                  <a:lumMod val="60000"/>
                  <a:lumOff val="40000"/>
                </a:srgbClr>
              </a:solidFill>
              <a:prstDash val="sysDash"/>
              <a:round/>
            </a:ln>
            <a:effectLst/>
          </c:spPr>
          <c:marker>
            <c:symbol val="none"/>
          </c:marker>
          <c:cat>
            <c:numRef>
              <c:f>'Resultater - figurer'!$E$43:$AC$43</c:f>
              <c:numCache>
                <c:formatCode>General</c:formatCode>
                <c:ptCount val="25"/>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numCache>
            </c:numRef>
          </c:cat>
          <c:val>
            <c:numRef>
              <c:f>'Resultater - figurer'!$E$49:$AC$49</c:f>
              <c:numCache>
                <c:formatCode>0%</c:formatCode>
                <c:ptCount val="25"/>
                <c:pt idx="0">
                  <c:v>0</c:v>
                </c:pt>
                <c:pt idx="1">
                  <c:v>1.0309933438180208E-2</c:v>
                </c:pt>
                <c:pt idx="2">
                  <c:v>2.0715182131566756E-2</c:v>
                </c:pt>
                <c:pt idx="3">
                  <c:v>3.1168088452556919E-2</c:v>
                </c:pt>
                <c:pt idx="4">
                  <c:v>4.1573337145943468E-2</c:v>
                </c:pt>
                <c:pt idx="5">
                  <c:v>5.1915042335859196E-2</c:v>
                </c:pt>
                <c:pt idx="6">
                  <c:v>6.2034345263626056E-2</c:v>
                </c:pt>
                <c:pt idx="7">
                  <c:v>7.1835930674037707E-2</c:v>
                </c:pt>
                <c:pt idx="8">
                  <c:v>8.1367456194697318E-2</c:v>
                </c:pt>
                <c:pt idx="9">
                  <c:v>9.0517720694530457E-2</c:v>
                </c:pt>
                <c:pt idx="10">
                  <c:v>9.9302610049404993E-2</c:v>
                </c:pt>
                <c:pt idx="11">
                  <c:v>0.10772212425932093</c:v>
                </c:pt>
                <c:pt idx="12">
                  <c:v>0.11574449157254296</c:v>
                </c:pt>
                <c:pt idx="13">
                  <c:v>0.12329028260973174</c:v>
                </c:pt>
                <c:pt idx="14">
                  <c:v>0.13034361149501983</c:v>
                </c:pt>
                <c:pt idx="15">
                  <c:v>0.13693624998014275</c:v>
                </c:pt>
                <c:pt idx="16">
                  <c:v>0.14303642631336477</c:v>
                </c:pt>
                <c:pt idx="17">
                  <c:v>0.14872356987402502</c:v>
                </c:pt>
                <c:pt idx="18">
                  <c:v>0.15402945241385879</c:v>
                </c:pt>
                <c:pt idx="19">
                  <c:v>0.1590811609398084</c:v>
                </c:pt>
                <c:pt idx="20">
                  <c:v>0.16394223895534488</c:v>
                </c:pt>
                <c:pt idx="21">
                  <c:v>0.16872388759154244</c:v>
                </c:pt>
                <c:pt idx="22">
                  <c:v>0.1734261068484011</c:v>
                </c:pt>
                <c:pt idx="23">
                  <c:v>0.1781124402293921</c:v>
                </c:pt>
                <c:pt idx="24">
                  <c:v>0.18286231711385414</c:v>
                </c:pt>
              </c:numCache>
            </c:numRef>
          </c:val>
          <c:smooth val="0"/>
          <c:extLst>
            <c:ext xmlns:c16="http://schemas.microsoft.com/office/drawing/2014/chart" uri="{C3380CC4-5D6E-409C-BE32-E72D297353CC}">
              <c16:uniqueId val="{00000002-17E8-4586-B83F-533BC2A40D59}"/>
            </c:ext>
          </c:extLst>
        </c:ser>
        <c:ser>
          <c:idx val="4"/>
          <c:order val="3"/>
          <c:tx>
            <c:strRef>
              <c:f>'Resultater - figurer'!$C$48:$D$48</c:f>
              <c:strCache>
                <c:ptCount val="2"/>
                <c:pt idx="0">
                  <c:v>Efterspørgsel -</c:v>
                </c:pt>
                <c:pt idx="1">
                  <c:v>Pædagoger</c:v>
                </c:pt>
              </c:strCache>
            </c:strRef>
          </c:tx>
          <c:spPr>
            <a:ln w="28575" cap="rnd">
              <a:solidFill>
                <a:srgbClr val="739D76">
                  <a:lumMod val="50000"/>
                </a:srgbClr>
              </a:solidFill>
              <a:prstDash val="sysDash"/>
              <a:round/>
            </a:ln>
            <a:effectLst/>
          </c:spPr>
          <c:marker>
            <c:symbol val="none"/>
          </c:marker>
          <c:cat>
            <c:numRef>
              <c:f>'Resultater - figurer'!$E$43:$AC$43</c:f>
              <c:numCache>
                <c:formatCode>General</c:formatCode>
                <c:ptCount val="25"/>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numCache>
            </c:numRef>
          </c:cat>
          <c:val>
            <c:numRef>
              <c:f>'Resultater - figurer'!$E$48:$AC$48</c:f>
              <c:numCache>
                <c:formatCode>0%</c:formatCode>
                <c:ptCount val="25"/>
                <c:pt idx="0">
                  <c:v>0</c:v>
                </c:pt>
                <c:pt idx="1">
                  <c:v>9.3793756692199803E-3</c:v>
                </c:pt>
                <c:pt idx="2">
                  <c:v>1.6946709496746593E-2</c:v>
                </c:pt>
                <c:pt idx="3">
                  <c:v>2.6542294703895797E-2</c:v>
                </c:pt>
                <c:pt idx="4">
                  <c:v>3.3358042994811044E-2</c:v>
                </c:pt>
                <c:pt idx="5">
                  <c:v>4.2037311588831283E-2</c:v>
                </c:pt>
                <c:pt idx="6">
                  <c:v>5.0418005106663388E-2</c:v>
                </c:pt>
                <c:pt idx="7">
                  <c:v>6.0260686928589102E-2</c:v>
                </c:pt>
                <c:pt idx="8">
                  <c:v>7.0525492134091206E-2</c:v>
                </c:pt>
                <c:pt idx="9">
                  <c:v>8.0306399802322792E-2</c:v>
                </c:pt>
                <c:pt idx="10">
                  <c:v>8.9129808088295848E-2</c:v>
                </c:pt>
                <c:pt idx="11">
                  <c:v>9.7283996375916226E-2</c:v>
                </c:pt>
                <c:pt idx="12">
                  <c:v>0.1046454163577959</c:v>
                </c:pt>
                <c:pt idx="13">
                  <c:v>0.11076105757351118</c:v>
                </c:pt>
                <c:pt idx="14">
                  <c:v>0.11554855448480361</c:v>
                </c:pt>
                <c:pt idx="15">
                  <c:v>0.11849312247755539</c:v>
                </c:pt>
                <c:pt idx="16">
                  <c:v>0.11933736924470795</c:v>
                </c:pt>
                <c:pt idx="17">
                  <c:v>0.11858578370809658</c:v>
                </c:pt>
                <c:pt idx="18">
                  <c:v>0.11693847294292059</c:v>
                </c:pt>
                <c:pt idx="19">
                  <c:v>0.11429248002635695</c:v>
                </c:pt>
                <c:pt idx="20">
                  <c:v>0.11081253603492303</c:v>
                </c:pt>
                <c:pt idx="21">
                  <c:v>0.10722963512066541</c:v>
                </c:pt>
                <c:pt idx="22">
                  <c:v>0.10347170743760814</c:v>
                </c:pt>
                <c:pt idx="23">
                  <c:v>9.9538752985750767E-2</c:v>
                </c:pt>
                <c:pt idx="24">
                  <c:v>9.574993822584621E-2</c:v>
                </c:pt>
              </c:numCache>
            </c:numRef>
          </c:val>
          <c:smooth val="0"/>
          <c:extLst>
            <c:ext xmlns:c16="http://schemas.microsoft.com/office/drawing/2014/chart" uri="{C3380CC4-5D6E-409C-BE32-E72D297353CC}">
              <c16:uniqueId val="{00000003-17E8-4586-B83F-533BC2A40D59}"/>
            </c:ext>
          </c:extLst>
        </c:ser>
        <c:ser>
          <c:idx val="0"/>
          <c:order val="4"/>
          <c:tx>
            <c:strRef>
              <c:f>'Resultater - figurer'!$C$44:$D$44</c:f>
              <c:strCache>
                <c:ptCount val="2"/>
                <c:pt idx="0">
                  <c:v>Udbud -</c:v>
                </c:pt>
                <c:pt idx="1">
                  <c:v>Pædagoger</c:v>
                </c:pt>
              </c:strCache>
            </c:strRef>
          </c:tx>
          <c:spPr>
            <a:ln w="28575" cap="rnd">
              <a:solidFill>
                <a:srgbClr val="739D76">
                  <a:lumMod val="50000"/>
                </a:srgbClr>
              </a:solidFill>
              <a:round/>
            </a:ln>
            <a:effectLst/>
          </c:spPr>
          <c:marker>
            <c:symbol val="none"/>
          </c:marker>
          <c:cat>
            <c:numRef>
              <c:f>'Resultater - figurer'!$E$43:$AC$43</c:f>
              <c:numCache>
                <c:formatCode>General</c:formatCode>
                <c:ptCount val="25"/>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numCache>
            </c:numRef>
          </c:cat>
          <c:val>
            <c:numRef>
              <c:f>'Resultater - figurer'!$E$44:$AC$44</c:f>
              <c:numCache>
                <c:formatCode>0%</c:formatCode>
                <c:ptCount val="25"/>
                <c:pt idx="0">
                  <c:v>0</c:v>
                </c:pt>
                <c:pt idx="1">
                  <c:v>8.4939461329380794E-3</c:v>
                </c:pt>
                <c:pt idx="2">
                  <c:v>1.7379128572605262E-2</c:v>
                </c:pt>
                <c:pt idx="3">
                  <c:v>2.2526974713779735E-2</c:v>
                </c:pt>
                <c:pt idx="4">
                  <c:v>2.4586113170249613E-2</c:v>
                </c:pt>
                <c:pt idx="5">
                  <c:v>2.5564203937072705E-2</c:v>
                </c:pt>
                <c:pt idx="6">
                  <c:v>3.0588501770859144E-2</c:v>
                </c:pt>
                <c:pt idx="7">
                  <c:v>3.9628119594761646E-2</c:v>
                </c:pt>
                <c:pt idx="8">
                  <c:v>4.5023062350712406E-2</c:v>
                </c:pt>
                <c:pt idx="9">
                  <c:v>4.9264887571040195E-2</c:v>
                </c:pt>
                <c:pt idx="10">
                  <c:v>5.13858001812042E-2</c:v>
                </c:pt>
                <c:pt idx="11">
                  <c:v>5.6832221398566807E-2</c:v>
                </c:pt>
                <c:pt idx="12">
                  <c:v>6.5871839222469308E-2</c:v>
                </c:pt>
                <c:pt idx="13">
                  <c:v>7.1730088131126024E-2</c:v>
                </c:pt>
                <c:pt idx="14">
                  <c:v>7.6733794580347681E-2</c:v>
                </c:pt>
                <c:pt idx="15">
                  <c:v>8.056379210938136E-2</c:v>
                </c:pt>
                <c:pt idx="16">
                  <c:v>8.7441314553990512E-2</c:v>
                </c:pt>
                <c:pt idx="17">
                  <c:v>9.7870850836010215E-2</c:v>
                </c:pt>
                <c:pt idx="18">
                  <c:v>0.1041512231282431</c:v>
                </c:pt>
                <c:pt idx="19">
                  <c:v>0.10804299481097113</c:v>
                </c:pt>
                <c:pt idx="20">
                  <c:v>0.11003006342146437</c:v>
                </c:pt>
                <c:pt idx="21">
                  <c:v>0.11484844740960387</c:v>
                </c:pt>
                <c:pt idx="22">
                  <c:v>0.11830780001647301</c:v>
                </c:pt>
                <c:pt idx="23">
                  <c:v>0.1211700024709661</c:v>
                </c:pt>
                <c:pt idx="24">
                  <c:v>0.126060456305082</c:v>
                </c:pt>
              </c:numCache>
            </c:numRef>
          </c:val>
          <c:smooth val="0"/>
          <c:extLst>
            <c:ext xmlns:c16="http://schemas.microsoft.com/office/drawing/2014/chart" uri="{C3380CC4-5D6E-409C-BE32-E72D297353CC}">
              <c16:uniqueId val="{00000004-17E8-4586-B83F-533BC2A40D59}"/>
            </c:ext>
          </c:extLst>
        </c:ser>
        <c:ser>
          <c:idx val="7"/>
          <c:order val="5"/>
          <c:tx>
            <c:strRef>
              <c:f>'Resultater - figurer'!$C$51:$D$51</c:f>
              <c:strCache>
                <c:ptCount val="2"/>
                <c:pt idx="0">
                  <c:v>Efterspørgsel -</c:v>
                </c:pt>
                <c:pt idx="1">
                  <c:v>Lærere</c:v>
                </c:pt>
              </c:strCache>
            </c:strRef>
          </c:tx>
          <c:spPr>
            <a:ln w="28575" cap="rnd">
              <a:solidFill>
                <a:schemeClr val="accent1"/>
              </a:solidFill>
              <a:prstDash val="sysDash"/>
              <a:round/>
            </a:ln>
            <a:effectLst/>
          </c:spPr>
          <c:marker>
            <c:symbol val="none"/>
          </c:marker>
          <c:cat>
            <c:numRef>
              <c:f>'Resultater - figurer'!$E$43:$AC$43</c:f>
              <c:numCache>
                <c:formatCode>General</c:formatCode>
                <c:ptCount val="25"/>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numCache>
            </c:numRef>
          </c:cat>
          <c:val>
            <c:numRef>
              <c:f>'Resultater - figurer'!$E$51:$AC$51</c:f>
              <c:numCache>
                <c:formatCode>0%</c:formatCode>
                <c:ptCount val="25"/>
                <c:pt idx="0">
                  <c:v>0</c:v>
                </c:pt>
                <c:pt idx="1">
                  <c:v>-7.7050752995995175E-3</c:v>
                </c:pt>
                <c:pt idx="2">
                  <c:v>-1.3963545552831524E-2</c:v>
                </c:pt>
                <c:pt idx="3">
                  <c:v>-1.9932694796790051E-2</c:v>
                </c:pt>
                <c:pt idx="4">
                  <c:v>-2.7592087831767476E-2</c:v>
                </c:pt>
                <c:pt idx="5">
                  <c:v>-3.2571454675579758E-2</c:v>
                </c:pt>
                <c:pt idx="6">
                  <c:v>-3.814469095947981E-2</c:v>
                </c:pt>
                <c:pt idx="7">
                  <c:v>-3.7992416744072721E-2</c:v>
                </c:pt>
                <c:pt idx="8">
                  <c:v>-3.4977387279012007E-2</c:v>
                </c:pt>
                <c:pt idx="9">
                  <c:v>-2.7150492607086796E-2</c:v>
                </c:pt>
                <c:pt idx="10">
                  <c:v>-1.7907447731875581E-2</c:v>
                </c:pt>
                <c:pt idx="11">
                  <c:v>-7.2634800749189488E-3</c:v>
                </c:pt>
                <c:pt idx="12">
                  <c:v>1.5988792617747105E-3</c:v>
                </c:pt>
                <c:pt idx="13">
                  <c:v>1.2486485663382618E-2</c:v>
                </c:pt>
                <c:pt idx="14">
                  <c:v>2.4424784151299672E-2</c:v>
                </c:pt>
                <c:pt idx="15">
                  <c:v>3.6880814971600895E-2</c:v>
                </c:pt>
                <c:pt idx="16">
                  <c:v>4.9565257115012695E-2</c:v>
                </c:pt>
                <c:pt idx="17">
                  <c:v>6.2158334729180309E-2</c:v>
                </c:pt>
                <c:pt idx="18">
                  <c:v>7.3167760503114021E-2</c:v>
                </c:pt>
                <c:pt idx="19">
                  <c:v>8.1923527889022463E-2</c:v>
                </c:pt>
                <c:pt idx="20">
                  <c:v>8.8288590093039465E-2</c:v>
                </c:pt>
                <c:pt idx="21">
                  <c:v>9.1927943841269455E-2</c:v>
                </c:pt>
                <c:pt idx="22">
                  <c:v>9.2948181084496984E-2</c:v>
                </c:pt>
                <c:pt idx="23">
                  <c:v>9.1927943841269455E-2</c:v>
                </c:pt>
                <c:pt idx="24">
                  <c:v>8.9598148345540585E-2</c:v>
                </c:pt>
              </c:numCache>
            </c:numRef>
          </c:val>
          <c:smooth val="0"/>
          <c:extLst>
            <c:ext xmlns:c16="http://schemas.microsoft.com/office/drawing/2014/chart" uri="{C3380CC4-5D6E-409C-BE32-E72D297353CC}">
              <c16:uniqueId val="{00000005-17E8-4586-B83F-533BC2A40D59}"/>
            </c:ext>
          </c:extLst>
        </c:ser>
        <c:ser>
          <c:idx val="2"/>
          <c:order val="6"/>
          <c:tx>
            <c:strRef>
              <c:f>'Resultater - figurer'!$C$46:$D$46</c:f>
              <c:strCache>
                <c:ptCount val="2"/>
                <c:pt idx="0">
                  <c:v>Udbud -</c:v>
                </c:pt>
                <c:pt idx="1">
                  <c:v>SOSU'er</c:v>
                </c:pt>
              </c:strCache>
            </c:strRef>
          </c:tx>
          <c:spPr>
            <a:ln w="38100" cap="rnd">
              <a:solidFill>
                <a:srgbClr val="CF6519"/>
              </a:solidFill>
              <a:round/>
            </a:ln>
            <a:effectLst/>
          </c:spPr>
          <c:marker>
            <c:symbol val="none"/>
          </c:marker>
          <c:cat>
            <c:numRef>
              <c:f>'Resultater - figurer'!$E$43:$AC$43</c:f>
              <c:numCache>
                <c:formatCode>General</c:formatCode>
                <c:ptCount val="25"/>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numCache>
            </c:numRef>
          </c:cat>
          <c:val>
            <c:numRef>
              <c:f>'Resultater - figurer'!$E$46:$AC$46</c:f>
              <c:numCache>
                <c:formatCode>0%</c:formatCode>
                <c:ptCount val="25"/>
                <c:pt idx="0">
                  <c:v>0</c:v>
                </c:pt>
                <c:pt idx="1">
                  <c:v>7.6577563540753957E-3</c:v>
                </c:pt>
                <c:pt idx="2">
                  <c:v>1.4712971078001846E-2</c:v>
                </c:pt>
                <c:pt idx="3">
                  <c:v>1.5096406660823902E-2</c:v>
                </c:pt>
                <c:pt idx="4">
                  <c:v>1.2138475021910677E-2</c:v>
                </c:pt>
                <c:pt idx="5">
                  <c:v>8.9285714285713969E-3</c:v>
                </c:pt>
                <c:pt idx="6">
                  <c:v>1.168930762489051E-2</c:v>
                </c:pt>
                <c:pt idx="7">
                  <c:v>1.8908851884311906E-2</c:v>
                </c:pt>
                <c:pt idx="8">
                  <c:v>1.9555214723926406E-2</c:v>
                </c:pt>
                <c:pt idx="9">
                  <c:v>2.0442594215600352E-2</c:v>
                </c:pt>
                <c:pt idx="10">
                  <c:v>1.6575372480280404E-2</c:v>
                </c:pt>
                <c:pt idx="11">
                  <c:v>1.8415863277826405E-2</c:v>
                </c:pt>
                <c:pt idx="12">
                  <c:v>2.5328659070990467E-2</c:v>
                </c:pt>
                <c:pt idx="13">
                  <c:v>2.6380368098159579E-2</c:v>
                </c:pt>
                <c:pt idx="14">
                  <c:v>3.0313321647677416E-2</c:v>
                </c:pt>
                <c:pt idx="15">
                  <c:v>2.9875109553023638E-2</c:v>
                </c:pt>
                <c:pt idx="16">
                  <c:v>3.5199386503067531E-2</c:v>
                </c:pt>
                <c:pt idx="17">
                  <c:v>4.5081069237510984E-2</c:v>
                </c:pt>
                <c:pt idx="18">
                  <c:v>4.8751095530236599E-2</c:v>
                </c:pt>
                <c:pt idx="19">
                  <c:v>5.3363277826468103E-2</c:v>
                </c:pt>
                <c:pt idx="20">
                  <c:v>5.373575810692377E-2</c:v>
                </c:pt>
                <c:pt idx="21">
                  <c:v>5.9027169149868497E-2</c:v>
                </c:pt>
                <c:pt idx="22">
                  <c:v>6.2269938650306722E-2</c:v>
                </c:pt>
                <c:pt idx="23">
                  <c:v>6.3968010517090335E-2</c:v>
                </c:pt>
                <c:pt idx="24">
                  <c:v>7.0278264680105229E-2</c:v>
                </c:pt>
              </c:numCache>
            </c:numRef>
          </c:val>
          <c:smooth val="0"/>
          <c:extLst>
            <c:ext xmlns:c16="http://schemas.microsoft.com/office/drawing/2014/chart" uri="{C3380CC4-5D6E-409C-BE32-E72D297353CC}">
              <c16:uniqueId val="{00000006-17E8-4586-B83F-533BC2A40D59}"/>
            </c:ext>
          </c:extLst>
        </c:ser>
        <c:ser>
          <c:idx val="3"/>
          <c:order val="7"/>
          <c:tx>
            <c:strRef>
              <c:f>'Resultater - figurer'!$C$47:$D$47</c:f>
              <c:strCache>
                <c:ptCount val="2"/>
                <c:pt idx="0">
                  <c:v>Udbud -</c:v>
                </c:pt>
                <c:pt idx="1">
                  <c:v>Lærere</c:v>
                </c:pt>
              </c:strCache>
            </c:strRef>
          </c:tx>
          <c:spPr>
            <a:ln w="28575" cap="rnd">
              <a:solidFill>
                <a:schemeClr val="accent1"/>
              </a:solidFill>
              <a:round/>
            </a:ln>
            <a:effectLst/>
          </c:spPr>
          <c:marker>
            <c:symbol val="none"/>
          </c:marker>
          <c:cat>
            <c:numRef>
              <c:f>'Resultater - figurer'!$E$43:$AC$43</c:f>
              <c:numCache>
                <c:formatCode>General</c:formatCode>
                <c:ptCount val="25"/>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numCache>
            </c:numRef>
          </c:cat>
          <c:val>
            <c:numRef>
              <c:f>'Resultater - figurer'!$E$47:$AC$47</c:f>
              <c:numCache>
                <c:formatCode>0%</c:formatCode>
                <c:ptCount val="25"/>
                <c:pt idx="0">
                  <c:v>0</c:v>
                </c:pt>
                <c:pt idx="1">
                  <c:v>1.5227421540808805E-5</c:v>
                </c:pt>
                <c:pt idx="2">
                  <c:v>1.5227421540808805E-5</c:v>
                </c:pt>
                <c:pt idx="3">
                  <c:v>-1.5227421540697783E-5</c:v>
                </c:pt>
                <c:pt idx="4">
                  <c:v>0</c:v>
                </c:pt>
                <c:pt idx="5">
                  <c:v>1.5227421540808805E-5</c:v>
                </c:pt>
                <c:pt idx="6">
                  <c:v>0</c:v>
                </c:pt>
                <c:pt idx="7">
                  <c:v>0</c:v>
                </c:pt>
                <c:pt idx="8">
                  <c:v>1.5227421540808805E-5</c:v>
                </c:pt>
                <c:pt idx="9">
                  <c:v>1.5227421540808805E-5</c:v>
                </c:pt>
                <c:pt idx="10">
                  <c:v>0</c:v>
                </c:pt>
                <c:pt idx="11">
                  <c:v>1.5227421540808805E-5</c:v>
                </c:pt>
                <c:pt idx="12">
                  <c:v>0</c:v>
                </c:pt>
                <c:pt idx="13">
                  <c:v>1.5227421540808805E-5</c:v>
                </c:pt>
                <c:pt idx="14">
                  <c:v>0</c:v>
                </c:pt>
                <c:pt idx="15">
                  <c:v>0</c:v>
                </c:pt>
                <c:pt idx="16">
                  <c:v>0</c:v>
                </c:pt>
                <c:pt idx="17">
                  <c:v>0</c:v>
                </c:pt>
                <c:pt idx="18">
                  <c:v>0</c:v>
                </c:pt>
                <c:pt idx="19">
                  <c:v>0</c:v>
                </c:pt>
                <c:pt idx="20">
                  <c:v>0</c:v>
                </c:pt>
                <c:pt idx="21">
                  <c:v>0</c:v>
                </c:pt>
                <c:pt idx="22">
                  <c:v>0</c:v>
                </c:pt>
                <c:pt idx="23">
                  <c:v>0</c:v>
                </c:pt>
                <c:pt idx="24">
                  <c:v>-1.5227421540697783E-5</c:v>
                </c:pt>
              </c:numCache>
            </c:numRef>
          </c:val>
          <c:smooth val="0"/>
          <c:extLst>
            <c:ext xmlns:c16="http://schemas.microsoft.com/office/drawing/2014/chart" uri="{C3380CC4-5D6E-409C-BE32-E72D297353CC}">
              <c16:uniqueId val="{00000007-17E8-4586-B83F-533BC2A40D59}"/>
            </c:ext>
          </c:extLst>
        </c:ser>
        <c:dLbls>
          <c:showLegendKey val="0"/>
          <c:showVal val="0"/>
          <c:showCatName val="0"/>
          <c:showSerName val="0"/>
          <c:showPercent val="0"/>
          <c:showBubbleSize val="0"/>
        </c:dLbls>
        <c:smooth val="0"/>
        <c:axId val="1024151407"/>
        <c:axId val="1108324879"/>
      </c:lineChart>
      <c:catAx>
        <c:axId val="1024151407"/>
        <c:scaling>
          <c:orientation val="minMax"/>
        </c:scaling>
        <c:delete val="0"/>
        <c:axPos val="b"/>
        <c:numFmt formatCode="General" sourceLinked="1"/>
        <c:majorTickMark val="none"/>
        <c:minorTickMark val="none"/>
        <c:tickLblPos val="low"/>
        <c:spPr>
          <a:noFill/>
          <a:ln w="19050" cap="flat" cmpd="sng" algn="ctr">
            <a:solidFill>
              <a:sysClr val="windowText" lastClr="000000"/>
            </a:solidFill>
            <a:round/>
          </a:ln>
          <a:effectLst/>
        </c:spPr>
        <c:txPr>
          <a:bodyPr rot="-5400000" spcFirstLastPara="1" vertOverflow="ellipsis" wrap="square" anchor="ctr" anchorCtr="1"/>
          <a:lstStyle/>
          <a:p>
            <a:pPr>
              <a:defRPr sz="1500" b="0" i="0" u="none" strike="noStrike" kern="1200" baseline="0">
                <a:solidFill>
                  <a:schemeClr val="bg2"/>
                </a:solidFill>
                <a:latin typeface="+mn-lt"/>
                <a:ea typeface="+mn-ea"/>
                <a:cs typeface="+mn-cs"/>
              </a:defRPr>
            </a:pPr>
            <a:endParaRPr lang="da-DK"/>
          </a:p>
        </c:txPr>
        <c:crossAx val="1108324879"/>
        <c:crosses val="autoZero"/>
        <c:auto val="1"/>
        <c:lblAlgn val="ctr"/>
        <c:lblOffset val="100"/>
        <c:noMultiLvlLbl val="0"/>
      </c:catAx>
      <c:valAx>
        <c:axId val="110832487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bg2"/>
                </a:solidFill>
                <a:latin typeface="+mn-lt"/>
                <a:ea typeface="+mn-ea"/>
                <a:cs typeface="+mn-cs"/>
              </a:defRPr>
            </a:pPr>
            <a:endParaRPr lang="da-DK"/>
          </a:p>
        </c:txPr>
        <c:crossAx val="1024151407"/>
        <c:crosses val="autoZero"/>
        <c:crossBetween val="between"/>
      </c:valAx>
      <c:spPr>
        <a:noFill/>
        <a:ln>
          <a:noFill/>
        </a:ln>
        <a:effectLst/>
      </c:spPr>
    </c:plotArea>
    <c:legend>
      <c:legendPos val="b"/>
      <c:layout>
        <c:manualLayout>
          <c:xMode val="edge"/>
          <c:yMode val="edge"/>
          <c:x val="0.68160428755779268"/>
          <c:y val="0"/>
          <c:w val="0.31674538833292026"/>
          <c:h val="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bg2"/>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B6CBD2">
        <a:lumMod val="75000"/>
      </a:srgbClr>
    </a:solidFill>
    <a:ln w="9525" cap="flat" cmpd="sng" algn="ctr">
      <a:noFill/>
      <a:round/>
    </a:ln>
    <a:effectLst/>
  </c:spPr>
  <c:txPr>
    <a:bodyPr/>
    <a:lstStyle/>
    <a:p>
      <a:pPr>
        <a:defRPr sz="1500">
          <a:solidFill>
            <a:schemeClr val="bg2"/>
          </a:solidFill>
        </a:defRPr>
      </a:pPr>
      <a:endParaRPr lang="da-DK"/>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bg1"/>
                </a:solidFill>
                <a:latin typeface="+mn-lt"/>
                <a:ea typeface="+mn-ea"/>
                <a:cs typeface="+mn-cs"/>
              </a:defRPr>
            </a:pPr>
            <a:r>
              <a:rPr lang="da-DK"/>
              <a:t>Udvikling i kommunal service hhv. BNP, indeks 2007=100</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bg1"/>
              </a:solidFill>
              <a:latin typeface="+mn-lt"/>
              <a:ea typeface="+mn-ea"/>
              <a:cs typeface="+mn-cs"/>
            </a:defRPr>
          </a:pPr>
          <a:endParaRPr lang="da-DK"/>
        </a:p>
      </c:txPr>
    </c:title>
    <c:autoTitleDeleted val="0"/>
    <c:plotArea>
      <c:layout>
        <c:manualLayout>
          <c:layoutTarget val="inner"/>
          <c:xMode val="edge"/>
          <c:yMode val="edge"/>
          <c:x val="0.10159755030621172"/>
          <c:y val="9.7222222222222224E-2"/>
          <c:w val="0.86784689413823268"/>
          <c:h val="0.71023996406154466"/>
        </c:manualLayout>
      </c:layout>
      <c:lineChart>
        <c:grouping val="standard"/>
        <c:varyColors val="0"/>
        <c:ser>
          <c:idx val="0"/>
          <c:order val="0"/>
          <c:tx>
            <c:v>Serviceudgifter pr. indbygger, demografisk vægtet</c:v>
          </c:tx>
          <c:spPr>
            <a:ln w="38100" cap="rnd">
              <a:solidFill>
                <a:srgbClr val="FFC000"/>
              </a:solidFill>
              <a:round/>
            </a:ln>
            <a:effectLst/>
          </c:spPr>
          <c:marker>
            <c:symbol val="none"/>
          </c:marker>
          <c:cat>
            <c:strRef>
              <c:f>'Ark1'!$C$3:$Q$3</c:f>
              <c:strCache>
                <c:ptCount val="15"/>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B2020</c:v>
                </c:pt>
                <c:pt idx="14">
                  <c:v>B2021</c:v>
                </c:pt>
              </c:strCache>
            </c:strRef>
          </c:cat>
          <c:val>
            <c:numRef>
              <c:f>'Ark1'!$C$13:$Q$13</c:f>
              <c:numCache>
                <c:formatCode>0.0</c:formatCode>
                <c:ptCount val="15"/>
                <c:pt idx="0">
                  <c:v>100</c:v>
                </c:pt>
                <c:pt idx="1">
                  <c:v>101.40116032165727</c:v>
                </c:pt>
                <c:pt idx="2">
                  <c:v>104.6969660765255</c:v>
                </c:pt>
                <c:pt idx="3">
                  <c:v>104.34009446862966</c:v>
                </c:pt>
                <c:pt idx="4">
                  <c:v>100.24304404595119</c:v>
                </c:pt>
                <c:pt idx="5">
                  <c:v>99.80399451658451</c:v>
                </c:pt>
                <c:pt idx="6">
                  <c:v>99.500107255082099</c:v>
                </c:pt>
                <c:pt idx="7">
                  <c:v>99.583517176474217</c:v>
                </c:pt>
                <c:pt idx="8">
                  <c:v>99.408874108976747</c:v>
                </c:pt>
                <c:pt idx="9">
                  <c:v>98.486825511535073</c:v>
                </c:pt>
                <c:pt idx="10">
                  <c:v>98.589702766161722</c:v>
                </c:pt>
                <c:pt idx="11">
                  <c:v>99.158088396080984</c:v>
                </c:pt>
                <c:pt idx="12">
                  <c:v>99.264295968035768</c:v>
                </c:pt>
                <c:pt idx="13">
                  <c:v>99.939060679685937</c:v>
                </c:pt>
                <c:pt idx="14">
                  <c:v>101.25307442737939</c:v>
                </c:pt>
              </c:numCache>
            </c:numRef>
          </c:val>
          <c:smooth val="0"/>
          <c:extLst>
            <c:ext xmlns:c16="http://schemas.microsoft.com/office/drawing/2014/chart" uri="{C3380CC4-5D6E-409C-BE32-E72D297353CC}">
              <c16:uniqueId val="{00000000-990F-426A-B46B-BDA490BB4DAE}"/>
            </c:ext>
          </c:extLst>
        </c:ser>
        <c:ser>
          <c:idx val="1"/>
          <c:order val="1"/>
          <c:tx>
            <c:strRef>
              <c:f>'Ark1'!$B$14</c:f>
              <c:strCache>
                <c:ptCount val="1"/>
                <c:pt idx="0">
                  <c:v>BNP per indbygger</c:v>
                </c:pt>
              </c:strCache>
            </c:strRef>
          </c:tx>
          <c:spPr>
            <a:ln w="38100" cap="rnd">
              <a:solidFill>
                <a:schemeClr val="accent6"/>
              </a:solidFill>
              <a:round/>
            </a:ln>
            <a:effectLst/>
          </c:spPr>
          <c:marker>
            <c:symbol val="none"/>
          </c:marker>
          <c:cat>
            <c:strRef>
              <c:f>'Ark1'!$C$3:$Q$3</c:f>
              <c:strCache>
                <c:ptCount val="15"/>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B2020</c:v>
                </c:pt>
                <c:pt idx="14">
                  <c:v>B2021</c:v>
                </c:pt>
              </c:strCache>
            </c:strRef>
          </c:cat>
          <c:val>
            <c:numRef>
              <c:f>'Ark1'!$C$14:$Q$14</c:f>
              <c:numCache>
                <c:formatCode>0.0</c:formatCode>
                <c:ptCount val="15"/>
                <c:pt idx="0">
                  <c:v>100</c:v>
                </c:pt>
                <c:pt idx="1">
                  <c:v>98.895669863411797</c:v>
                </c:pt>
                <c:pt idx="2">
                  <c:v>93.548387096774178</c:v>
                </c:pt>
                <c:pt idx="3">
                  <c:v>94.85614646904969</c:v>
                </c:pt>
                <c:pt idx="4">
                  <c:v>95.757047369950584</c:v>
                </c:pt>
                <c:pt idx="5">
                  <c:v>95.611740773031087</c:v>
                </c:pt>
                <c:pt idx="6">
                  <c:v>96.105783202557376</c:v>
                </c:pt>
                <c:pt idx="7">
                  <c:v>97.151990700377794</c:v>
                </c:pt>
                <c:pt idx="8">
                  <c:v>98.750363266492286</c:v>
                </c:pt>
                <c:pt idx="9">
                  <c:v>101.13339145597209</c:v>
                </c:pt>
                <c:pt idx="10">
                  <c:v>103.31299040976461</c:v>
                </c:pt>
                <c:pt idx="11">
                  <c:v>104.8532403371113</c:v>
                </c:pt>
                <c:pt idx="12">
                  <c:v>106.6550421389131</c:v>
                </c:pt>
                <c:pt idx="13">
                  <c:v>104.2138913106655</c:v>
                </c:pt>
                <c:pt idx="14">
                  <c:v>106.40571716725687</c:v>
                </c:pt>
              </c:numCache>
            </c:numRef>
          </c:val>
          <c:smooth val="0"/>
          <c:extLst>
            <c:ext xmlns:c16="http://schemas.microsoft.com/office/drawing/2014/chart" uri="{C3380CC4-5D6E-409C-BE32-E72D297353CC}">
              <c16:uniqueId val="{00000001-990F-426A-B46B-BDA490BB4DAE}"/>
            </c:ext>
          </c:extLst>
        </c:ser>
        <c:dLbls>
          <c:showLegendKey val="0"/>
          <c:showVal val="0"/>
          <c:showCatName val="0"/>
          <c:showSerName val="0"/>
          <c:showPercent val="0"/>
          <c:showBubbleSize val="0"/>
        </c:dLbls>
        <c:smooth val="0"/>
        <c:axId val="369675695"/>
        <c:axId val="301769583"/>
      </c:lineChart>
      <c:catAx>
        <c:axId val="3696756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da-DK"/>
          </a:p>
        </c:txPr>
        <c:crossAx val="301769583"/>
        <c:crosses val="autoZero"/>
        <c:auto val="1"/>
        <c:lblAlgn val="ctr"/>
        <c:lblOffset val="100"/>
        <c:noMultiLvlLbl val="0"/>
      </c:catAx>
      <c:valAx>
        <c:axId val="301769583"/>
        <c:scaling>
          <c:orientation val="minMax"/>
          <c:max val="110"/>
          <c:min val="90"/>
        </c:scaling>
        <c:delete val="0"/>
        <c:axPos val="l"/>
        <c:majorGridlines>
          <c:spPr>
            <a:ln w="9525" cap="flat" cmpd="sng" algn="ctr">
              <a:solidFill>
                <a:schemeClr val="bg1"/>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da-DK"/>
          </a:p>
        </c:txPr>
        <c:crossAx val="3696756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bg1"/>
          </a:solidFill>
        </a:defRPr>
      </a:pPr>
      <a:endParaRPr lang="da-DK"/>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177604114595022E-2"/>
          <c:y val="3.1755493847837199E-2"/>
          <c:w val="0.91284549816825356"/>
          <c:h val="0.9100330183906401"/>
        </c:manualLayout>
      </c:layout>
      <c:barChart>
        <c:barDir val="col"/>
        <c:grouping val="clustered"/>
        <c:varyColors val="0"/>
        <c:ser>
          <c:idx val="0"/>
          <c:order val="0"/>
          <c:tx>
            <c:strRef>
              <c:f>'Ark1'!$G$11</c:f>
              <c:strCache>
                <c:ptCount val="1"/>
                <c:pt idx="0">
                  <c:v>2019</c:v>
                </c:pt>
              </c:strCache>
            </c:strRef>
          </c:tx>
          <c:spPr>
            <a:solidFill>
              <a:srgbClr val="008000"/>
            </a:solidFill>
            <a:ln>
              <a:solidFill>
                <a:srgbClr val="008000"/>
              </a:solid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'Ark1'!$F$12:$F$15</c:f>
              <c:strCache>
                <c:ptCount val="4"/>
                <c:pt idx="0">
                  <c:v>Å-rup</c:v>
                </c:pt>
                <c:pt idx="1">
                  <c:v>Y-købing</c:v>
                </c:pt>
                <c:pt idx="2">
                  <c:v>X-havn</c:v>
                </c:pt>
                <c:pt idx="3">
                  <c:v>Landsplan</c:v>
                </c:pt>
              </c:strCache>
            </c:strRef>
          </c:cat>
          <c:val>
            <c:numRef>
              <c:f>'Ark1'!$G$12:$G$15</c:f>
              <c:numCache>
                <c:formatCode>General</c:formatCode>
                <c:ptCount val="4"/>
                <c:pt idx="0">
                  <c:v>4.7</c:v>
                </c:pt>
                <c:pt idx="1">
                  <c:v>4.3</c:v>
                </c:pt>
                <c:pt idx="2">
                  <c:v>5.2</c:v>
                </c:pt>
                <c:pt idx="3">
                  <c:v>4.5</c:v>
                </c:pt>
              </c:numCache>
            </c:numRef>
          </c:val>
          <c:extLst>
            <c:ext xmlns:c16="http://schemas.microsoft.com/office/drawing/2014/chart" uri="{C3380CC4-5D6E-409C-BE32-E72D297353CC}">
              <c16:uniqueId val="{00000000-761E-4BC7-966B-B065783B3F57}"/>
            </c:ext>
          </c:extLst>
        </c:ser>
        <c:ser>
          <c:idx val="1"/>
          <c:order val="1"/>
          <c:tx>
            <c:strRef>
              <c:f>'Ark1'!$H$11</c:f>
              <c:strCache>
                <c:ptCount val="1"/>
                <c:pt idx="0">
                  <c:v>2020</c:v>
                </c:pt>
              </c:strCache>
            </c:strRef>
          </c:tx>
          <c:spPr>
            <a:solidFill>
              <a:srgbClr val="00B050"/>
            </a:solidFill>
            <a:ln>
              <a:solidFill>
                <a:srgbClr val="00B050"/>
              </a:solid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'Ark1'!$F$12:$F$15</c:f>
              <c:strCache>
                <c:ptCount val="4"/>
                <c:pt idx="0">
                  <c:v>Å-rup</c:v>
                </c:pt>
                <c:pt idx="1">
                  <c:v>Y-købing</c:v>
                </c:pt>
                <c:pt idx="2">
                  <c:v>X-havn</c:v>
                </c:pt>
                <c:pt idx="3">
                  <c:v>Landsplan</c:v>
                </c:pt>
              </c:strCache>
            </c:strRef>
          </c:cat>
          <c:val>
            <c:numRef>
              <c:f>'Ark1'!$H$12:$H$15</c:f>
              <c:numCache>
                <c:formatCode>General</c:formatCode>
                <c:ptCount val="4"/>
                <c:pt idx="0">
                  <c:v>4.8</c:v>
                </c:pt>
                <c:pt idx="1">
                  <c:v>4.3</c:v>
                </c:pt>
                <c:pt idx="2">
                  <c:v>5.5</c:v>
                </c:pt>
                <c:pt idx="3">
                  <c:v>4.3</c:v>
                </c:pt>
              </c:numCache>
            </c:numRef>
          </c:val>
          <c:extLst>
            <c:ext xmlns:c16="http://schemas.microsoft.com/office/drawing/2014/chart" uri="{C3380CC4-5D6E-409C-BE32-E72D297353CC}">
              <c16:uniqueId val="{00000001-761E-4BC7-966B-B065783B3F57}"/>
            </c:ext>
          </c:extLst>
        </c:ser>
        <c:ser>
          <c:idx val="2"/>
          <c:order val="2"/>
          <c:tx>
            <c:strRef>
              <c:f>'Ark1'!$I$11</c:f>
              <c:strCache>
                <c:ptCount val="1"/>
                <c:pt idx="0">
                  <c:v>2021</c:v>
                </c:pt>
              </c:strCache>
            </c:strRef>
          </c:tx>
          <c:spPr>
            <a:solidFill>
              <a:srgbClr val="92D050"/>
            </a:solidFill>
            <a:ln>
              <a:solidFill>
                <a:srgbClr val="92D050"/>
              </a:solid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'Ark1'!$F$12:$F$15</c:f>
              <c:strCache>
                <c:ptCount val="4"/>
                <c:pt idx="0">
                  <c:v>Å-rup</c:v>
                </c:pt>
                <c:pt idx="1">
                  <c:v>Y-købing</c:v>
                </c:pt>
                <c:pt idx="2">
                  <c:v>X-havn</c:v>
                </c:pt>
                <c:pt idx="3">
                  <c:v>Landsplan</c:v>
                </c:pt>
              </c:strCache>
            </c:strRef>
          </c:cat>
          <c:val>
            <c:numRef>
              <c:f>'Ark1'!$I$12:$I$15</c:f>
              <c:numCache>
                <c:formatCode>General</c:formatCode>
                <c:ptCount val="4"/>
                <c:pt idx="0">
                  <c:v>3.2</c:v>
                </c:pt>
                <c:pt idx="1">
                  <c:v>4.2</c:v>
                </c:pt>
                <c:pt idx="2">
                  <c:v>5.6</c:v>
                </c:pt>
                <c:pt idx="3">
                  <c:v>4.4000000000000004</c:v>
                </c:pt>
              </c:numCache>
            </c:numRef>
          </c:val>
          <c:extLst>
            <c:ext xmlns:c16="http://schemas.microsoft.com/office/drawing/2014/chart" uri="{C3380CC4-5D6E-409C-BE32-E72D297353CC}">
              <c16:uniqueId val="{00000002-761E-4BC7-966B-B065783B3F57}"/>
            </c:ext>
          </c:extLst>
        </c:ser>
        <c:dLbls>
          <c:showLegendKey val="0"/>
          <c:showVal val="0"/>
          <c:showCatName val="0"/>
          <c:showSerName val="0"/>
          <c:showPercent val="0"/>
          <c:showBubbleSize val="0"/>
        </c:dLbls>
        <c:gapWidth val="219"/>
        <c:overlap val="-27"/>
        <c:axId val="1874321328"/>
        <c:axId val="1375177856"/>
      </c:barChart>
      <c:catAx>
        <c:axId val="1874321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da-DK"/>
          </a:p>
        </c:txPr>
        <c:crossAx val="1375177856"/>
        <c:crosses val="autoZero"/>
        <c:auto val="1"/>
        <c:lblAlgn val="ctr"/>
        <c:lblOffset val="100"/>
        <c:noMultiLvlLbl val="0"/>
      </c:catAx>
      <c:valAx>
        <c:axId val="1375177856"/>
        <c:scaling>
          <c:orientation val="minMax"/>
          <c:max val="7"/>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da-DK"/>
          </a:p>
        </c:txPr>
        <c:crossAx val="1874321328"/>
        <c:crosses val="autoZero"/>
        <c:crossBetween val="between"/>
      </c:valAx>
      <c:spPr>
        <a:noFill/>
        <a:ln>
          <a:noFill/>
        </a:ln>
        <a:effectLst/>
      </c:spPr>
    </c:plotArea>
    <c:legend>
      <c:legendPos val="b"/>
      <c:layout>
        <c:manualLayout>
          <c:xMode val="edge"/>
          <c:yMode val="edge"/>
          <c:x val="8.6489920727338784E-2"/>
          <c:y val="6.7798420223579223E-2"/>
          <c:w val="0.33704716078257951"/>
          <c:h val="5.1763512311392791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alpha val="0"/>
      </a:schemeClr>
    </a:solidFill>
    <a:ln w="9525" cap="flat" cmpd="sng" algn="ctr">
      <a:noFill/>
      <a:round/>
    </a:ln>
    <a:effectLst/>
  </c:spPr>
  <c:txPr>
    <a:bodyPr/>
    <a:lstStyle/>
    <a:p>
      <a:pPr>
        <a:defRPr sz="1100">
          <a:solidFill>
            <a:schemeClr val="bg1"/>
          </a:solidFill>
        </a:defRPr>
      </a:pPr>
      <a:endParaRPr lang="da-DK"/>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da-DK" sz="1400" b="0" noProof="0" dirty="0">
                <a:solidFill>
                  <a:schemeClr val="bg1"/>
                </a:solidFill>
              </a:rPr>
              <a:t>Gennemsnitlig</a:t>
            </a:r>
            <a:r>
              <a:rPr lang="da-DK" sz="1400" b="0" baseline="0" noProof="0" dirty="0">
                <a:solidFill>
                  <a:schemeClr val="bg1"/>
                </a:solidFill>
              </a:rPr>
              <a:t>t antal indsatser efter §138 fordelt på borgere med &lt;4 og &gt;=4 aktive funktionsevne- og helbredstilstande</a:t>
            </a:r>
            <a:endParaRPr lang="da-DK" sz="1400" b="0" noProof="0" dirty="0">
              <a:solidFill>
                <a:schemeClr val="bg1"/>
              </a:solidFill>
            </a:endParaRP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col"/>
        <c:grouping val="clustered"/>
        <c:varyColors val="0"/>
        <c:ser>
          <c:idx val="0"/>
          <c:order val="0"/>
          <c:spPr>
            <a:solidFill>
              <a:srgbClr val="008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'Usecase 3'!$A$17:$B$26</c:f>
              <c:multiLvlStrCache>
                <c:ptCount val="10"/>
                <c:lvl>
                  <c:pt idx="0">
                    <c:v>Billund</c:v>
                  </c:pt>
                  <c:pt idx="1">
                    <c:v>Varde</c:v>
                  </c:pt>
                  <c:pt idx="2">
                    <c:v>Vejen</c:v>
                  </c:pt>
                  <c:pt idx="3">
                    <c:v>Esbjerg</c:v>
                  </c:pt>
                  <c:pt idx="4">
                    <c:v>Fanø</c:v>
                  </c:pt>
                  <c:pt idx="5">
                    <c:v>Billund</c:v>
                  </c:pt>
                  <c:pt idx="6">
                    <c:v>Varde</c:v>
                  </c:pt>
                  <c:pt idx="7">
                    <c:v>Vejen</c:v>
                  </c:pt>
                  <c:pt idx="8">
                    <c:v>Esbjerg</c:v>
                  </c:pt>
                  <c:pt idx="9">
                    <c:v>Fanø</c:v>
                  </c:pt>
                </c:lvl>
                <c:lvl>
                  <c:pt idx="0">
                    <c:v>Under 4 aktive tilstande</c:v>
                  </c:pt>
                  <c:pt idx="5">
                    <c:v>4 eller flere aktive tilstande</c:v>
                  </c:pt>
                </c:lvl>
              </c:multiLvlStrCache>
            </c:multiLvlStrRef>
          </c:cat>
          <c:val>
            <c:numRef>
              <c:f>'Usecase 3'!$C$17:$C$26</c:f>
              <c:numCache>
                <c:formatCode>General</c:formatCode>
                <c:ptCount val="10"/>
                <c:pt idx="0">
                  <c:v>2.34</c:v>
                </c:pt>
                <c:pt idx="1">
                  <c:v>1.89</c:v>
                </c:pt>
                <c:pt idx="2">
                  <c:v>3.21</c:v>
                </c:pt>
                <c:pt idx="3">
                  <c:v>2.34</c:v>
                </c:pt>
                <c:pt idx="4">
                  <c:v>1.99</c:v>
                </c:pt>
                <c:pt idx="5">
                  <c:v>5.34</c:v>
                </c:pt>
                <c:pt idx="6">
                  <c:v>4.5599999999999996</c:v>
                </c:pt>
                <c:pt idx="7">
                  <c:v>6.76</c:v>
                </c:pt>
                <c:pt idx="8">
                  <c:v>5.67</c:v>
                </c:pt>
                <c:pt idx="9">
                  <c:v>5.32</c:v>
                </c:pt>
              </c:numCache>
            </c:numRef>
          </c:val>
          <c:extLst>
            <c:ext xmlns:c16="http://schemas.microsoft.com/office/drawing/2014/chart" uri="{C3380CC4-5D6E-409C-BE32-E72D297353CC}">
              <c16:uniqueId val="{00000000-EEF9-41D4-A734-77B4189E8B5C}"/>
            </c:ext>
          </c:extLst>
        </c:ser>
        <c:dLbls>
          <c:showLegendKey val="0"/>
          <c:showVal val="0"/>
          <c:showCatName val="0"/>
          <c:showSerName val="0"/>
          <c:showPercent val="0"/>
          <c:showBubbleSize val="0"/>
        </c:dLbls>
        <c:gapWidth val="219"/>
        <c:overlap val="-27"/>
        <c:axId val="443380719"/>
        <c:axId val="437772831"/>
      </c:barChart>
      <c:catAx>
        <c:axId val="4433807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da-DK"/>
          </a:p>
        </c:txPr>
        <c:crossAx val="437772831"/>
        <c:crosses val="autoZero"/>
        <c:auto val="1"/>
        <c:lblAlgn val="ctr"/>
        <c:lblOffset val="100"/>
        <c:noMultiLvlLbl val="0"/>
      </c:catAx>
      <c:valAx>
        <c:axId val="4377728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da-DK"/>
          </a:p>
        </c:txPr>
        <c:crossAx val="4433807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da-DK"/>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a:t>Andel ml 65-79 år som modtager RH rengøring-indsatser efter §83a (af alle der modtager rengøring som indsats efter servicelovens §83 og §83a)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da-DK"/>
        </a:p>
      </c:txPr>
    </c:title>
    <c:autoTitleDeleted val="0"/>
    <c:plotArea>
      <c:layout>
        <c:manualLayout>
          <c:layoutTarget val="inner"/>
          <c:xMode val="edge"/>
          <c:yMode val="edge"/>
          <c:x val="7.5632271712304619E-2"/>
          <c:y val="0.20204110559886604"/>
          <c:w val="0.90944235515336702"/>
          <c:h val="0.6373876119997155"/>
        </c:manualLayout>
      </c:layout>
      <c:barChart>
        <c:barDir val="col"/>
        <c:grouping val="clustered"/>
        <c:varyColors val="0"/>
        <c:ser>
          <c:idx val="0"/>
          <c:order val="0"/>
          <c:tx>
            <c:strRef>
              <c:f>'Usecase 4'!$B$1</c:f>
              <c:strCache>
                <c:ptCount val="1"/>
                <c:pt idx="0">
                  <c:v>Andel ml 65-79 år som modtager indsatser efter §83a (af alle der modtager indsatser efter servicelovens §83)</c:v>
                </c:pt>
              </c:strCache>
            </c:strRef>
          </c:tx>
          <c:spPr>
            <a:solidFill>
              <a:srgbClr val="008000"/>
            </a:solidFill>
            <a:ln>
              <a:noFill/>
            </a:ln>
            <a:effectLst/>
          </c:spPr>
          <c:invertIfNegative val="0"/>
          <c:cat>
            <c:strRef>
              <c:f>'Usecase 4'!$A$2:$A$99</c:f>
              <c:strCache>
                <c:ptCount val="98"/>
                <c:pt idx="0">
                  <c:v>Høje-Taastrup Kommune</c:v>
                </c:pt>
                <c:pt idx="1">
                  <c:v>Samsø Kommune</c:v>
                </c:pt>
                <c:pt idx="2">
                  <c:v>Tønder Kommune</c:v>
                </c:pt>
                <c:pt idx="3">
                  <c:v>Holbæk Kommune</c:v>
                </c:pt>
                <c:pt idx="4">
                  <c:v>Kalundborg Kommune</c:v>
                </c:pt>
                <c:pt idx="5">
                  <c:v>Lejre Kommune</c:v>
                </c:pt>
                <c:pt idx="6">
                  <c:v>Lemvig Kommune</c:v>
                </c:pt>
                <c:pt idx="7">
                  <c:v>Ikast-Brande Kommune</c:v>
                </c:pt>
                <c:pt idx="8">
                  <c:v>Hvidovre Kommune</c:v>
                </c:pt>
                <c:pt idx="9">
                  <c:v>Vejen Kommune</c:v>
                </c:pt>
                <c:pt idx="10">
                  <c:v>Allerød Kommune</c:v>
                </c:pt>
                <c:pt idx="11">
                  <c:v>Frederikshavn Kommune</c:v>
                </c:pt>
                <c:pt idx="12">
                  <c:v>Helsingør Kommune</c:v>
                </c:pt>
                <c:pt idx="13">
                  <c:v>Solrød Kommune</c:v>
                </c:pt>
                <c:pt idx="14">
                  <c:v>Fredensborg Kommune</c:v>
                </c:pt>
                <c:pt idx="15">
                  <c:v>Holstebro Kommune</c:v>
                </c:pt>
                <c:pt idx="16">
                  <c:v>Mariagerfjord Kommune</c:v>
                </c:pt>
                <c:pt idx="17">
                  <c:v>Faxe Kommune</c:v>
                </c:pt>
                <c:pt idx="18">
                  <c:v>Furesø Kommune</c:v>
                </c:pt>
                <c:pt idx="19">
                  <c:v>Silkeborg Kommune</c:v>
                </c:pt>
                <c:pt idx="20">
                  <c:v>Gentofte Kommune</c:v>
                </c:pt>
                <c:pt idx="21">
                  <c:v>Skive Kommune</c:v>
                </c:pt>
                <c:pt idx="22">
                  <c:v>Odsherred Kommune</c:v>
                </c:pt>
                <c:pt idx="23">
                  <c:v>Aarhus Kommune</c:v>
                </c:pt>
                <c:pt idx="24">
                  <c:v>Nordfyns Kommune</c:v>
                </c:pt>
                <c:pt idx="25">
                  <c:v>Assens Kommune</c:v>
                </c:pt>
                <c:pt idx="26">
                  <c:v>Albertslund Kommune</c:v>
                </c:pt>
                <c:pt idx="27">
                  <c:v>Haderslev Kommune</c:v>
                </c:pt>
                <c:pt idx="28">
                  <c:v>Vejle Kommune</c:v>
                </c:pt>
                <c:pt idx="29">
                  <c:v>Ærø Kommune</c:v>
                </c:pt>
                <c:pt idx="30">
                  <c:v>Brønderslev Kommune</c:v>
                </c:pt>
                <c:pt idx="31">
                  <c:v>Morsø Kommune</c:v>
                </c:pt>
                <c:pt idx="32">
                  <c:v>Odder Kommune</c:v>
                </c:pt>
                <c:pt idx="33">
                  <c:v>Ringkøbing-Skjern Kommune</c:v>
                </c:pt>
                <c:pt idx="34">
                  <c:v>Hørsholm Kommune</c:v>
                </c:pt>
                <c:pt idx="35">
                  <c:v>Vallensbæk Kommune</c:v>
                </c:pt>
                <c:pt idx="36">
                  <c:v>Nyborg Kommune</c:v>
                </c:pt>
                <c:pt idx="37">
                  <c:v>Fanø Kommune</c:v>
                </c:pt>
                <c:pt idx="38">
                  <c:v>Fredericia Kommune</c:v>
                </c:pt>
                <c:pt idx="39">
                  <c:v>Struer Kommune</c:v>
                </c:pt>
                <c:pt idx="40">
                  <c:v>Aabenraa Kommune</c:v>
                </c:pt>
                <c:pt idx="41">
                  <c:v>Horsens Kommune</c:v>
                </c:pt>
                <c:pt idx="42">
                  <c:v>Herning Kommune</c:v>
                </c:pt>
                <c:pt idx="43">
                  <c:v>Gribskov Kommune</c:v>
                </c:pt>
                <c:pt idx="44">
                  <c:v>Hillerød Kommune</c:v>
                </c:pt>
                <c:pt idx="45">
                  <c:v>Thisted Kommune</c:v>
                </c:pt>
                <c:pt idx="46">
                  <c:v>Varde Kommune</c:v>
                </c:pt>
                <c:pt idx="47">
                  <c:v>Aalborg Kommune</c:v>
                </c:pt>
                <c:pt idx="48">
                  <c:v>Roskilde Kommune</c:v>
                </c:pt>
                <c:pt idx="49">
                  <c:v>Skanderborg Kommune</c:v>
                </c:pt>
                <c:pt idx="50">
                  <c:v>Vordingborg Kommune</c:v>
                </c:pt>
                <c:pt idx="51">
                  <c:v>Middelfart Kommune</c:v>
                </c:pt>
                <c:pt idx="52">
                  <c:v>Jammerbugt Kommune</c:v>
                </c:pt>
                <c:pt idx="53">
                  <c:v>Bornholms Regionskommune</c:v>
                </c:pt>
                <c:pt idx="54">
                  <c:v>Ishøj Kommune</c:v>
                </c:pt>
                <c:pt idx="55">
                  <c:v>Lyngby-Taarbæk Kommune</c:v>
                </c:pt>
                <c:pt idx="56">
                  <c:v>Ringsted Kommune</c:v>
                </c:pt>
                <c:pt idx="57">
                  <c:v>Køge Kommune</c:v>
                </c:pt>
                <c:pt idx="58">
                  <c:v>Randers Kommune</c:v>
                </c:pt>
                <c:pt idx="59">
                  <c:v>Næstved Kommune</c:v>
                </c:pt>
                <c:pt idx="60">
                  <c:v>Tårnby Kommune</c:v>
                </c:pt>
                <c:pt idx="61">
                  <c:v>Stevns Kommune</c:v>
                </c:pt>
                <c:pt idx="62">
                  <c:v>Syddjurs Kommune</c:v>
                </c:pt>
                <c:pt idx="63">
                  <c:v>Egedal Kommune</c:v>
                </c:pt>
                <c:pt idx="64">
                  <c:v>Hedensted Kommune</c:v>
                </c:pt>
                <c:pt idx="65">
                  <c:v>Dragør Kommune</c:v>
                </c:pt>
                <c:pt idx="66">
                  <c:v>Gladsaxe Kommune</c:v>
                </c:pt>
                <c:pt idx="67">
                  <c:v>Rødovre Kommune</c:v>
                </c:pt>
                <c:pt idx="68">
                  <c:v>Sønderborg Kommune</c:v>
                </c:pt>
                <c:pt idx="69">
                  <c:v>Vesthimmerlands Kommune</c:v>
                </c:pt>
                <c:pt idx="70">
                  <c:v>Viborg Kommune</c:v>
                </c:pt>
                <c:pt idx="71">
                  <c:v>Frederiksberg Kommune</c:v>
                </c:pt>
                <c:pt idx="72">
                  <c:v>Faaborg-Midtfyn Kommune</c:v>
                </c:pt>
                <c:pt idx="73">
                  <c:v>Hjørring Kommune</c:v>
                </c:pt>
                <c:pt idx="74">
                  <c:v>Sorø Kommune</c:v>
                </c:pt>
                <c:pt idx="75">
                  <c:v>Billund Kommune</c:v>
                </c:pt>
                <c:pt idx="76">
                  <c:v>Herlev Kommune</c:v>
                </c:pt>
                <c:pt idx="77">
                  <c:v>Norddjurs Kommune</c:v>
                </c:pt>
                <c:pt idx="78">
                  <c:v>Frederikssund Kommune</c:v>
                </c:pt>
                <c:pt idx="79">
                  <c:v>Esbjerg Kommune</c:v>
                </c:pt>
                <c:pt idx="80">
                  <c:v>Kerteminde Kommune</c:v>
                </c:pt>
                <c:pt idx="81">
                  <c:v>Odense Kommune</c:v>
                </c:pt>
                <c:pt idx="82">
                  <c:v>Slagelse Kommune</c:v>
                </c:pt>
                <c:pt idx="83">
                  <c:v>Guldborgsund Kommune</c:v>
                </c:pt>
                <c:pt idx="84">
                  <c:v>Langeland Kommune</c:v>
                </c:pt>
                <c:pt idx="85">
                  <c:v>Lolland Kommune</c:v>
                </c:pt>
                <c:pt idx="86">
                  <c:v>Ballerup Kommune</c:v>
                </c:pt>
                <c:pt idx="87">
                  <c:v>Greve Kommune</c:v>
                </c:pt>
                <c:pt idx="88">
                  <c:v>Kolding Kommune</c:v>
                </c:pt>
                <c:pt idx="89">
                  <c:v>Brøndby Kommune</c:v>
                </c:pt>
                <c:pt idx="90">
                  <c:v>Rebild Kommune</c:v>
                </c:pt>
                <c:pt idx="91">
                  <c:v>Favrskov Kommune</c:v>
                </c:pt>
                <c:pt idx="92">
                  <c:v>Glostrup Kommune</c:v>
                </c:pt>
                <c:pt idx="93">
                  <c:v>Halsnæs Kommune</c:v>
                </c:pt>
                <c:pt idx="94">
                  <c:v>Læsø Kommune</c:v>
                </c:pt>
                <c:pt idx="95">
                  <c:v>Rudersdal Kommune</c:v>
                </c:pt>
                <c:pt idx="96">
                  <c:v>Svendborg Kommune</c:v>
                </c:pt>
                <c:pt idx="97">
                  <c:v>Københavns Kommune</c:v>
                </c:pt>
              </c:strCache>
            </c:strRef>
          </c:cat>
          <c:val>
            <c:numRef>
              <c:f>'Usecase 4'!$B$2:$B$99</c:f>
              <c:numCache>
                <c:formatCode>0%</c:formatCode>
                <c:ptCount val="98"/>
                <c:pt idx="0">
                  <c:v>0</c:v>
                </c:pt>
                <c:pt idx="1">
                  <c:v>0.01</c:v>
                </c:pt>
                <c:pt idx="2">
                  <c:v>0.01</c:v>
                </c:pt>
                <c:pt idx="3">
                  <c:v>0.02</c:v>
                </c:pt>
                <c:pt idx="4">
                  <c:v>0.02</c:v>
                </c:pt>
                <c:pt idx="5">
                  <c:v>0.02</c:v>
                </c:pt>
                <c:pt idx="6">
                  <c:v>0.03</c:v>
                </c:pt>
                <c:pt idx="7">
                  <c:v>0.04</c:v>
                </c:pt>
                <c:pt idx="8">
                  <c:v>0.05</c:v>
                </c:pt>
                <c:pt idx="9">
                  <c:v>0.05</c:v>
                </c:pt>
                <c:pt idx="10">
                  <c:v>0.06</c:v>
                </c:pt>
                <c:pt idx="11">
                  <c:v>0.06</c:v>
                </c:pt>
                <c:pt idx="12">
                  <c:v>0.06</c:v>
                </c:pt>
                <c:pt idx="13">
                  <c:v>0.06</c:v>
                </c:pt>
                <c:pt idx="14">
                  <c:v>0.08</c:v>
                </c:pt>
                <c:pt idx="15">
                  <c:v>0.08</c:v>
                </c:pt>
                <c:pt idx="16">
                  <c:v>0.08</c:v>
                </c:pt>
                <c:pt idx="17">
                  <c:v>0.09</c:v>
                </c:pt>
                <c:pt idx="18">
                  <c:v>0.09</c:v>
                </c:pt>
                <c:pt idx="19">
                  <c:v>0.09</c:v>
                </c:pt>
                <c:pt idx="20">
                  <c:v>0.1</c:v>
                </c:pt>
                <c:pt idx="21">
                  <c:v>0.1</c:v>
                </c:pt>
                <c:pt idx="22">
                  <c:v>0.12</c:v>
                </c:pt>
                <c:pt idx="23">
                  <c:v>0.12</c:v>
                </c:pt>
                <c:pt idx="24">
                  <c:v>0.13</c:v>
                </c:pt>
                <c:pt idx="25">
                  <c:v>0.14000000000000001</c:v>
                </c:pt>
                <c:pt idx="26">
                  <c:v>0.15</c:v>
                </c:pt>
                <c:pt idx="27">
                  <c:v>0.15</c:v>
                </c:pt>
                <c:pt idx="28">
                  <c:v>0.15</c:v>
                </c:pt>
                <c:pt idx="29">
                  <c:v>0.15</c:v>
                </c:pt>
                <c:pt idx="30">
                  <c:v>0.16</c:v>
                </c:pt>
                <c:pt idx="31">
                  <c:v>0.16</c:v>
                </c:pt>
                <c:pt idx="32">
                  <c:v>0.16</c:v>
                </c:pt>
                <c:pt idx="33">
                  <c:v>0.16</c:v>
                </c:pt>
                <c:pt idx="34">
                  <c:v>0.17</c:v>
                </c:pt>
                <c:pt idx="35">
                  <c:v>0.17</c:v>
                </c:pt>
                <c:pt idx="36">
                  <c:v>0.18</c:v>
                </c:pt>
                <c:pt idx="37">
                  <c:v>0.19</c:v>
                </c:pt>
                <c:pt idx="38">
                  <c:v>0.19</c:v>
                </c:pt>
                <c:pt idx="39">
                  <c:v>0.19</c:v>
                </c:pt>
                <c:pt idx="40">
                  <c:v>0.19</c:v>
                </c:pt>
                <c:pt idx="41">
                  <c:v>0.21</c:v>
                </c:pt>
                <c:pt idx="42">
                  <c:v>0.22</c:v>
                </c:pt>
                <c:pt idx="43">
                  <c:v>0.23</c:v>
                </c:pt>
                <c:pt idx="44">
                  <c:v>0.24</c:v>
                </c:pt>
                <c:pt idx="45">
                  <c:v>0.25</c:v>
                </c:pt>
                <c:pt idx="46">
                  <c:v>0.25</c:v>
                </c:pt>
                <c:pt idx="47">
                  <c:v>0.25</c:v>
                </c:pt>
                <c:pt idx="48">
                  <c:v>0.26</c:v>
                </c:pt>
                <c:pt idx="49">
                  <c:v>0.28000000000000003</c:v>
                </c:pt>
                <c:pt idx="50">
                  <c:v>0.28000000000000003</c:v>
                </c:pt>
                <c:pt idx="51">
                  <c:v>0.28999999999999998</c:v>
                </c:pt>
                <c:pt idx="52">
                  <c:v>0.3</c:v>
                </c:pt>
                <c:pt idx="53">
                  <c:v>0.31</c:v>
                </c:pt>
                <c:pt idx="54">
                  <c:v>0.31</c:v>
                </c:pt>
                <c:pt idx="55">
                  <c:v>0.31</c:v>
                </c:pt>
                <c:pt idx="56">
                  <c:v>0.31</c:v>
                </c:pt>
                <c:pt idx="57">
                  <c:v>0.32</c:v>
                </c:pt>
                <c:pt idx="58">
                  <c:v>0.32</c:v>
                </c:pt>
                <c:pt idx="59">
                  <c:v>0.33</c:v>
                </c:pt>
                <c:pt idx="60">
                  <c:v>0.34</c:v>
                </c:pt>
                <c:pt idx="61">
                  <c:v>0.35</c:v>
                </c:pt>
                <c:pt idx="62">
                  <c:v>0.35</c:v>
                </c:pt>
                <c:pt idx="63">
                  <c:v>0.36</c:v>
                </c:pt>
                <c:pt idx="64">
                  <c:v>0.36</c:v>
                </c:pt>
                <c:pt idx="65">
                  <c:v>0.37</c:v>
                </c:pt>
                <c:pt idx="66">
                  <c:v>0.37</c:v>
                </c:pt>
                <c:pt idx="67">
                  <c:v>0.37</c:v>
                </c:pt>
                <c:pt idx="68">
                  <c:v>0.37</c:v>
                </c:pt>
                <c:pt idx="69">
                  <c:v>0.37</c:v>
                </c:pt>
                <c:pt idx="70">
                  <c:v>0.37</c:v>
                </c:pt>
                <c:pt idx="71">
                  <c:v>0.38</c:v>
                </c:pt>
                <c:pt idx="72">
                  <c:v>0.38</c:v>
                </c:pt>
                <c:pt idx="73">
                  <c:v>0.38</c:v>
                </c:pt>
                <c:pt idx="74">
                  <c:v>0.38</c:v>
                </c:pt>
                <c:pt idx="75">
                  <c:v>0.39</c:v>
                </c:pt>
                <c:pt idx="76">
                  <c:v>0.39</c:v>
                </c:pt>
                <c:pt idx="77">
                  <c:v>0.39</c:v>
                </c:pt>
                <c:pt idx="78">
                  <c:v>0.4</c:v>
                </c:pt>
                <c:pt idx="79">
                  <c:v>0.41</c:v>
                </c:pt>
                <c:pt idx="80">
                  <c:v>0.41</c:v>
                </c:pt>
                <c:pt idx="81">
                  <c:v>0.41</c:v>
                </c:pt>
                <c:pt idx="82">
                  <c:v>0.41</c:v>
                </c:pt>
                <c:pt idx="83">
                  <c:v>0.42</c:v>
                </c:pt>
                <c:pt idx="84">
                  <c:v>0.42</c:v>
                </c:pt>
                <c:pt idx="85">
                  <c:v>0.44</c:v>
                </c:pt>
                <c:pt idx="86">
                  <c:v>0.46</c:v>
                </c:pt>
                <c:pt idx="87">
                  <c:v>0.46</c:v>
                </c:pt>
                <c:pt idx="88">
                  <c:v>0.46</c:v>
                </c:pt>
                <c:pt idx="89">
                  <c:v>0.47</c:v>
                </c:pt>
                <c:pt idx="90">
                  <c:v>0.47</c:v>
                </c:pt>
                <c:pt idx="91">
                  <c:v>0.48</c:v>
                </c:pt>
                <c:pt idx="92">
                  <c:v>0.48</c:v>
                </c:pt>
                <c:pt idx="93">
                  <c:v>0.48</c:v>
                </c:pt>
                <c:pt idx="94">
                  <c:v>0.48</c:v>
                </c:pt>
                <c:pt idx="95">
                  <c:v>0.48</c:v>
                </c:pt>
                <c:pt idx="96">
                  <c:v>0.49</c:v>
                </c:pt>
                <c:pt idx="97">
                  <c:v>0.5</c:v>
                </c:pt>
              </c:numCache>
            </c:numRef>
          </c:val>
          <c:extLst>
            <c:ext xmlns:c16="http://schemas.microsoft.com/office/drawing/2014/chart" uri="{C3380CC4-5D6E-409C-BE32-E72D297353CC}">
              <c16:uniqueId val="{00000000-094B-4027-B8DA-404A450380FB}"/>
            </c:ext>
          </c:extLst>
        </c:ser>
        <c:dLbls>
          <c:showLegendKey val="0"/>
          <c:showVal val="0"/>
          <c:showCatName val="0"/>
          <c:showSerName val="0"/>
          <c:showPercent val="0"/>
          <c:showBubbleSize val="0"/>
        </c:dLbls>
        <c:gapWidth val="219"/>
        <c:overlap val="-27"/>
        <c:axId val="445742543"/>
        <c:axId val="552413151"/>
      </c:barChart>
      <c:catAx>
        <c:axId val="4457425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500" b="0" i="0" u="none" strike="noStrike" kern="1200" baseline="0">
                <a:solidFill>
                  <a:schemeClr val="bg1"/>
                </a:solidFill>
                <a:latin typeface="+mn-lt"/>
                <a:ea typeface="+mn-ea"/>
                <a:cs typeface="+mn-cs"/>
              </a:defRPr>
            </a:pPr>
            <a:endParaRPr lang="da-DK"/>
          </a:p>
        </c:txPr>
        <c:crossAx val="552413151"/>
        <c:crosses val="autoZero"/>
        <c:auto val="1"/>
        <c:lblAlgn val="ctr"/>
        <c:lblOffset val="100"/>
        <c:noMultiLvlLbl val="0"/>
      </c:catAx>
      <c:valAx>
        <c:axId val="55241315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da-DK"/>
          </a:p>
        </c:txPr>
        <c:crossAx val="4457425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116.svg"/><Relationship Id="rId13" Type="http://schemas.openxmlformats.org/officeDocument/2006/relationships/image" Target="../media/image121.png"/><Relationship Id="rId18" Type="http://schemas.openxmlformats.org/officeDocument/2006/relationships/image" Target="../media/image126.svg"/><Relationship Id="rId26" Type="http://schemas.openxmlformats.org/officeDocument/2006/relationships/image" Target="../media/image134.svg"/><Relationship Id="rId3" Type="http://schemas.openxmlformats.org/officeDocument/2006/relationships/image" Target="../media/image111.png"/><Relationship Id="rId21" Type="http://schemas.openxmlformats.org/officeDocument/2006/relationships/image" Target="../media/image129.png"/><Relationship Id="rId7" Type="http://schemas.openxmlformats.org/officeDocument/2006/relationships/image" Target="../media/image115.png"/><Relationship Id="rId12" Type="http://schemas.openxmlformats.org/officeDocument/2006/relationships/image" Target="../media/image120.svg"/><Relationship Id="rId17" Type="http://schemas.openxmlformats.org/officeDocument/2006/relationships/image" Target="../media/image125.png"/><Relationship Id="rId25" Type="http://schemas.openxmlformats.org/officeDocument/2006/relationships/image" Target="../media/image133.png"/><Relationship Id="rId2" Type="http://schemas.openxmlformats.org/officeDocument/2006/relationships/image" Target="../media/image110.svg"/><Relationship Id="rId16" Type="http://schemas.openxmlformats.org/officeDocument/2006/relationships/image" Target="../media/image124.svg"/><Relationship Id="rId20" Type="http://schemas.openxmlformats.org/officeDocument/2006/relationships/image" Target="../media/image128.svg"/><Relationship Id="rId1" Type="http://schemas.openxmlformats.org/officeDocument/2006/relationships/image" Target="../media/image109.png"/><Relationship Id="rId6" Type="http://schemas.openxmlformats.org/officeDocument/2006/relationships/image" Target="../media/image114.svg"/><Relationship Id="rId11" Type="http://schemas.openxmlformats.org/officeDocument/2006/relationships/image" Target="../media/image119.png"/><Relationship Id="rId24" Type="http://schemas.openxmlformats.org/officeDocument/2006/relationships/image" Target="../media/image132.svg"/><Relationship Id="rId5" Type="http://schemas.openxmlformats.org/officeDocument/2006/relationships/image" Target="../media/image113.png"/><Relationship Id="rId15" Type="http://schemas.openxmlformats.org/officeDocument/2006/relationships/image" Target="../media/image123.png"/><Relationship Id="rId23" Type="http://schemas.openxmlformats.org/officeDocument/2006/relationships/image" Target="../media/image131.png"/><Relationship Id="rId28" Type="http://schemas.openxmlformats.org/officeDocument/2006/relationships/image" Target="../media/image136.svg"/><Relationship Id="rId10" Type="http://schemas.openxmlformats.org/officeDocument/2006/relationships/image" Target="../media/image118.svg"/><Relationship Id="rId19" Type="http://schemas.openxmlformats.org/officeDocument/2006/relationships/image" Target="../media/image127.png"/><Relationship Id="rId4" Type="http://schemas.openxmlformats.org/officeDocument/2006/relationships/image" Target="../media/image112.svg"/><Relationship Id="rId9" Type="http://schemas.openxmlformats.org/officeDocument/2006/relationships/image" Target="../media/image117.png"/><Relationship Id="rId14" Type="http://schemas.openxmlformats.org/officeDocument/2006/relationships/image" Target="../media/image122.svg"/><Relationship Id="rId22" Type="http://schemas.openxmlformats.org/officeDocument/2006/relationships/image" Target="../media/image130.svg"/><Relationship Id="rId27" Type="http://schemas.openxmlformats.org/officeDocument/2006/relationships/image" Target="../media/image135.png"/></Relationships>
</file>

<file path=ppt/diagrams/_rels/data3.xml.rels><?xml version="1.0" encoding="UTF-8" standalone="yes"?>
<Relationships xmlns="http://schemas.openxmlformats.org/package/2006/relationships"><Relationship Id="rId8" Type="http://schemas.openxmlformats.org/officeDocument/2006/relationships/image" Target="../media/image158.svg"/><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image" Target="../media/image152.svg"/><Relationship Id="rId1" Type="http://schemas.openxmlformats.org/officeDocument/2006/relationships/image" Target="../media/image151.png"/><Relationship Id="rId6" Type="http://schemas.openxmlformats.org/officeDocument/2006/relationships/image" Target="../media/image156.svg"/><Relationship Id="rId5" Type="http://schemas.openxmlformats.org/officeDocument/2006/relationships/image" Target="../media/image155.png"/><Relationship Id="rId4" Type="http://schemas.openxmlformats.org/officeDocument/2006/relationships/image" Target="../media/image154.svg"/></Relationships>
</file>

<file path=ppt/diagrams/_rels/data4.xml.rels><?xml version="1.0" encoding="UTF-8" standalone="yes"?>
<Relationships xmlns="http://schemas.openxmlformats.org/package/2006/relationships"><Relationship Id="rId8" Type="http://schemas.openxmlformats.org/officeDocument/2006/relationships/image" Target="../media/image166.svg"/><Relationship Id="rId3" Type="http://schemas.openxmlformats.org/officeDocument/2006/relationships/image" Target="../media/image161.png"/><Relationship Id="rId7" Type="http://schemas.openxmlformats.org/officeDocument/2006/relationships/image" Target="../media/image165.png"/><Relationship Id="rId2" Type="http://schemas.openxmlformats.org/officeDocument/2006/relationships/image" Target="../media/image160.svg"/><Relationship Id="rId1" Type="http://schemas.openxmlformats.org/officeDocument/2006/relationships/image" Target="../media/image159.png"/><Relationship Id="rId6" Type="http://schemas.openxmlformats.org/officeDocument/2006/relationships/image" Target="../media/image164.svg"/><Relationship Id="rId5" Type="http://schemas.openxmlformats.org/officeDocument/2006/relationships/image" Target="../media/image163.png"/><Relationship Id="rId4" Type="http://schemas.openxmlformats.org/officeDocument/2006/relationships/image" Target="../media/image162.svg"/></Relationships>
</file>

<file path=ppt/diagrams/_rels/data5.xml.rels><?xml version="1.0" encoding="UTF-8" standalone="yes"?>
<Relationships xmlns="http://schemas.openxmlformats.org/package/2006/relationships"><Relationship Id="rId8" Type="http://schemas.openxmlformats.org/officeDocument/2006/relationships/image" Target="../media/image174.sv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image" Target="../media/image168.svg"/><Relationship Id="rId1" Type="http://schemas.openxmlformats.org/officeDocument/2006/relationships/image" Target="../media/image167.png"/><Relationship Id="rId6" Type="http://schemas.openxmlformats.org/officeDocument/2006/relationships/image" Target="../media/image172.svg"/><Relationship Id="rId5" Type="http://schemas.openxmlformats.org/officeDocument/2006/relationships/image" Target="../media/image171.png"/><Relationship Id="rId4" Type="http://schemas.openxmlformats.org/officeDocument/2006/relationships/image" Target="../media/image17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16.svg"/><Relationship Id="rId13" Type="http://schemas.openxmlformats.org/officeDocument/2006/relationships/image" Target="../media/image121.png"/><Relationship Id="rId18" Type="http://schemas.openxmlformats.org/officeDocument/2006/relationships/image" Target="../media/image126.svg"/><Relationship Id="rId26" Type="http://schemas.openxmlformats.org/officeDocument/2006/relationships/image" Target="../media/image134.svg"/><Relationship Id="rId3" Type="http://schemas.openxmlformats.org/officeDocument/2006/relationships/image" Target="../media/image111.png"/><Relationship Id="rId21" Type="http://schemas.openxmlformats.org/officeDocument/2006/relationships/image" Target="../media/image129.png"/><Relationship Id="rId7" Type="http://schemas.openxmlformats.org/officeDocument/2006/relationships/image" Target="../media/image115.png"/><Relationship Id="rId12" Type="http://schemas.openxmlformats.org/officeDocument/2006/relationships/image" Target="../media/image120.svg"/><Relationship Id="rId17" Type="http://schemas.openxmlformats.org/officeDocument/2006/relationships/image" Target="../media/image125.png"/><Relationship Id="rId25" Type="http://schemas.openxmlformats.org/officeDocument/2006/relationships/image" Target="../media/image133.png"/><Relationship Id="rId2" Type="http://schemas.openxmlformats.org/officeDocument/2006/relationships/image" Target="../media/image110.svg"/><Relationship Id="rId16" Type="http://schemas.openxmlformats.org/officeDocument/2006/relationships/image" Target="../media/image124.svg"/><Relationship Id="rId20" Type="http://schemas.openxmlformats.org/officeDocument/2006/relationships/image" Target="../media/image128.svg"/><Relationship Id="rId1" Type="http://schemas.openxmlformats.org/officeDocument/2006/relationships/image" Target="../media/image109.png"/><Relationship Id="rId6" Type="http://schemas.openxmlformats.org/officeDocument/2006/relationships/image" Target="../media/image114.svg"/><Relationship Id="rId11" Type="http://schemas.openxmlformats.org/officeDocument/2006/relationships/image" Target="../media/image119.png"/><Relationship Id="rId24" Type="http://schemas.openxmlformats.org/officeDocument/2006/relationships/image" Target="../media/image132.svg"/><Relationship Id="rId5" Type="http://schemas.openxmlformats.org/officeDocument/2006/relationships/image" Target="../media/image113.png"/><Relationship Id="rId15" Type="http://schemas.openxmlformats.org/officeDocument/2006/relationships/image" Target="../media/image123.png"/><Relationship Id="rId23" Type="http://schemas.openxmlformats.org/officeDocument/2006/relationships/image" Target="../media/image131.png"/><Relationship Id="rId28" Type="http://schemas.openxmlformats.org/officeDocument/2006/relationships/image" Target="../media/image136.svg"/><Relationship Id="rId10" Type="http://schemas.openxmlformats.org/officeDocument/2006/relationships/image" Target="../media/image118.svg"/><Relationship Id="rId19" Type="http://schemas.openxmlformats.org/officeDocument/2006/relationships/image" Target="../media/image127.png"/><Relationship Id="rId4" Type="http://schemas.openxmlformats.org/officeDocument/2006/relationships/image" Target="../media/image112.svg"/><Relationship Id="rId9" Type="http://schemas.openxmlformats.org/officeDocument/2006/relationships/image" Target="../media/image117.png"/><Relationship Id="rId14" Type="http://schemas.openxmlformats.org/officeDocument/2006/relationships/image" Target="../media/image122.svg"/><Relationship Id="rId22" Type="http://schemas.openxmlformats.org/officeDocument/2006/relationships/image" Target="../media/image130.svg"/><Relationship Id="rId27" Type="http://schemas.openxmlformats.org/officeDocument/2006/relationships/image" Target="../media/image135.png"/></Relationships>
</file>

<file path=ppt/diagrams/_rels/drawing3.xml.rels><?xml version="1.0" encoding="UTF-8" standalone="yes"?>
<Relationships xmlns="http://schemas.openxmlformats.org/package/2006/relationships"><Relationship Id="rId8" Type="http://schemas.openxmlformats.org/officeDocument/2006/relationships/image" Target="../media/image158.svg"/><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image" Target="../media/image152.svg"/><Relationship Id="rId1" Type="http://schemas.openxmlformats.org/officeDocument/2006/relationships/image" Target="../media/image151.png"/><Relationship Id="rId6" Type="http://schemas.openxmlformats.org/officeDocument/2006/relationships/image" Target="../media/image156.svg"/><Relationship Id="rId5" Type="http://schemas.openxmlformats.org/officeDocument/2006/relationships/image" Target="../media/image155.png"/><Relationship Id="rId4" Type="http://schemas.openxmlformats.org/officeDocument/2006/relationships/image" Target="../media/image154.svg"/></Relationships>
</file>

<file path=ppt/diagrams/_rels/drawing4.xml.rels><?xml version="1.0" encoding="UTF-8" standalone="yes"?>
<Relationships xmlns="http://schemas.openxmlformats.org/package/2006/relationships"><Relationship Id="rId8" Type="http://schemas.openxmlformats.org/officeDocument/2006/relationships/image" Target="../media/image166.svg"/><Relationship Id="rId3" Type="http://schemas.openxmlformats.org/officeDocument/2006/relationships/image" Target="../media/image161.png"/><Relationship Id="rId7" Type="http://schemas.openxmlformats.org/officeDocument/2006/relationships/image" Target="../media/image165.png"/><Relationship Id="rId2" Type="http://schemas.openxmlformats.org/officeDocument/2006/relationships/image" Target="../media/image160.svg"/><Relationship Id="rId1" Type="http://schemas.openxmlformats.org/officeDocument/2006/relationships/image" Target="../media/image159.png"/><Relationship Id="rId6" Type="http://schemas.openxmlformats.org/officeDocument/2006/relationships/image" Target="../media/image164.svg"/><Relationship Id="rId5" Type="http://schemas.openxmlformats.org/officeDocument/2006/relationships/image" Target="../media/image163.png"/><Relationship Id="rId4" Type="http://schemas.openxmlformats.org/officeDocument/2006/relationships/image" Target="../media/image162.svg"/></Relationships>
</file>

<file path=ppt/diagrams/_rels/drawing5.xml.rels><?xml version="1.0" encoding="UTF-8" standalone="yes"?>
<Relationships xmlns="http://schemas.openxmlformats.org/package/2006/relationships"><Relationship Id="rId8" Type="http://schemas.openxmlformats.org/officeDocument/2006/relationships/image" Target="../media/image174.sv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image" Target="../media/image168.svg"/><Relationship Id="rId1" Type="http://schemas.openxmlformats.org/officeDocument/2006/relationships/image" Target="../media/image167.png"/><Relationship Id="rId6" Type="http://schemas.openxmlformats.org/officeDocument/2006/relationships/image" Target="../media/image172.svg"/><Relationship Id="rId5" Type="http://schemas.openxmlformats.org/officeDocument/2006/relationships/image" Target="../media/image171.png"/><Relationship Id="rId4" Type="http://schemas.openxmlformats.org/officeDocument/2006/relationships/image" Target="../media/image170.svg"/></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216747-F29C-4C01-A291-2E8E8263B9A1}" type="doc">
      <dgm:prSet loTypeId="urn:microsoft.com/office/officeart/2005/8/layout/pyramid2" loCatId="pyramid" qsTypeId="urn:microsoft.com/office/officeart/2005/8/quickstyle/simple1" qsCatId="simple" csTypeId="urn:microsoft.com/office/officeart/2005/8/colors/accent2_3" csCatId="accent2" phldr="1"/>
      <dgm:spPr/>
      <dgm:t>
        <a:bodyPr/>
        <a:lstStyle/>
        <a:p>
          <a:endParaRPr lang="da-DK"/>
        </a:p>
      </dgm:t>
    </dgm:pt>
    <dgm:pt modelId="{12776DC2-D527-4791-A436-F7E7B9658599}">
      <dgm:prSet/>
      <dgm:spPr/>
      <dgm:t>
        <a:bodyPr/>
        <a:lstStyle/>
        <a:p>
          <a:r>
            <a:rPr lang="da-DK" dirty="0"/>
            <a:t>Aggregerede data</a:t>
          </a:r>
        </a:p>
      </dgm:t>
    </dgm:pt>
    <dgm:pt modelId="{C1E984AB-9785-4372-917B-79141578172A}" type="parTrans" cxnId="{FC9397D6-1F9F-4401-8A83-07932A963C09}">
      <dgm:prSet/>
      <dgm:spPr/>
      <dgm:t>
        <a:bodyPr/>
        <a:lstStyle/>
        <a:p>
          <a:endParaRPr lang="da-DK"/>
        </a:p>
      </dgm:t>
    </dgm:pt>
    <dgm:pt modelId="{07117903-2D16-4C63-9D1B-CA6B09929F18}" type="sibTrans" cxnId="{FC9397D6-1F9F-4401-8A83-07932A963C09}">
      <dgm:prSet/>
      <dgm:spPr/>
      <dgm:t>
        <a:bodyPr/>
        <a:lstStyle/>
        <a:p>
          <a:endParaRPr lang="da-DK"/>
        </a:p>
      </dgm:t>
    </dgm:pt>
    <dgm:pt modelId="{18474BBC-D405-45FF-9C83-9A13B2795FC7}">
      <dgm:prSet/>
      <dgm:spPr/>
      <dgm:t>
        <a:bodyPr/>
        <a:lstStyle/>
        <a:p>
          <a:r>
            <a:rPr lang="da-DK" dirty="0"/>
            <a:t>Individdata</a:t>
          </a:r>
        </a:p>
      </dgm:t>
    </dgm:pt>
    <dgm:pt modelId="{2313A3B3-29E6-4D28-908F-6B33C1A04048}" type="parTrans" cxnId="{03DBC496-5396-4F13-AE00-BFE7B6FC5494}">
      <dgm:prSet/>
      <dgm:spPr/>
      <dgm:t>
        <a:bodyPr/>
        <a:lstStyle/>
        <a:p>
          <a:endParaRPr lang="da-DK"/>
        </a:p>
      </dgm:t>
    </dgm:pt>
    <dgm:pt modelId="{43A43CD1-6F21-4334-934A-3C262470B830}" type="sibTrans" cxnId="{03DBC496-5396-4F13-AE00-BFE7B6FC5494}">
      <dgm:prSet/>
      <dgm:spPr/>
      <dgm:t>
        <a:bodyPr/>
        <a:lstStyle/>
        <a:p>
          <a:endParaRPr lang="da-DK"/>
        </a:p>
      </dgm:t>
    </dgm:pt>
    <dgm:pt modelId="{EB6A415D-5C81-47C8-A3B8-291426D49FEC}">
      <dgm:prSet/>
      <dgm:spPr/>
      <dgm:t>
        <a:bodyPr/>
        <a:lstStyle/>
        <a:p>
          <a:r>
            <a:rPr lang="da-DK" dirty="0" err="1"/>
            <a:t>Rådata</a:t>
          </a:r>
          <a:endParaRPr lang="da-DK" dirty="0"/>
        </a:p>
      </dgm:t>
    </dgm:pt>
    <dgm:pt modelId="{48F2DF60-5C5D-4A7C-8A66-80B00ACEC4D2}" type="parTrans" cxnId="{9E81071F-3F8A-4DF7-A457-BB248D88E0BB}">
      <dgm:prSet/>
      <dgm:spPr/>
      <dgm:t>
        <a:bodyPr/>
        <a:lstStyle/>
        <a:p>
          <a:endParaRPr lang="da-DK"/>
        </a:p>
      </dgm:t>
    </dgm:pt>
    <dgm:pt modelId="{AAB97E56-6EFA-4AD6-B4B8-AD7B658FE0DF}" type="sibTrans" cxnId="{9E81071F-3F8A-4DF7-A457-BB248D88E0BB}">
      <dgm:prSet/>
      <dgm:spPr/>
      <dgm:t>
        <a:bodyPr/>
        <a:lstStyle/>
        <a:p>
          <a:endParaRPr lang="da-DK"/>
        </a:p>
      </dgm:t>
    </dgm:pt>
    <dgm:pt modelId="{4805C0AC-24CF-42B8-BE01-752AA0817437}">
      <dgm:prSet/>
      <dgm:spPr/>
      <dgm:t>
        <a:bodyPr/>
        <a:lstStyle/>
        <a:p>
          <a:r>
            <a:rPr lang="da-DK" dirty="0"/>
            <a:t>Nøgletal</a:t>
          </a:r>
        </a:p>
      </dgm:t>
    </dgm:pt>
    <dgm:pt modelId="{AD2CC09B-9FA8-4033-A7CD-8DD15628A95F}" type="parTrans" cxnId="{B45F62F9-693A-4B1E-965A-2FDC16A51A9D}">
      <dgm:prSet/>
      <dgm:spPr/>
      <dgm:t>
        <a:bodyPr/>
        <a:lstStyle/>
        <a:p>
          <a:endParaRPr lang="da-DK"/>
        </a:p>
      </dgm:t>
    </dgm:pt>
    <dgm:pt modelId="{CE54CC35-E503-4640-A2F4-67F3EF9F9C36}" type="sibTrans" cxnId="{B45F62F9-693A-4B1E-965A-2FDC16A51A9D}">
      <dgm:prSet/>
      <dgm:spPr/>
      <dgm:t>
        <a:bodyPr/>
        <a:lstStyle/>
        <a:p>
          <a:endParaRPr lang="da-DK"/>
        </a:p>
      </dgm:t>
    </dgm:pt>
    <dgm:pt modelId="{A27CD52C-57B5-4D8D-A9E4-86EE4985C99C}">
      <dgm:prSet/>
      <dgm:spPr/>
      <dgm:t>
        <a:bodyPr/>
        <a:lstStyle/>
        <a:p>
          <a:r>
            <a:rPr lang="da-DK"/>
            <a:t>Samlet </a:t>
          </a:r>
          <a:r>
            <a:rPr lang="da-DK" dirty="0"/>
            <a:t>datasæt med centrale nøgletal for alle områder i FLIS. Indeholder centrale nøgletal til overblik og styring på området</a:t>
          </a:r>
        </a:p>
      </dgm:t>
    </dgm:pt>
    <dgm:pt modelId="{8297F62A-B4D5-4884-ACF7-A5E6CDE82A1D}" type="parTrans" cxnId="{5AD2243A-EE48-4C1E-ACF7-7F559112DD1F}">
      <dgm:prSet/>
      <dgm:spPr/>
      <dgm:t>
        <a:bodyPr/>
        <a:lstStyle/>
        <a:p>
          <a:endParaRPr lang="da-DK"/>
        </a:p>
      </dgm:t>
    </dgm:pt>
    <dgm:pt modelId="{FD58A1AB-D56C-486A-A723-B3182C30ED2F}" type="sibTrans" cxnId="{5AD2243A-EE48-4C1E-ACF7-7F559112DD1F}">
      <dgm:prSet/>
      <dgm:spPr/>
      <dgm:t>
        <a:bodyPr/>
        <a:lstStyle/>
        <a:p>
          <a:endParaRPr lang="da-DK"/>
        </a:p>
      </dgm:t>
    </dgm:pt>
    <dgm:pt modelId="{502E04BF-B360-4F0E-8C93-9EFE577E0FE7}">
      <dgm:prSet/>
      <dgm:spPr/>
      <dgm:t>
        <a:bodyPr/>
        <a:lstStyle/>
        <a:p>
          <a:r>
            <a:rPr lang="da-DK"/>
            <a:t>Fleksibel </a:t>
          </a:r>
          <a:r>
            <a:rPr lang="da-DK" dirty="0"/>
            <a:t>og dynamisk datasæt til sammenligning med andre kommuner. Giver mulighed for selv at sammensætte nøgletal. </a:t>
          </a:r>
        </a:p>
      </dgm:t>
    </dgm:pt>
    <dgm:pt modelId="{954C23DA-F439-4552-AC2D-B5C121D380C4}" type="parTrans" cxnId="{A983D68D-697B-42AF-B43E-EAE0677743B6}">
      <dgm:prSet/>
      <dgm:spPr/>
      <dgm:t>
        <a:bodyPr/>
        <a:lstStyle/>
        <a:p>
          <a:endParaRPr lang="da-DK"/>
        </a:p>
      </dgm:t>
    </dgm:pt>
    <dgm:pt modelId="{D7F2D666-1197-4AFB-9887-D3D529D53C94}" type="sibTrans" cxnId="{A983D68D-697B-42AF-B43E-EAE0677743B6}">
      <dgm:prSet/>
      <dgm:spPr/>
      <dgm:t>
        <a:bodyPr/>
        <a:lstStyle/>
        <a:p>
          <a:endParaRPr lang="da-DK"/>
        </a:p>
      </dgm:t>
    </dgm:pt>
    <dgm:pt modelId="{6FEFDB71-2BE7-4691-A0EF-263C3538D743}">
      <dgm:prSet/>
      <dgm:spPr/>
      <dgm:t>
        <a:bodyPr/>
        <a:lstStyle/>
        <a:p>
          <a:r>
            <a:rPr lang="da-DK"/>
            <a:t>Aktivitetsdata </a:t>
          </a:r>
          <a:r>
            <a:rPr lang="da-DK" dirty="0"/>
            <a:t>ned på individniveau for egen kommune til detaljeret analyse og opfølgning. </a:t>
          </a:r>
        </a:p>
      </dgm:t>
    </dgm:pt>
    <dgm:pt modelId="{FEBCED1C-FADA-41F2-86A7-452F40D40C8B}" type="parTrans" cxnId="{CA297AFD-7C96-4566-8BDC-E6F03AC62C4B}">
      <dgm:prSet/>
      <dgm:spPr/>
      <dgm:t>
        <a:bodyPr/>
        <a:lstStyle/>
        <a:p>
          <a:endParaRPr lang="da-DK"/>
        </a:p>
      </dgm:t>
    </dgm:pt>
    <dgm:pt modelId="{F9021BAC-ED45-408A-9335-3A8ED51CB903}" type="sibTrans" cxnId="{CA297AFD-7C96-4566-8BDC-E6F03AC62C4B}">
      <dgm:prSet/>
      <dgm:spPr/>
      <dgm:t>
        <a:bodyPr/>
        <a:lstStyle/>
        <a:p>
          <a:endParaRPr lang="da-DK"/>
        </a:p>
      </dgm:t>
    </dgm:pt>
    <dgm:pt modelId="{EFDE84FE-DE39-4744-8CB7-6C0747246C50}">
      <dgm:prSet/>
      <dgm:spPr/>
      <dgm:t>
        <a:bodyPr/>
        <a:lstStyle/>
        <a:p>
          <a:r>
            <a:rPr lang="da-DK" dirty="0"/>
            <a:t>Det </a:t>
          </a:r>
          <a:r>
            <a:rPr lang="da-DK" b="0" i="0" dirty="0"/>
            <a:t>ubearbejdede data som FLIS modtager direkte fra kommunens kildeleverandør.</a:t>
          </a:r>
          <a:endParaRPr lang="da-DK" dirty="0"/>
        </a:p>
      </dgm:t>
    </dgm:pt>
    <dgm:pt modelId="{2C8EBDCD-4738-40A3-A3B9-B58820241F58}" type="parTrans" cxnId="{AD382F97-9776-41B6-903E-90687C06E17B}">
      <dgm:prSet/>
      <dgm:spPr/>
      <dgm:t>
        <a:bodyPr/>
        <a:lstStyle/>
        <a:p>
          <a:endParaRPr lang="da-DK"/>
        </a:p>
      </dgm:t>
    </dgm:pt>
    <dgm:pt modelId="{6A9BA7EF-9CF2-436E-8E29-3030417C5453}" type="sibTrans" cxnId="{AD382F97-9776-41B6-903E-90687C06E17B}">
      <dgm:prSet/>
      <dgm:spPr/>
      <dgm:t>
        <a:bodyPr/>
        <a:lstStyle/>
        <a:p>
          <a:endParaRPr lang="da-DK"/>
        </a:p>
      </dgm:t>
    </dgm:pt>
    <dgm:pt modelId="{A7CA971F-D966-46A1-980F-873FB49E5B1D}" type="pres">
      <dgm:prSet presAssocID="{42216747-F29C-4C01-A291-2E8E8263B9A1}" presName="compositeShape" presStyleCnt="0">
        <dgm:presLayoutVars>
          <dgm:dir/>
          <dgm:resizeHandles/>
        </dgm:presLayoutVars>
      </dgm:prSet>
      <dgm:spPr/>
    </dgm:pt>
    <dgm:pt modelId="{005810EF-E617-4321-A0E5-21EA5AC183A9}" type="pres">
      <dgm:prSet presAssocID="{42216747-F29C-4C01-A291-2E8E8263B9A1}" presName="pyramid" presStyleLbl="node1" presStyleIdx="0" presStyleCnt="1" custLinFactNeighborX="-26710" custLinFactNeighborY="0"/>
      <dgm:spPr/>
    </dgm:pt>
    <dgm:pt modelId="{ED913DF9-C2A0-4F1B-B828-42316A9D27F5}" type="pres">
      <dgm:prSet presAssocID="{42216747-F29C-4C01-A291-2E8E8263B9A1}" presName="theList" presStyleCnt="0"/>
      <dgm:spPr/>
    </dgm:pt>
    <dgm:pt modelId="{E12F0B03-BE71-4750-85DE-D2CB5D0E098F}" type="pres">
      <dgm:prSet presAssocID="{4805C0AC-24CF-42B8-BE01-752AA0817437}" presName="aNode" presStyleLbl="fgAcc1" presStyleIdx="0" presStyleCnt="4">
        <dgm:presLayoutVars>
          <dgm:bulletEnabled val="1"/>
        </dgm:presLayoutVars>
      </dgm:prSet>
      <dgm:spPr/>
    </dgm:pt>
    <dgm:pt modelId="{E87B1B00-9AA0-4E7C-A0D1-A7C0DAA7F6C9}" type="pres">
      <dgm:prSet presAssocID="{4805C0AC-24CF-42B8-BE01-752AA0817437}" presName="aSpace" presStyleCnt="0"/>
      <dgm:spPr/>
    </dgm:pt>
    <dgm:pt modelId="{47CB05A2-9F41-42C7-B329-B2DA8FE20530}" type="pres">
      <dgm:prSet presAssocID="{12776DC2-D527-4791-A436-F7E7B9658599}" presName="aNode" presStyleLbl="fgAcc1" presStyleIdx="1" presStyleCnt="4">
        <dgm:presLayoutVars>
          <dgm:bulletEnabled val="1"/>
        </dgm:presLayoutVars>
      </dgm:prSet>
      <dgm:spPr/>
    </dgm:pt>
    <dgm:pt modelId="{21E98796-19C7-406E-97A8-D359A94ECB6F}" type="pres">
      <dgm:prSet presAssocID="{12776DC2-D527-4791-A436-F7E7B9658599}" presName="aSpace" presStyleCnt="0"/>
      <dgm:spPr/>
    </dgm:pt>
    <dgm:pt modelId="{0B3A26AA-90A5-413D-AFAF-F635AC859FFB}" type="pres">
      <dgm:prSet presAssocID="{18474BBC-D405-45FF-9C83-9A13B2795FC7}" presName="aNode" presStyleLbl="fgAcc1" presStyleIdx="2" presStyleCnt="4">
        <dgm:presLayoutVars>
          <dgm:bulletEnabled val="1"/>
        </dgm:presLayoutVars>
      </dgm:prSet>
      <dgm:spPr/>
    </dgm:pt>
    <dgm:pt modelId="{2DC35317-130B-43F8-9769-BEC3D4F9CA7F}" type="pres">
      <dgm:prSet presAssocID="{18474BBC-D405-45FF-9C83-9A13B2795FC7}" presName="aSpace" presStyleCnt="0"/>
      <dgm:spPr/>
    </dgm:pt>
    <dgm:pt modelId="{075EE584-504A-41FF-B87F-7A0A6E390C3A}" type="pres">
      <dgm:prSet presAssocID="{EB6A415D-5C81-47C8-A3B8-291426D49FEC}" presName="aNode" presStyleLbl="fgAcc1" presStyleIdx="3" presStyleCnt="4">
        <dgm:presLayoutVars>
          <dgm:bulletEnabled val="1"/>
        </dgm:presLayoutVars>
      </dgm:prSet>
      <dgm:spPr/>
    </dgm:pt>
    <dgm:pt modelId="{E1F532B0-14E5-44B0-B2EB-7A9F835D1276}" type="pres">
      <dgm:prSet presAssocID="{EB6A415D-5C81-47C8-A3B8-291426D49FEC}" presName="aSpace" presStyleCnt="0"/>
      <dgm:spPr/>
    </dgm:pt>
  </dgm:ptLst>
  <dgm:cxnLst>
    <dgm:cxn modelId="{A67F9113-D960-431C-803D-47D44597EA9D}" type="presOf" srcId="{6FEFDB71-2BE7-4691-A0EF-263C3538D743}" destId="{0B3A26AA-90A5-413D-AFAF-F635AC859FFB}" srcOrd="0" destOrd="1" presId="urn:microsoft.com/office/officeart/2005/8/layout/pyramid2"/>
    <dgm:cxn modelId="{7A51621E-B393-4576-8210-A5419C4709A1}" type="presOf" srcId="{502E04BF-B360-4F0E-8C93-9EFE577E0FE7}" destId="{47CB05A2-9F41-42C7-B329-B2DA8FE20530}" srcOrd="0" destOrd="1" presId="urn:microsoft.com/office/officeart/2005/8/layout/pyramid2"/>
    <dgm:cxn modelId="{9E81071F-3F8A-4DF7-A457-BB248D88E0BB}" srcId="{42216747-F29C-4C01-A291-2E8E8263B9A1}" destId="{EB6A415D-5C81-47C8-A3B8-291426D49FEC}" srcOrd="3" destOrd="0" parTransId="{48F2DF60-5C5D-4A7C-8A66-80B00ACEC4D2}" sibTransId="{AAB97E56-6EFA-4AD6-B4B8-AD7B658FE0DF}"/>
    <dgm:cxn modelId="{5AD2243A-EE48-4C1E-ACF7-7F559112DD1F}" srcId="{4805C0AC-24CF-42B8-BE01-752AA0817437}" destId="{A27CD52C-57B5-4D8D-A9E4-86EE4985C99C}" srcOrd="0" destOrd="0" parTransId="{8297F62A-B4D5-4884-ACF7-A5E6CDE82A1D}" sibTransId="{FD58A1AB-D56C-486A-A723-B3182C30ED2F}"/>
    <dgm:cxn modelId="{E861234F-E366-48CB-9910-139FE8636D62}" type="presOf" srcId="{A27CD52C-57B5-4D8D-A9E4-86EE4985C99C}" destId="{E12F0B03-BE71-4750-85DE-D2CB5D0E098F}" srcOrd="0" destOrd="1" presId="urn:microsoft.com/office/officeart/2005/8/layout/pyramid2"/>
    <dgm:cxn modelId="{26439D83-7E98-45B2-8BEF-6D43F99035B9}" type="presOf" srcId="{EB6A415D-5C81-47C8-A3B8-291426D49FEC}" destId="{075EE584-504A-41FF-B87F-7A0A6E390C3A}" srcOrd="0" destOrd="0" presId="urn:microsoft.com/office/officeart/2005/8/layout/pyramid2"/>
    <dgm:cxn modelId="{A983D68D-697B-42AF-B43E-EAE0677743B6}" srcId="{12776DC2-D527-4791-A436-F7E7B9658599}" destId="{502E04BF-B360-4F0E-8C93-9EFE577E0FE7}" srcOrd="0" destOrd="0" parTransId="{954C23DA-F439-4552-AC2D-B5C121D380C4}" sibTransId="{D7F2D666-1197-4AFB-9887-D3D529D53C94}"/>
    <dgm:cxn modelId="{03DBC496-5396-4F13-AE00-BFE7B6FC5494}" srcId="{42216747-F29C-4C01-A291-2E8E8263B9A1}" destId="{18474BBC-D405-45FF-9C83-9A13B2795FC7}" srcOrd="2" destOrd="0" parTransId="{2313A3B3-29E6-4D28-908F-6B33C1A04048}" sibTransId="{43A43CD1-6F21-4334-934A-3C262470B830}"/>
    <dgm:cxn modelId="{AD382F97-9776-41B6-903E-90687C06E17B}" srcId="{EB6A415D-5C81-47C8-A3B8-291426D49FEC}" destId="{EFDE84FE-DE39-4744-8CB7-6C0747246C50}" srcOrd="0" destOrd="0" parTransId="{2C8EBDCD-4738-40A3-A3B9-B58820241F58}" sibTransId="{6A9BA7EF-9CF2-436E-8E29-3030417C5453}"/>
    <dgm:cxn modelId="{70C43BA8-47A9-48BA-BAC5-C5C25000012F}" type="presOf" srcId="{12776DC2-D527-4791-A436-F7E7B9658599}" destId="{47CB05A2-9F41-42C7-B329-B2DA8FE20530}" srcOrd="0" destOrd="0" presId="urn:microsoft.com/office/officeart/2005/8/layout/pyramid2"/>
    <dgm:cxn modelId="{291A06B0-9B0E-4D80-A0F8-D6D79A12B44E}" type="presOf" srcId="{EFDE84FE-DE39-4744-8CB7-6C0747246C50}" destId="{075EE584-504A-41FF-B87F-7A0A6E390C3A}" srcOrd="0" destOrd="1" presId="urn:microsoft.com/office/officeart/2005/8/layout/pyramid2"/>
    <dgm:cxn modelId="{77C4B4B5-3AD4-4002-ADF2-A7C6FFE87C9B}" type="presOf" srcId="{18474BBC-D405-45FF-9C83-9A13B2795FC7}" destId="{0B3A26AA-90A5-413D-AFAF-F635AC859FFB}" srcOrd="0" destOrd="0" presId="urn:microsoft.com/office/officeart/2005/8/layout/pyramid2"/>
    <dgm:cxn modelId="{FC9397D6-1F9F-4401-8A83-07932A963C09}" srcId="{42216747-F29C-4C01-A291-2E8E8263B9A1}" destId="{12776DC2-D527-4791-A436-F7E7B9658599}" srcOrd="1" destOrd="0" parTransId="{C1E984AB-9785-4372-917B-79141578172A}" sibTransId="{07117903-2D16-4C63-9D1B-CA6B09929F18}"/>
    <dgm:cxn modelId="{388468E3-7F7D-449B-AE4D-F9C21B2E5E38}" type="presOf" srcId="{42216747-F29C-4C01-A291-2E8E8263B9A1}" destId="{A7CA971F-D966-46A1-980F-873FB49E5B1D}" srcOrd="0" destOrd="0" presId="urn:microsoft.com/office/officeart/2005/8/layout/pyramid2"/>
    <dgm:cxn modelId="{861D25F9-435F-4997-9848-A56FEC024C5E}" type="presOf" srcId="{4805C0AC-24CF-42B8-BE01-752AA0817437}" destId="{E12F0B03-BE71-4750-85DE-D2CB5D0E098F}" srcOrd="0" destOrd="0" presId="urn:microsoft.com/office/officeart/2005/8/layout/pyramid2"/>
    <dgm:cxn modelId="{B45F62F9-693A-4B1E-965A-2FDC16A51A9D}" srcId="{42216747-F29C-4C01-A291-2E8E8263B9A1}" destId="{4805C0AC-24CF-42B8-BE01-752AA0817437}" srcOrd="0" destOrd="0" parTransId="{AD2CC09B-9FA8-4033-A7CD-8DD15628A95F}" sibTransId="{CE54CC35-E503-4640-A2F4-67F3EF9F9C36}"/>
    <dgm:cxn modelId="{CA297AFD-7C96-4566-8BDC-E6F03AC62C4B}" srcId="{18474BBC-D405-45FF-9C83-9A13B2795FC7}" destId="{6FEFDB71-2BE7-4691-A0EF-263C3538D743}" srcOrd="0" destOrd="0" parTransId="{FEBCED1C-FADA-41F2-86A7-452F40D40C8B}" sibTransId="{F9021BAC-ED45-408A-9335-3A8ED51CB903}"/>
    <dgm:cxn modelId="{BB33EEA5-768B-45D6-A3EC-9BDC9C732B08}" type="presParOf" srcId="{A7CA971F-D966-46A1-980F-873FB49E5B1D}" destId="{005810EF-E617-4321-A0E5-21EA5AC183A9}" srcOrd="0" destOrd="0" presId="urn:microsoft.com/office/officeart/2005/8/layout/pyramid2"/>
    <dgm:cxn modelId="{49F2075F-16EA-4D3A-9F3A-56626C1A9B9B}" type="presParOf" srcId="{A7CA971F-D966-46A1-980F-873FB49E5B1D}" destId="{ED913DF9-C2A0-4F1B-B828-42316A9D27F5}" srcOrd="1" destOrd="0" presId="urn:microsoft.com/office/officeart/2005/8/layout/pyramid2"/>
    <dgm:cxn modelId="{81C1DC46-E8E2-4C08-9B4E-DCE3330DB27A}" type="presParOf" srcId="{ED913DF9-C2A0-4F1B-B828-42316A9D27F5}" destId="{E12F0B03-BE71-4750-85DE-D2CB5D0E098F}" srcOrd="0" destOrd="0" presId="urn:microsoft.com/office/officeart/2005/8/layout/pyramid2"/>
    <dgm:cxn modelId="{3C0E74D4-6FC3-4FD4-8C72-BA645F9B4D19}" type="presParOf" srcId="{ED913DF9-C2A0-4F1B-B828-42316A9D27F5}" destId="{E87B1B00-9AA0-4E7C-A0D1-A7C0DAA7F6C9}" srcOrd="1" destOrd="0" presId="urn:microsoft.com/office/officeart/2005/8/layout/pyramid2"/>
    <dgm:cxn modelId="{520D49D7-58A3-433D-9458-B839A769F0F5}" type="presParOf" srcId="{ED913DF9-C2A0-4F1B-B828-42316A9D27F5}" destId="{47CB05A2-9F41-42C7-B329-B2DA8FE20530}" srcOrd="2" destOrd="0" presId="urn:microsoft.com/office/officeart/2005/8/layout/pyramid2"/>
    <dgm:cxn modelId="{59548EA8-4902-4BDB-9A3D-2FEDC8E85AEC}" type="presParOf" srcId="{ED913DF9-C2A0-4F1B-B828-42316A9D27F5}" destId="{21E98796-19C7-406E-97A8-D359A94ECB6F}" srcOrd="3" destOrd="0" presId="urn:microsoft.com/office/officeart/2005/8/layout/pyramid2"/>
    <dgm:cxn modelId="{04BC7D87-EA6E-4DA9-8767-B766426556F4}" type="presParOf" srcId="{ED913DF9-C2A0-4F1B-B828-42316A9D27F5}" destId="{0B3A26AA-90A5-413D-AFAF-F635AC859FFB}" srcOrd="4" destOrd="0" presId="urn:microsoft.com/office/officeart/2005/8/layout/pyramid2"/>
    <dgm:cxn modelId="{0F2E7F6B-7BF0-40E7-8EF8-48575AE13336}" type="presParOf" srcId="{ED913DF9-C2A0-4F1B-B828-42316A9D27F5}" destId="{2DC35317-130B-43F8-9769-BEC3D4F9CA7F}" srcOrd="5" destOrd="0" presId="urn:microsoft.com/office/officeart/2005/8/layout/pyramid2"/>
    <dgm:cxn modelId="{C218B381-BFE1-4B0F-832C-3FCDB68282D8}" type="presParOf" srcId="{ED913DF9-C2A0-4F1B-B828-42316A9D27F5}" destId="{075EE584-504A-41FF-B87F-7A0A6E390C3A}" srcOrd="6" destOrd="0" presId="urn:microsoft.com/office/officeart/2005/8/layout/pyramid2"/>
    <dgm:cxn modelId="{DCEE024A-4B65-4842-8BFD-BF1C9323560B}" type="presParOf" srcId="{ED913DF9-C2A0-4F1B-B828-42316A9D27F5}" destId="{E1F532B0-14E5-44B0-B2EB-7A9F835D1276}" srcOrd="7"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E9D100-2F08-463B-A4DC-A0289C3E5882}" type="doc">
      <dgm:prSet loTypeId="urn:microsoft.com/office/officeart/2008/layout/PictureStrips" loCatId="picture" qsTypeId="urn:microsoft.com/office/officeart/2005/8/quickstyle/simple1" qsCatId="simple" csTypeId="urn:microsoft.com/office/officeart/2005/8/colors/accent2_2" csCatId="accent2" phldr="1"/>
      <dgm:spPr/>
      <dgm:t>
        <a:bodyPr/>
        <a:lstStyle/>
        <a:p>
          <a:endParaRPr lang="da-DK"/>
        </a:p>
      </dgm:t>
    </dgm:pt>
    <dgm:pt modelId="{98B6E18D-A209-4B74-A102-F99952B46CFC}">
      <dgm:prSet custT="1"/>
      <dgm:spPr/>
      <dgm:t>
        <a:bodyPr vert="horz"/>
        <a:lstStyle/>
        <a:p>
          <a:r>
            <a:rPr lang="da-DK" sz="1050" b="1" dirty="0"/>
            <a:t>BORGER</a:t>
          </a:r>
        </a:p>
      </dgm:t>
    </dgm:pt>
    <dgm:pt modelId="{14E8C954-89E6-4216-AD2D-FB17551D18F4}" type="parTrans" cxnId="{F5842EA6-4CA7-44E5-944B-BEDD642FFF4A}">
      <dgm:prSet/>
      <dgm:spPr/>
      <dgm:t>
        <a:bodyPr/>
        <a:lstStyle/>
        <a:p>
          <a:endParaRPr lang="da-DK" sz="1050"/>
        </a:p>
      </dgm:t>
    </dgm:pt>
    <dgm:pt modelId="{2D5234DE-B942-4E4D-B823-FFB1850B6CF3}" type="sibTrans" cxnId="{F5842EA6-4CA7-44E5-944B-BEDD642FFF4A}">
      <dgm:prSet/>
      <dgm:spPr/>
      <dgm:t>
        <a:bodyPr/>
        <a:lstStyle/>
        <a:p>
          <a:endParaRPr lang="da-DK" sz="1050"/>
        </a:p>
      </dgm:t>
    </dgm:pt>
    <dgm:pt modelId="{7EE1A0EE-32D2-4ED1-A25F-AECB8706C174}">
      <dgm:prSet custT="1"/>
      <dgm:spPr/>
      <dgm:t>
        <a:bodyPr vert="horz"/>
        <a:lstStyle/>
        <a:p>
          <a:r>
            <a:rPr lang="da-DK" sz="1050" dirty="0"/>
            <a:t>CPR</a:t>
          </a:r>
        </a:p>
      </dgm:t>
    </dgm:pt>
    <dgm:pt modelId="{5DF9FA17-4EAB-4F07-85CB-C7622BF16D90}" type="parTrans" cxnId="{1726BDB0-5543-4C58-A647-DB2A8B1D2B55}">
      <dgm:prSet/>
      <dgm:spPr/>
      <dgm:t>
        <a:bodyPr/>
        <a:lstStyle/>
        <a:p>
          <a:endParaRPr lang="da-DK" sz="1050"/>
        </a:p>
      </dgm:t>
    </dgm:pt>
    <dgm:pt modelId="{85DAE4F5-9F4A-44C0-9F70-6011A3D81426}" type="sibTrans" cxnId="{1726BDB0-5543-4C58-A647-DB2A8B1D2B55}">
      <dgm:prSet/>
      <dgm:spPr/>
      <dgm:t>
        <a:bodyPr/>
        <a:lstStyle/>
        <a:p>
          <a:endParaRPr lang="da-DK" sz="1050"/>
        </a:p>
      </dgm:t>
    </dgm:pt>
    <dgm:pt modelId="{27BAA541-9AEA-4717-A7AA-0D043AE48C3B}">
      <dgm:prSet custT="1"/>
      <dgm:spPr/>
      <dgm:t>
        <a:bodyPr vert="horz"/>
        <a:lstStyle/>
        <a:p>
          <a:r>
            <a:rPr lang="da-DK" sz="1050" b="1" dirty="0"/>
            <a:t>ØKONOMI</a:t>
          </a:r>
        </a:p>
      </dgm:t>
    </dgm:pt>
    <dgm:pt modelId="{D99CAFE2-B507-40A6-B55F-C8B63BBC23B0}" type="parTrans" cxnId="{6F045161-0F0E-4E92-9727-F0B25BC58CC0}">
      <dgm:prSet/>
      <dgm:spPr/>
      <dgm:t>
        <a:bodyPr/>
        <a:lstStyle/>
        <a:p>
          <a:endParaRPr lang="da-DK" sz="1050"/>
        </a:p>
      </dgm:t>
    </dgm:pt>
    <dgm:pt modelId="{B41BFF08-7A7A-479E-84C1-9C3E11CD73A1}" type="sibTrans" cxnId="{6F045161-0F0E-4E92-9727-F0B25BC58CC0}">
      <dgm:prSet/>
      <dgm:spPr/>
      <dgm:t>
        <a:bodyPr/>
        <a:lstStyle/>
        <a:p>
          <a:endParaRPr lang="da-DK" sz="1050"/>
        </a:p>
      </dgm:t>
    </dgm:pt>
    <dgm:pt modelId="{3F13F4AB-3B3C-4379-B65E-ADB603306D3C}">
      <dgm:prSet custT="1"/>
      <dgm:spPr/>
      <dgm:t>
        <a:bodyPr vert="horz"/>
        <a:lstStyle/>
        <a:p>
          <a:r>
            <a:rPr lang="da-DK" sz="1050" dirty="0"/>
            <a:t>Opus Økonomi</a:t>
          </a:r>
        </a:p>
      </dgm:t>
    </dgm:pt>
    <dgm:pt modelId="{AC4CC139-4529-427E-B5C9-435D0BC329EF}" type="parTrans" cxnId="{5AD2BB9D-7119-47CE-B917-9F75E8F94388}">
      <dgm:prSet/>
      <dgm:spPr/>
      <dgm:t>
        <a:bodyPr/>
        <a:lstStyle/>
        <a:p>
          <a:endParaRPr lang="da-DK" sz="1050"/>
        </a:p>
      </dgm:t>
    </dgm:pt>
    <dgm:pt modelId="{AD94AC80-527C-4A35-BCD8-6784B47A51F9}" type="sibTrans" cxnId="{5AD2BB9D-7119-47CE-B917-9F75E8F94388}">
      <dgm:prSet/>
      <dgm:spPr/>
      <dgm:t>
        <a:bodyPr/>
        <a:lstStyle/>
        <a:p>
          <a:endParaRPr lang="da-DK" sz="1050"/>
        </a:p>
      </dgm:t>
    </dgm:pt>
    <dgm:pt modelId="{D4CF0128-E643-46B2-A002-6648A64B5BCF}">
      <dgm:prSet custT="1"/>
      <dgm:spPr/>
      <dgm:t>
        <a:bodyPr vert="horz"/>
        <a:lstStyle/>
        <a:p>
          <a:r>
            <a:rPr lang="da-DK" sz="1050" dirty="0"/>
            <a:t>PRISME</a:t>
          </a:r>
        </a:p>
      </dgm:t>
    </dgm:pt>
    <dgm:pt modelId="{0B263922-5C14-425D-976E-1B936FE37DD3}" type="parTrans" cxnId="{A8FF1D9C-D018-4C28-84E7-6F8787766D07}">
      <dgm:prSet/>
      <dgm:spPr/>
      <dgm:t>
        <a:bodyPr/>
        <a:lstStyle/>
        <a:p>
          <a:endParaRPr lang="da-DK" sz="1050"/>
        </a:p>
      </dgm:t>
    </dgm:pt>
    <dgm:pt modelId="{5B4F1763-DC69-45F0-A1E2-885EF1807572}" type="sibTrans" cxnId="{A8FF1D9C-D018-4C28-84E7-6F8787766D07}">
      <dgm:prSet/>
      <dgm:spPr/>
      <dgm:t>
        <a:bodyPr/>
        <a:lstStyle/>
        <a:p>
          <a:endParaRPr lang="da-DK" sz="1050"/>
        </a:p>
      </dgm:t>
    </dgm:pt>
    <dgm:pt modelId="{2D11FCDD-CB5B-450B-8AA0-D9CFF8E4BDF7}">
      <dgm:prSet custT="1"/>
      <dgm:spPr/>
      <dgm:t>
        <a:bodyPr vert="horz"/>
        <a:lstStyle/>
        <a:p>
          <a:r>
            <a:rPr lang="da-DK" sz="1050" dirty="0"/>
            <a:t>ØS-indsigt</a:t>
          </a:r>
        </a:p>
      </dgm:t>
    </dgm:pt>
    <dgm:pt modelId="{30063BB7-64F5-4C42-9B7C-0105DB744944}" type="parTrans" cxnId="{B814FCA2-E7B6-4569-9056-ED8044C0C873}">
      <dgm:prSet/>
      <dgm:spPr/>
      <dgm:t>
        <a:bodyPr/>
        <a:lstStyle/>
        <a:p>
          <a:endParaRPr lang="da-DK" sz="1050"/>
        </a:p>
      </dgm:t>
    </dgm:pt>
    <dgm:pt modelId="{24455478-4864-4DA4-AAD9-E84DE7DFEBC2}" type="sibTrans" cxnId="{B814FCA2-E7B6-4569-9056-ED8044C0C873}">
      <dgm:prSet/>
      <dgm:spPr/>
      <dgm:t>
        <a:bodyPr/>
        <a:lstStyle/>
        <a:p>
          <a:endParaRPr lang="da-DK" sz="1050"/>
        </a:p>
      </dgm:t>
    </dgm:pt>
    <dgm:pt modelId="{B97106B8-D5C3-4D91-9C46-24D96E1E0651}">
      <dgm:prSet custT="1"/>
      <dgm:spPr/>
      <dgm:t>
        <a:bodyPr vert="horz"/>
        <a:lstStyle/>
        <a:p>
          <a:r>
            <a:rPr lang="da-DK" sz="1050" dirty="0"/>
            <a:t>KØR (Kvantum)</a:t>
          </a:r>
        </a:p>
      </dgm:t>
    </dgm:pt>
    <dgm:pt modelId="{CE877652-853C-468A-8DA5-C949DC5DFF25}" type="parTrans" cxnId="{AF837EF6-7316-41EE-B9F2-E59E9E6BB5B5}">
      <dgm:prSet/>
      <dgm:spPr/>
      <dgm:t>
        <a:bodyPr/>
        <a:lstStyle/>
        <a:p>
          <a:endParaRPr lang="da-DK" sz="1050"/>
        </a:p>
      </dgm:t>
    </dgm:pt>
    <dgm:pt modelId="{E4780B87-8810-41B5-AC35-B7F75144BD08}" type="sibTrans" cxnId="{AF837EF6-7316-41EE-B9F2-E59E9E6BB5B5}">
      <dgm:prSet/>
      <dgm:spPr/>
      <dgm:t>
        <a:bodyPr/>
        <a:lstStyle/>
        <a:p>
          <a:endParaRPr lang="da-DK" sz="1050"/>
        </a:p>
      </dgm:t>
    </dgm:pt>
    <dgm:pt modelId="{DE13C264-8617-425E-B73A-31849C23265A}">
      <dgm:prSet custT="1"/>
      <dgm:spPr/>
      <dgm:t>
        <a:bodyPr/>
        <a:lstStyle/>
        <a:p>
          <a:r>
            <a:rPr lang="da-DK" sz="1050" b="1" dirty="0"/>
            <a:t>PERSONALE - FRAVÆR</a:t>
          </a:r>
        </a:p>
      </dgm:t>
    </dgm:pt>
    <dgm:pt modelId="{B20CE7BC-5055-47EE-A6ED-A22D638AEF7D}" type="parTrans" cxnId="{B89F9D61-4A6F-4B26-9F27-6E1B8A3A5F3D}">
      <dgm:prSet/>
      <dgm:spPr/>
      <dgm:t>
        <a:bodyPr/>
        <a:lstStyle/>
        <a:p>
          <a:endParaRPr lang="da-DK" sz="1050"/>
        </a:p>
      </dgm:t>
    </dgm:pt>
    <dgm:pt modelId="{D6240564-0472-4496-93A5-48F8520F8319}" type="sibTrans" cxnId="{B89F9D61-4A6F-4B26-9F27-6E1B8A3A5F3D}">
      <dgm:prSet/>
      <dgm:spPr/>
      <dgm:t>
        <a:bodyPr/>
        <a:lstStyle/>
        <a:p>
          <a:endParaRPr lang="da-DK" sz="1050"/>
        </a:p>
      </dgm:t>
    </dgm:pt>
    <dgm:pt modelId="{95116187-FF1D-4530-B629-249165A6D892}">
      <dgm:prSet custT="1"/>
      <dgm:spPr/>
      <dgm:t>
        <a:bodyPr/>
        <a:lstStyle/>
        <a:p>
          <a:r>
            <a:rPr lang="da-DK" sz="1050" dirty="0"/>
            <a:t>KRL - Personale</a:t>
          </a:r>
        </a:p>
      </dgm:t>
    </dgm:pt>
    <dgm:pt modelId="{60DD23F3-57B4-400B-BF6E-AB8CE79DB639}" type="parTrans" cxnId="{657475CA-C315-4871-93C0-9956F239E6A1}">
      <dgm:prSet/>
      <dgm:spPr/>
      <dgm:t>
        <a:bodyPr/>
        <a:lstStyle/>
        <a:p>
          <a:endParaRPr lang="da-DK" sz="1050"/>
        </a:p>
      </dgm:t>
    </dgm:pt>
    <dgm:pt modelId="{D1C65B89-8FAD-4F05-BF2C-7F3AB45C3497}" type="sibTrans" cxnId="{657475CA-C315-4871-93C0-9956F239E6A1}">
      <dgm:prSet/>
      <dgm:spPr/>
      <dgm:t>
        <a:bodyPr/>
        <a:lstStyle/>
        <a:p>
          <a:endParaRPr lang="da-DK" sz="1050"/>
        </a:p>
      </dgm:t>
    </dgm:pt>
    <dgm:pt modelId="{0CB3A616-932D-479C-82F8-3873E39B6120}">
      <dgm:prSet custT="1"/>
      <dgm:spPr/>
      <dgm:t>
        <a:bodyPr/>
        <a:lstStyle/>
        <a:p>
          <a:r>
            <a:rPr lang="da-DK" sz="1050" dirty="0"/>
            <a:t>KRL - Fravær</a:t>
          </a:r>
        </a:p>
      </dgm:t>
    </dgm:pt>
    <dgm:pt modelId="{1853A7E3-4D6E-42FE-BEE4-8A1DE19E81C5}" type="parTrans" cxnId="{CA9AB1D9-4004-4ACE-B2B2-40C5AF77D3A5}">
      <dgm:prSet/>
      <dgm:spPr/>
      <dgm:t>
        <a:bodyPr/>
        <a:lstStyle/>
        <a:p>
          <a:endParaRPr lang="da-DK" sz="1050"/>
        </a:p>
      </dgm:t>
    </dgm:pt>
    <dgm:pt modelId="{D097D56D-2252-4D23-BAAE-8E868ACAF5DE}" type="sibTrans" cxnId="{CA9AB1D9-4004-4ACE-B2B2-40C5AF77D3A5}">
      <dgm:prSet/>
      <dgm:spPr/>
      <dgm:t>
        <a:bodyPr/>
        <a:lstStyle/>
        <a:p>
          <a:endParaRPr lang="da-DK" sz="1050"/>
        </a:p>
      </dgm:t>
    </dgm:pt>
    <dgm:pt modelId="{CAA83B5A-5F57-4738-8987-B8E6B2565409}">
      <dgm:prSet custT="1"/>
      <dgm:spPr/>
      <dgm:t>
        <a:bodyPr/>
        <a:lstStyle/>
        <a:p>
          <a:endParaRPr lang="da-DK" sz="1050" dirty="0"/>
        </a:p>
      </dgm:t>
    </dgm:pt>
    <dgm:pt modelId="{D8F077F0-2B79-4593-B092-5419E5A07BE1}" type="parTrans" cxnId="{D34DEF51-F8F4-4010-8451-B1224398745B}">
      <dgm:prSet/>
      <dgm:spPr/>
      <dgm:t>
        <a:bodyPr/>
        <a:lstStyle/>
        <a:p>
          <a:endParaRPr lang="da-DK" sz="1050"/>
        </a:p>
      </dgm:t>
    </dgm:pt>
    <dgm:pt modelId="{14911D4C-9600-46E9-A907-E17896F18679}" type="sibTrans" cxnId="{D34DEF51-F8F4-4010-8451-B1224398745B}">
      <dgm:prSet/>
      <dgm:spPr/>
      <dgm:t>
        <a:bodyPr/>
        <a:lstStyle/>
        <a:p>
          <a:endParaRPr lang="da-DK" sz="1050"/>
        </a:p>
      </dgm:t>
    </dgm:pt>
    <dgm:pt modelId="{E3ED3E81-905C-4F07-B99E-F5F5362E4F6E}">
      <dgm:prSet custT="1"/>
      <dgm:spPr/>
      <dgm:t>
        <a:bodyPr/>
        <a:lstStyle/>
        <a:p>
          <a:endParaRPr lang="da-DK" sz="1050" dirty="0"/>
        </a:p>
      </dgm:t>
    </dgm:pt>
    <dgm:pt modelId="{8BBCB321-54D4-4870-90D1-48A36C83E785}" type="parTrans" cxnId="{97E1E746-3F31-4C69-85F9-EDE90925BD09}">
      <dgm:prSet/>
      <dgm:spPr/>
      <dgm:t>
        <a:bodyPr/>
        <a:lstStyle/>
        <a:p>
          <a:endParaRPr lang="da-DK" sz="1050"/>
        </a:p>
      </dgm:t>
    </dgm:pt>
    <dgm:pt modelId="{D9AE1C76-DB9A-488C-A234-6FA5B593F0F4}" type="sibTrans" cxnId="{97E1E746-3F31-4C69-85F9-EDE90925BD09}">
      <dgm:prSet/>
      <dgm:spPr/>
      <dgm:t>
        <a:bodyPr/>
        <a:lstStyle/>
        <a:p>
          <a:endParaRPr lang="da-DK" sz="1050"/>
        </a:p>
      </dgm:t>
    </dgm:pt>
    <dgm:pt modelId="{8D4CEE80-38A8-4ED2-9AC9-4E63B81DFD57}">
      <dgm:prSet custT="1"/>
      <dgm:spPr/>
      <dgm:t>
        <a:bodyPr/>
        <a:lstStyle/>
        <a:p>
          <a:r>
            <a:rPr lang="da-DK" sz="1050" b="1" dirty="0"/>
            <a:t>SKOLE </a:t>
          </a:r>
          <a:r>
            <a:rPr lang="da-DK" sz="1050" dirty="0"/>
            <a:t>(Elevfravær og </a:t>
          </a:r>
          <a:r>
            <a:rPr lang="da-DK" sz="1050" dirty="0" err="1"/>
            <a:t>KarakterData</a:t>
          </a:r>
          <a:r>
            <a:rPr lang="da-DK" sz="1050" dirty="0"/>
            <a:t>)</a:t>
          </a:r>
          <a:endParaRPr lang="da-DK" sz="1050" b="1" dirty="0"/>
        </a:p>
      </dgm:t>
    </dgm:pt>
    <dgm:pt modelId="{FEEEAFC8-C7C3-4B14-9BB9-8D8C3BE0FE07}" type="parTrans" cxnId="{7B8899BD-C551-4C3B-A8BD-F2F31B3E3AF8}">
      <dgm:prSet/>
      <dgm:spPr/>
      <dgm:t>
        <a:bodyPr/>
        <a:lstStyle/>
        <a:p>
          <a:endParaRPr lang="da-DK" sz="1050"/>
        </a:p>
      </dgm:t>
    </dgm:pt>
    <dgm:pt modelId="{8AAD2BC4-5B76-470C-A57B-486B18E2B1A3}" type="sibTrans" cxnId="{7B8899BD-C551-4C3B-A8BD-F2F31B3E3AF8}">
      <dgm:prSet/>
      <dgm:spPr/>
      <dgm:t>
        <a:bodyPr/>
        <a:lstStyle/>
        <a:p>
          <a:endParaRPr lang="da-DK" sz="1050"/>
        </a:p>
      </dgm:t>
    </dgm:pt>
    <dgm:pt modelId="{A07521F2-3016-4DBE-B674-C6641023BC60}">
      <dgm:prSet custT="1"/>
      <dgm:spPr/>
      <dgm:t>
        <a:bodyPr/>
        <a:lstStyle/>
        <a:p>
          <a:r>
            <a:rPr lang="da-DK" sz="1050" b="1" dirty="0"/>
            <a:t>VOKSNE HANDICAPPEDE</a:t>
          </a:r>
        </a:p>
      </dgm:t>
    </dgm:pt>
    <dgm:pt modelId="{FCB072B4-A22C-4CE6-9FBB-5E3028397F63}" type="parTrans" cxnId="{20F76E29-88C9-4B71-AC1A-9D8705D4BB98}">
      <dgm:prSet/>
      <dgm:spPr/>
      <dgm:t>
        <a:bodyPr/>
        <a:lstStyle/>
        <a:p>
          <a:endParaRPr lang="da-DK" sz="1050"/>
        </a:p>
      </dgm:t>
    </dgm:pt>
    <dgm:pt modelId="{DB90C91C-1171-43E4-9D74-63DE91FB7A7A}" type="sibTrans" cxnId="{20F76E29-88C9-4B71-AC1A-9D8705D4BB98}">
      <dgm:prSet/>
      <dgm:spPr/>
      <dgm:t>
        <a:bodyPr/>
        <a:lstStyle/>
        <a:p>
          <a:endParaRPr lang="da-DK" sz="1050"/>
        </a:p>
      </dgm:t>
    </dgm:pt>
    <dgm:pt modelId="{50DC48B9-25C9-4EB6-BE59-C7B8495F93CF}">
      <dgm:prSet custT="1"/>
      <dgm:spPr/>
      <dgm:t>
        <a:bodyPr/>
        <a:lstStyle/>
        <a:p>
          <a:r>
            <a:rPr lang="da-DK" sz="1050" dirty="0"/>
            <a:t>Danmarks Statistik</a:t>
          </a:r>
        </a:p>
      </dgm:t>
    </dgm:pt>
    <dgm:pt modelId="{482FDD62-D73E-4798-AE4F-6DFDE421864E}" type="parTrans" cxnId="{84B0FE39-B570-4D7C-BC9A-E038078112FB}">
      <dgm:prSet/>
      <dgm:spPr/>
      <dgm:t>
        <a:bodyPr/>
        <a:lstStyle/>
        <a:p>
          <a:endParaRPr lang="da-DK" sz="1050"/>
        </a:p>
      </dgm:t>
    </dgm:pt>
    <dgm:pt modelId="{D137AD3A-EB97-45D8-B032-C537DDE0687F}" type="sibTrans" cxnId="{84B0FE39-B570-4D7C-BC9A-E038078112FB}">
      <dgm:prSet/>
      <dgm:spPr/>
      <dgm:t>
        <a:bodyPr/>
        <a:lstStyle/>
        <a:p>
          <a:endParaRPr lang="da-DK" sz="1050"/>
        </a:p>
      </dgm:t>
    </dgm:pt>
    <dgm:pt modelId="{D859644F-DC60-4247-B021-D4FCB5F016BC}">
      <dgm:prSet custT="1"/>
      <dgm:spPr/>
      <dgm:t>
        <a:bodyPr/>
        <a:lstStyle/>
        <a:p>
          <a:r>
            <a:rPr lang="da-DK" sz="1050" b="1" dirty="0"/>
            <a:t>ÆLDRE</a:t>
          </a:r>
        </a:p>
      </dgm:t>
    </dgm:pt>
    <dgm:pt modelId="{9E907AC9-E5C2-4A5F-A45B-36C212A08B69}" type="parTrans" cxnId="{B9C544FF-260F-48C3-87EB-E47BBDDA5187}">
      <dgm:prSet/>
      <dgm:spPr/>
      <dgm:t>
        <a:bodyPr/>
        <a:lstStyle/>
        <a:p>
          <a:endParaRPr lang="da-DK" sz="1050"/>
        </a:p>
      </dgm:t>
    </dgm:pt>
    <dgm:pt modelId="{B4896509-B845-4E04-A592-6A4FC45BD7AC}" type="sibTrans" cxnId="{B9C544FF-260F-48C3-87EB-E47BBDDA5187}">
      <dgm:prSet/>
      <dgm:spPr/>
      <dgm:t>
        <a:bodyPr/>
        <a:lstStyle/>
        <a:p>
          <a:endParaRPr lang="da-DK" sz="1050"/>
        </a:p>
      </dgm:t>
    </dgm:pt>
    <dgm:pt modelId="{7BF2710F-7E90-4098-BD1C-03D229FBD1D1}">
      <dgm:prSet custT="1"/>
      <dgm:spPr/>
      <dgm:t>
        <a:bodyPr/>
        <a:lstStyle/>
        <a:p>
          <a:r>
            <a:rPr lang="da-DK" sz="1050" dirty="0"/>
            <a:t>Danmarks Statistik</a:t>
          </a:r>
        </a:p>
      </dgm:t>
    </dgm:pt>
    <dgm:pt modelId="{6EC6B41D-637B-48AD-AA43-ADE956B51EB3}" type="parTrans" cxnId="{C8E0733B-6E6D-4DDE-95F2-5B6644BACA60}">
      <dgm:prSet/>
      <dgm:spPr/>
      <dgm:t>
        <a:bodyPr/>
        <a:lstStyle/>
        <a:p>
          <a:endParaRPr lang="da-DK" sz="1050"/>
        </a:p>
      </dgm:t>
    </dgm:pt>
    <dgm:pt modelId="{B221A992-512C-42E4-A6C6-0D137EA855EB}" type="sibTrans" cxnId="{C8E0733B-6E6D-4DDE-95F2-5B6644BACA60}">
      <dgm:prSet/>
      <dgm:spPr/>
      <dgm:t>
        <a:bodyPr/>
        <a:lstStyle/>
        <a:p>
          <a:endParaRPr lang="da-DK" sz="1050"/>
        </a:p>
      </dgm:t>
    </dgm:pt>
    <dgm:pt modelId="{EA883B85-38E6-4B3B-9DF2-C33E462B5ADE}">
      <dgm:prSet custT="1"/>
      <dgm:spPr/>
      <dgm:t>
        <a:bodyPr/>
        <a:lstStyle/>
        <a:p>
          <a:r>
            <a:rPr lang="da-DK" sz="1050" b="1" dirty="0"/>
            <a:t>UDSATTE BØRN OG UNGE</a:t>
          </a:r>
        </a:p>
      </dgm:t>
    </dgm:pt>
    <dgm:pt modelId="{BC8343D2-973A-4888-A985-F87690EBF2C6}" type="parTrans" cxnId="{EF3ACBF8-6678-43AC-8A24-C43D26507DD5}">
      <dgm:prSet/>
      <dgm:spPr/>
      <dgm:t>
        <a:bodyPr/>
        <a:lstStyle/>
        <a:p>
          <a:endParaRPr lang="da-DK" sz="1050"/>
        </a:p>
      </dgm:t>
    </dgm:pt>
    <dgm:pt modelId="{84AB21D9-E03B-41F8-8792-4AFBDE1BF376}" type="sibTrans" cxnId="{EF3ACBF8-6678-43AC-8A24-C43D26507DD5}">
      <dgm:prSet/>
      <dgm:spPr/>
      <dgm:t>
        <a:bodyPr/>
        <a:lstStyle/>
        <a:p>
          <a:endParaRPr lang="da-DK" sz="1050"/>
        </a:p>
      </dgm:t>
    </dgm:pt>
    <dgm:pt modelId="{AD960AF0-1F78-4DA2-97CB-AE56D74C0537}">
      <dgm:prSet custT="1"/>
      <dgm:spPr/>
      <dgm:t>
        <a:bodyPr/>
        <a:lstStyle/>
        <a:p>
          <a:r>
            <a:rPr lang="da-DK" sz="1050" dirty="0"/>
            <a:t>Danmarks Statistik</a:t>
          </a:r>
        </a:p>
      </dgm:t>
    </dgm:pt>
    <dgm:pt modelId="{752137C0-893B-4C36-AE84-FD905ACA88C4}" type="parTrans" cxnId="{EFAD46E5-C399-4A5F-AF33-D9362BC610CE}">
      <dgm:prSet/>
      <dgm:spPr/>
      <dgm:t>
        <a:bodyPr/>
        <a:lstStyle/>
        <a:p>
          <a:endParaRPr lang="da-DK" sz="1050"/>
        </a:p>
      </dgm:t>
    </dgm:pt>
    <dgm:pt modelId="{3543E874-4C2B-4EDA-9FD3-0C3B3A30D686}" type="sibTrans" cxnId="{EFAD46E5-C399-4A5F-AF33-D9362BC610CE}">
      <dgm:prSet/>
      <dgm:spPr/>
      <dgm:t>
        <a:bodyPr/>
        <a:lstStyle/>
        <a:p>
          <a:endParaRPr lang="da-DK" sz="1050"/>
        </a:p>
      </dgm:t>
    </dgm:pt>
    <dgm:pt modelId="{CA679528-7120-45D8-B057-9F1E966FB1B1}">
      <dgm:prSet custT="1"/>
      <dgm:spPr/>
      <dgm:t>
        <a:bodyPr/>
        <a:lstStyle/>
        <a:p>
          <a:r>
            <a:rPr lang="da-DK" sz="1050" dirty="0"/>
            <a:t>DUBU</a:t>
          </a:r>
        </a:p>
      </dgm:t>
    </dgm:pt>
    <dgm:pt modelId="{60229C50-5F76-4B56-A3D0-B94844E5ACFF}" type="parTrans" cxnId="{CC67FC65-4946-4F2D-8CAB-555CEB014BF4}">
      <dgm:prSet/>
      <dgm:spPr/>
      <dgm:t>
        <a:bodyPr/>
        <a:lstStyle/>
        <a:p>
          <a:endParaRPr lang="da-DK" sz="1050"/>
        </a:p>
      </dgm:t>
    </dgm:pt>
    <dgm:pt modelId="{9D239286-1CBA-4FCA-8B6C-B100EE0080C5}" type="sibTrans" cxnId="{CC67FC65-4946-4F2D-8CAB-555CEB014BF4}">
      <dgm:prSet/>
      <dgm:spPr/>
      <dgm:t>
        <a:bodyPr/>
        <a:lstStyle/>
        <a:p>
          <a:endParaRPr lang="da-DK" sz="1050"/>
        </a:p>
      </dgm:t>
    </dgm:pt>
    <dgm:pt modelId="{59C2497D-43C7-492D-8ED0-E758335762B9}">
      <dgm:prSet custT="1"/>
      <dgm:spPr/>
      <dgm:t>
        <a:bodyPr/>
        <a:lstStyle/>
        <a:p>
          <a:r>
            <a:rPr lang="da-DK" sz="1050" b="1" dirty="0"/>
            <a:t>SUNDHED</a:t>
          </a:r>
        </a:p>
      </dgm:t>
    </dgm:pt>
    <dgm:pt modelId="{FC2BEF91-C8FD-4E4B-BD99-C19418AA7012}" type="parTrans" cxnId="{8167D739-E0A5-4053-90FA-DFD5439F60FB}">
      <dgm:prSet/>
      <dgm:spPr/>
      <dgm:t>
        <a:bodyPr/>
        <a:lstStyle/>
        <a:p>
          <a:endParaRPr lang="da-DK" sz="1050"/>
        </a:p>
      </dgm:t>
    </dgm:pt>
    <dgm:pt modelId="{3B2B4BBA-D60A-45D9-AAFC-F5ABCF737407}" type="sibTrans" cxnId="{8167D739-E0A5-4053-90FA-DFD5439F60FB}">
      <dgm:prSet/>
      <dgm:spPr/>
      <dgm:t>
        <a:bodyPr/>
        <a:lstStyle/>
        <a:p>
          <a:endParaRPr lang="da-DK" sz="1050"/>
        </a:p>
      </dgm:t>
    </dgm:pt>
    <dgm:pt modelId="{45F9E82C-043D-4AF1-B0C3-49A18647CE40}">
      <dgm:prSet custT="1"/>
      <dgm:spPr/>
      <dgm:t>
        <a:bodyPr/>
        <a:lstStyle/>
        <a:p>
          <a:r>
            <a:rPr lang="da-DK" sz="1050" dirty="0"/>
            <a:t>(KØS)</a:t>
          </a:r>
        </a:p>
      </dgm:t>
    </dgm:pt>
    <dgm:pt modelId="{CBE10311-4AE8-492B-B22D-6AA7E2A4F269}" type="parTrans" cxnId="{136F733A-AED5-41BC-BC70-DA2ADA88F2A3}">
      <dgm:prSet/>
      <dgm:spPr/>
      <dgm:t>
        <a:bodyPr/>
        <a:lstStyle/>
        <a:p>
          <a:endParaRPr lang="da-DK" sz="1050"/>
        </a:p>
      </dgm:t>
    </dgm:pt>
    <dgm:pt modelId="{674D7A27-7E39-442F-B4CA-8F6E2E3DEA2F}" type="sibTrans" cxnId="{136F733A-AED5-41BC-BC70-DA2ADA88F2A3}">
      <dgm:prSet/>
      <dgm:spPr/>
      <dgm:t>
        <a:bodyPr/>
        <a:lstStyle/>
        <a:p>
          <a:endParaRPr lang="da-DK" sz="1050"/>
        </a:p>
      </dgm:t>
    </dgm:pt>
    <dgm:pt modelId="{A7577DB7-F935-483C-9BCB-63919CACC8B3}">
      <dgm:prSet custT="1"/>
      <dgm:spPr/>
      <dgm:t>
        <a:bodyPr/>
        <a:lstStyle/>
        <a:p>
          <a:r>
            <a:rPr lang="da-DK" sz="1050" b="1" dirty="0"/>
            <a:t>DAGTILBUD</a:t>
          </a:r>
        </a:p>
      </dgm:t>
    </dgm:pt>
    <dgm:pt modelId="{D7371390-660A-431D-BC99-82D03E3F86F0}" type="parTrans" cxnId="{4707F897-9382-4105-BF19-3AEFD54B7473}">
      <dgm:prSet/>
      <dgm:spPr/>
      <dgm:t>
        <a:bodyPr/>
        <a:lstStyle/>
        <a:p>
          <a:endParaRPr lang="da-DK" sz="1050"/>
        </a:p>
      </dgm:t>
    </dgm:pt>
    <dgm:pt modelId="{7A85339A-1D82-4FB3-A458-C376A91115BF}" type="sibTrans" cxnId="{4707F897-9382-4105-BF19-3AEFD54B7473}">
      <dgm:prSet/>
      <dgm:spPr/>
      <dgm:t>
        <a:bodyPr/>
        <a:lstStyle/>
        <a:p>
          <a:endParaRPr lang="da-DK" sz="1050"/>
        </a:p>
      </dgm:t>
    </dgm:pt>
    <dgm:pt modelId="{85EEB326-04EF-4D01-8702-25CB2A32D8C2}">
      <dgm:prSet custT="1"/>
      <dgm:spPr/>
      <dgm:t>
        <a:bodyPr/>
        <a:lstStyle/>
        <a:p>
          <a:r>
            <a:rPr lang="da-DK" sz="1050" dirty="0"/>
            <a:t>Danmarks Statistik</a:t>
          </a:r>
        </a:p>
      </dgm:t>
    </dgm:pt>
    <dgm:pt modelId="{97924808-D787-4AFF-96A3-7834FFBCB729}" type="parTrans" cxnId="{5CB5617C-9E70-4505-8EE1-87C57396EDAE}">
      <dgm:prSet/>
      <dgm:spPr/>
      <dgm:t>
        <a:bodyPr/>
        <a:lstStyle/>
        <a:p>
          <a:endParaRPr lang="da-DK" sz="1050"/>
        </a:p>
      </dgm:t>
    </dgm:pt>
    <dgm:pt modelId="{73337FEE-ED5A-42DE-9501-D53DCD806EBD}" type="sibTrans" cxnId="{5CB5617C-9E70-4505-8EE1-87C57396EDAE}">
      <dgm:prSet/>
      <dgm:spPr/>
      <dgm:t>
        <a:bodyPr/>
        <a:lstStyle/>
        <a:p>
          <a:endParaRPr lang="da-DK" sz="1050"/>
        </a:p>
      </dgm:t>
    </dgm:pt>
    <dgm:pt modelId="{E48217ED-E391-4F21-87D2-FC4D22B462B7}">
      <dgm:prSet custT="1"/>
      <dgm:spPr/>
      <dgm:t>
        <a:bodyPr/>
        <a:lstStyle/>
        <a:p>
          <a:r>
            <a:rPr lang="da-DK" sz="1050" b="1" dirty="0"/>
            <a:t>DREAM</a:t>
          </a:r>
        </a:p>
      </dgm:t>
    </dgm:pt>
    <dgm:pt modelId="{E8F96396-C60E-4D32-8076-C082044A6E6B}" type="parTrans" cxnId="{78D19353-69A7-459F-9DB2-254FBD474E69}">
      <dgm:prSet/>
      <dgm:spPr/>
      <dgm:t>
        <a:bodyPr/>
        <a:lstStyle/>
        <a:p>
          <a:endParaRPr lang="da-DK" sz="1050"/>
        </a:p>
      </dgm:t>
    </dgm:pt>
    <dgm:pt modelId="{87213A10-C645-4E1F-B074-24841F592126}" type="sibTrans" cxnId="{78D19353-69A7-459F-9DB2-254FBD474E69}">
      <dgm:prSet/>
      <dgm:spPr/>
      <dgm:t>
        <a:bodyPr/>
        <a:lstStyle/>
        <a:p>
          <a:endParaRPr lang="da-DK" sz="1050"/>
        </a:p>
      </dgm:t>
    </dgm:pt>
    <dgm:pt modelId="{6DF5F112-21C0-4929-8D0D-0A07D3199C5B}">
      <dgm:prSet custT="1"/>
      <dgm:spPr/>
      <dgm:t>
        <a:bodyPr/>
        <a:lstStyle/>
        <a:p>
          <a:r>
            <a:rPr lang="da-DK" sz="1050" dirty="0"/>
            <a:t>DREAM (STAR)</a:t>
          </a:r>
        </a:p>
      </dgm:t>
    </dgm:pt>
    <dgm:pt modelId="{CFB917B4-6226-438C-9A07-42CBD24D825A}" type="parTrans" cxnId="{E4C45E93-C29D-456E-9C86-CAE9FDB6DC13}">
      <dgm:prSet/>
      <dgm:spPr/>
      <dgm:t>
        <a:bodyPr/>
        <a:lstStyle/>
        <a:p>
          <a:endParaRPr lang="da-DK" sz="1050"/>
        </a:p>
      </dgm:t>
    </dgm:pt>
    <dgm:pt modelId="{4B4CD8D5-C76F-4A89-B8C3-1B8905D0C145}" type="sibTrans" cxnId="{E4C45E93-C29D-456E-9C86-CAE9FDB6DC13}">
      <dgm:prSet/>
      <dgm:spPr/>
      <dgm:t>
        <a:bodyPr/>
        <a:lstStyle/>
        <a:p>
          <a:endParaRPr lang="da-DK" sz="1050"/>
        </a:p>
      </dgm:t>
    </dgm:pt>
    <dgm:pt modelId="{99FB137F-B817-485D-BA28-0BFE12BD884F}">
      <dgm:prSet custT="1"/>
      <dgm:spPr/>
      <dgm:t>
        <a:bodyPr/>
        <a:lstStyle/>
        <a:p>
          <a:r>
            <a:rPr lang="da-DK" sz="1050" b="1" dirty="0"/>
            <a:t>YDELSESREFUSION</a:t>
          </a:r>
        </a:p>
      </dgm:t>
    </dgm:pt>
    <dgm:pt modelId="{83092AA0-370C-479D-B31E-959D39F960A6}" type="parTrans" cxnId="{96D6A86C-5DAA-46C3-8B04-42C8DE7FE3E1}">
      <dgm:prSet/>
      <dgm:spPr/>
      <dgm:t>
        <a:bodyPr/>
        <a:lstStyle/>
        <a:p>
          <a:endParaRPr lang="da-DK" sz="1050"/>
        </a:p>
      </dgm:t>
    </dgm:pt>
    <dgm:pt modelId="{28CE5943-FACB-4E25-BE7A-2B90957B508A}" type="sibTrans" cxnId="{96D6A86C-5DAA-46C3-8B04-42C8DE7FE3E1}">
      <dgm:prSet/>
      <dgm:spPr/>
      <dgm:t>
        <a:bodyPr/>
        <a:lstStyle/>
        <a:p>
          <a:endParaRPr lang="da-DK" sz="1050"/>
        </a:p>
      </dgm:t>
    </dgm:pt>
    <dgm:pt modelId="{5FF47797-8046-4901-AC90-DB065DB819DC}">
      <dgm:prSet custT="1"/>
      <dgm:spPr/>
      <dgm:t>
        <a:bodyPr/>
        <a:lstStyle/>
        <a:p>
          <a:r>
            <a:rPr lang="da-DK" sz="1050" dirty="0"/>
            <a:t>Ydelsesrefusion</a:t>
          </a:r>
        </a:p>
      </dgm:t>
    </dgm:pt>
    <dgm:pt modelId="{C964933B-7D54-4909-BCAD-93A8B22E1E00}" type="parTrans" cxnId="{3DD6D1CF-99DB-4B32-935F-0493A21DD39B}">
      <dgm:prSet/>
      <dgm:spPr/>
      <dgm:t>
        <a:bodyPr/>
        <a:lstStyle/>
        <a:p>
          <a:endParaRPr lang="da-DK" sz="1050"/>
        </a:p>
      </dgm:t>
    </dgm:pt>
    <dgm:pt modelId="{0F9AEE37-80A2-42AC-9728-F4BBC99AADBE}" type="sibTrans" cxnId="{3DD6D1CF-99DB-4B32-935F-0493A21DD39B}">
      <dgm:prSet/>
      <dgm:spPr/>
      <dgm:t>
        <a:bodyPr/>
        <a:lstStyle/>
        <a:p>
          <a:endParaRPr lang="da-DK" sz="1050"/>
        </a:p>
      </dgm:t>
    </dgm:pt>
    <dgm:pt modelId="{19FF8E68-9104-418F-9D6D-0AACB4BE2D9E}">
      <dgm:prSet custT="1"/>
      <dgm:spPr/>
      <dgm:t>
        <a:bodyPr/>
        <a:lstStyle/>
        <a:p>
          <a:r>
            <a:rPr lang="da-DK" sz="1050" b="1" dirty="0"/>
            <a:t>DFDG</a:t>
          </a:r>
        </a:p>
      </dgm:t>
    </dgm:pt>
    <dgm:pt modelId="{2CE15454-DFAB-424D-874D-B714A21A72A9}" type="parTrans" cxnId="{E6F3AFA8-454C-4404-8F65-C4D33D7F5190}">
      <dgm:prSet/>
      <dgm:spPr/>
      <dgm:t>
        <a:bodyPr/>
        <a:lstStyle/>
        <a:p>
          <a:endParaRPr lang="da-DK" sz="1050"/>
        </a:p>
      </dgm:t>
    </dgm:pt>
    <dgm:pt modelId="{2D97248A-BBC7-4846-A749-97038267EDCF}" type="sibTrans" cxnId="{E6F3AFA8-454C-4404-8F65-C4D33D7F5190}">
      <dgm:prSet/>
      <dgm:spPr/>
      <dgm:t>
        <a:bodyPr/>
        <a:lstStyle/>
        <a:p>
          <a:endParaRPr lang="da-DK" sz="1050"/>
        </a:p>
      </dgm:t>
    </dgm:pt>
    <dgm:pt modelId="{10D78171-D6CF-4524-BD1E-1F7274388D46}">
      <dgm:prSet custT="1"/>
      <dgm:spPr/>
      <dgm:t>
        <a:bodyPr/>
        <a:lstStyle/>
        <a:p>
          <a:r>
            <a:rPr lang="da-DK" sz="1050" dirty="0"/>
            <a:t>DFDG (STAR)</a:t>
          </a:r>
        </a:p>
      </dgm:t>
    </dgm:pt>
    <dgm:pt modelId="{C0505DA8-0DF0-4BAE-86CD-AAF251EB66A4}" type="parTrans" cxnId="{E1BF8F68-9A4A-4B8F-A5B4-31BDD42B945C}">
      <dgm:prSet/>
      <dgm:spPr/>
      <dgm:t>
        <a:bodyPr/>
        <a:lstStyle/>
        <a:p>
          <a:endParaRPr lang="da-DK" sz="1050"/>
        </a:p>
      </dgm:t>
    </dgm:pt>
    <dgm:pt modelId="{20DE926D-258A-4A1D-8AE5-5AB5AF2E6684}" type="sibTrans" cxnId="{E1BF8F68-9A4A-4B8F-A5B4-31BDD42B945C}">
      <dgm:prSet/>
      <dgm:spPr/>
      <dgm:t>
        <a:bodyPr/>
        <a:lstStyle/>
        <a:p>
          <a:endParaRPr lang="da-DK" sz="1050"/>
        </a:p>
      </dgm:t>
    </dgm:pt>
    <dgm:pt modelId="{9F99E2FA-70BF-40C7-95CD-685C2B969F8C}">
      <dgm:prSet custT="1"/>
      <dgm:spPr/>
      <dgm:t>
        <a:bodyPr vert="horz"/>
        <a:lstStyle/>
        <a:p>
          <a:endParaRPr lang="da-DK" sz="1050" dirty="0"/>
        </a:p>
      </dgm:t>
    </dgm:pt>
    <dgm:pt modelId="{7B7F8D2F-F193-4E39-934A-61A04DC24793}" type="sibTrans" cxnId="{F4957B0A-21D0-4962-BB16-23A01CB212F2}">
      <dgm:prSet/>
      <dgm:spPr/>
      <dgm:t>
        <a:bodyPr/>
        <a:lstStyle/>
        <a:p>
          <a:endParaRPr lang="da-DK" sz="1050"/>
        </a:p>
      </dgm:t>
    </dgm:pt>
    <dgm:pt modelId="{720324FC-A826-40F5-AB04-E08D3A5D88C4}" type="parTrans" cxnId="{F4957B0A-21D0-4962-BB16-23A01CB212F2}">
      <dgm:prSet/>
      <dgm:spPr/>
      <dgm:t>
        <a:bodyPr/>
        <a:lstStyle/>
        <a:p>
          <a:endParaRPr lang="da-DK" sz="1050"/>
        </a:p>
      </dgm:t>
    </dgm:pt>
    <dgm:pt modelId="{CDFA6FE0-4DD6-4095-A3A6-3969FABBE252}">
      <dgm:prSet custT="1"/>
      <dgm:spPr/>
      <dgm:t>
        <a:bodyPr/>
        <a:lstStyle/>
        <a:p>
          <a:r>
            <a:rPr lang="da-DK" sz="1050" dirty="0"/>
            <a:t>(FSIII gateway)</a:t>
          </a:r>
        </a:p>
      </dgm:t>
    </dgm:pt>
    <dgm:pt modelId="{22596224-A4EA-4A64-925B-5125759ACF42}" type="parTrans" cxnId="{E1CD39B2-A663-44A9-B3EA-9D8B9C16BB8C}">
      <dgm:prSet/>
      <dgm:spPr/>
      <dgm:t>
        <a:bodyPr/>
        <a:lstStyle/>
        <a:p>
          <a:endParaRPr lang="da-DK" sz="1050"/>
        </a:p>
      </dgm:t>
    </dgm:pt>
    <dgm:pt modelId="{5AE66106-7054-4123-9147-E107AF9D9434}" type="sibTrans" cxnId="{E1CD39B2-A663-44A9-B3EA-9D8B9C16BB8C}">
      <dgm:prSet/>
      <dgm:spPr/>
      <dgm:t>
        <a:bodyPr/>
        <a:lstStyle/>
        <a:p>
          <a:endParaRPr lang="da-DK" sz="1050"/>
        </a:p>
      </dgm:t>
    </dgm:pt>
    <dgm:pt modelId="{90D5C5D8-F067-4333-B2A3-490FF315B527}">
      <dgm:prSet custT="1"/>
      <dgm:spPr/>
      <dgm:t>
        <a:bodyPr/>
        <a:lstStyle/>
        <a:p>
          <a:r>
            <a:rPr lang="da-DK" sz="1050" dirty="0">
              <a:solidFill>
                <a:schemeClr val="tx1"/>
              </a:solidFill>
            </a:rPr>
            <a:t>Kommunernes Ydelsessystem (KY)</a:t>
          </a:r>
        </a:p>
      </dgm:t>
    </dgm:pt>
    <dgm:pt modelId="{38102053-D6EA-42E4-84D7-7AB2BD7EE42A}" type="parTrans" cxnId="{F7522C8D-E722-4036-9EDB-7A82126E8361}">
      <dgm:prSet/>
      <dgm:spPr/>
      <dgm:t>
        <a:bodyPr/>
        <a:lstStyle/>
        <a:p>
          <a:endParaRPr lang="da-DK" sz="2000"/>
        </a:p>
      </dgm:t>
    </dgm:pt>
    <dgm:pt modelId="{A3161255-630E-46BA-82F6-0C5D331E83B1}" type="sibTrans" cxnId="{F7522C8D-E722-4036-9EDB-7A82126E8361}">
      <dgm:prSet/>
      <dgm:spPr/>
      <dgm:t>
        <a:bodyPr/>
        <a:lstStyle/>
        <a:p>
          <a:endParaRPr lang="da-DK" sz="2000"/>
        </a:p>
      </dgm:t>
    </dgm:pt>
    <dgm:pt modelId="{B755542A-4925-4522-9484-3083530506A3}">
      <dgm:prSet custT="1"/>
      <dgm:spPr/>
      <dgm:t>
        <a:bodyPr/>
        <a:lstStyle/>
        <a:p>
          <a:r>
            <a:rPr lang="da-DK" sz="1050" dirty="0">
              <a:solidFill>
                <a:schemeClr val="tx1"/>
              </a:solidFill>
            </a:rPr>
            <a:t>Fællessprog</a:t>
          </a:r>
          <a:r>
            <a:rPr lang="da-DK" sz="1050" dirty="0">
              <a:solidFill>
                <a:schemeClr val="bg2"/>
              </a:solidFill>
            </a:rPr>
            <a:t> </a:t>
          </a:r>
          <a:r>
            <a:rPr lang="da-DK" sz="1050" dirty="0">
              <a:solidFill>
                <a:schemeClr val="tx1"/>
              </a:solidFill>
            </a:rPr>
            <a:t>III</a:t>
          </a:r>
        </a:p>
      </dgm:t>
    </dgm:pt>
    <dgm:pt modelId="{97399BD7-E08E-4888-9BC3-73DD49B4112B}" type="parTrans" cxnId="{5741E69B-57BF-4411-8C9F-832A5ED6A401}">
      <dgm:prSet/>
      <dgm:spPr/>
      <dgm:t>
        <a:bodyPr/>
        <a:lstStyle/>
        <a:p>
          <a:endParaRPr lang="da-DK" sz="2000"/>
        </a:p>
      </dgm:t>
    </dgm:pt>
    <dgm:pt modelId="{62B81B6C-4035-48D7-A047-DA7ECF981875}" type="sibTrans" cxnId="{5741E69B-57BF-4411-8C9F-832A5ED6A401}">
      <dgm:prSet/>
      <dgm:spPr/>
      <dgm:t>
        <a:bodyPr/>
        <a:lstStyle/>
        <a:p>
          <a:endParaRPr lang="da-DK" sz="2000"/>
        </a:p>
      </dgm:t>
    </dgm:pt>
    <dgm:pt modelId="{4E525A03-69F7-43F2-84C6-2795B9E141C4}">
      <dgm:prSet custT="1"/>
      <dgm:spPr/>
      <dgm:t>
        <a:bodyPr/>
        <a:lstStyle/>
        <a:p>
          <a:r>
            <a:rPr lang="da-DK" sz="1050" dirty="0" err="1"/>
            <a:t>Tabulex</a:t>
          </a:r>
          <a:r>
            <a:rPr lang="da-DK" sz="1050" dirty="0"/>
            <a:t> TEA </a:t>
          </a:r>
        </a:p>
      </dgm:t>
    </dgm:pt>
    <dgm:pt modelId="{3BAFC5AE-BFDE-4C65-9457-3499C1A1393E}" type="parTrans" cxnId="{44073116-776F-43C2-A4A6-3CBDBE60FB98}">
      <dgm:prSet/>
      <dgm:spPr/>
      <dgm:t>
        <a:bodyPr/>
        <a:lstStyle/>
        <a:p>
          <a:endParaRPr lang="da-DK"/>
        </a:p>
      </dgm:t>
    </dgm:pt>
    <dgm:pt modelId="{728EAB7B-3C69-4ADE-801C-3751FB7C1D01}" type="sibTrans" cxnId="{44073116-776F-43C2-A4A6-3CBDBE60FB98}">
      <dgm:prSet/>
      <dgm:spPr/>
      <dgm:t>
        <a:bodyPr/>
        <a:lstStyle/>
        <a:p>
          <a:endParaRPr lang="da-DK"/>
        </a:p>
      </dgm:t>
    </dgm:pt>
    <dgm:pt modelId="{6E53B109-0AD4-4056-ADA9-10F38742BF8F}">
      <dgm:prSet custT="1"/>
      <dgm:spPr/>
      <dgm:t>
        <a:bodyPr/>
        <a:lstStyle/>
        <a:p>
          <a:r>
            <a:rPr lang="da-DK" sz="1050" dirty="0"/>
            <a:t>KMD Elev</a:t>
          </a:r>
        </a:p>
      </dgm:t>
    </dgm:pt>
    <dgm:pt modelId="{1764271B-F2F9-4D35-A121-D93F8F74B7F7}" type="parTrans" cxnId="{14AC7D70-651B-4181-88C0-4FDE9B394563}">
      <dgm:prSet/>
      <dgm:spPr/>
      <dgm:t>
        <a:bodyPr/>
        <a:lstStyle/>
        <a:p>
          <a:endParaRPr lang="da-DK"/>
        </a:p>
      </dgm:t>
    </dgm:pt>
    <dgm:pt modelId="{C6A8B229-3D8D-47CC-A121-4F5ADF15CE9C}" type="sibTrans" cxnId="{14AC7D70-651B-4181-88C0-4FDE9B394563}">
      <dgm:prSet/>
      <dgm:spPr/>
      <dgm:t>
        <a:bodyPr/>
        <a:lstStyle/>
        <a:p>
          <a:endParaRPr lang="da-DK"/>
        </a:p>
      </dgm:t>
    </dgm:pt>
    <dgm:pt modelId="{2AE196B1-D633-4619-AEB2-88ACAFDDF0B3}">
      <dgm:prSet custT="1"/>
      <dgm:spPr/>
      <dgm:t>
        <a:bodyPr/>
        <a:lstStyle/>
        <a:p>
          <a:r>
            <a:rPr lang="da-DK" sz="1050" dirty="0"/>
            <a:t>AULA</a:t>
          </a:r>
        </a:p>
      </dgm:t>
    </dgm:pt>
    <dgm:pt modelId="{B27FF388-96FE-4F6C-9E31-9B8F03F9C174}" type="parTrans" cxnId="{D0C324B4-9EEF-4D52-8FCD-4CF82D24ED74}">
      <dgm:prSet/>
      <dgm:spPr/>
    </dgm:pt>
    <dgm:pt modelId="{2752EA2A-C6E8-4AF1-93AD-AFB29C744963}" type="sibTrans" cxnId="{D0C324B4-9EEF-4D52-8FCD-4CF82D24ED74}">
      <dgm:prSet/>
      <dgm:spPr/>
    </dgm:pt>
    <dgm:pt modelId="{6A80DDFE-F8D5-4879-8E5C-1274EF30D3A5}" type="pres">
      <dgm:prSet presAssocID="{5BE9D100-2F08-463B-A4DC-A0289C3E5882}" presName="Name0" presStyleCnt="0">
        <dgm:presLayoutVars>
          <dgm:dir/>
          <dgm:resizeHandles val="exact"/>
        </dgm:presLayoutVars>
      </dgm:prSet>
      <dgm:spPr/>
    </dgm:pt>
    <dgm:pt modelId="{FCB0C4C2-542D-4F4C-819E-97458E34885F}" type="pres">
      <dgm:prSet presAssocID="{98B6E18D-A209-4B74-A102-F99952B46CFC}" presName="composite" presStyleCnt="0"/>
      <dgm:spPr/>
    </dgm:pt>
    <dgm:pt modelId="{096F7840-AC86-4DD9-AC97-6BB568144B1D}" type="pres">
      <dgm:prSet presAssocID="{98B6E18D-A209-4B74-A102-F99952B46CFC}" presName="rect1" presStyleLbl="trAlignAcc1" presStyleIdx="0" presStyleCnt="14">
        <dgm:presLayoutVars>
          <dgm:bulletEnabled val="1"/>
        </dgm:presLayoutVars>
      </dgm:prSet>
      <dgm:spPr/>
    </dgm:pt>
    <dgm:pt modelId="{101095D8-2870-4DB9-BD0E-1EE01BBFF081}" type="pres">
      <dgm:prSet presAssocID="{98B6E18D-A209-4B74-A102-F99952B46CFC}" presName="rect2" presStyleLbl="fgImgPlace1" presStyleIdx="0" presStyleCnt="14"/>
      <dgm:spPr>
        <a:blipFill>
          <a:blip xmlns:r="http://schemas.openxmlformats.org/officeDocument/2006/relationships" r:embed="rId1">
            <a:extLst>
              <a:ext uri="{96DAC541-7B7A-43D3-8B79-37D633B846F1}">
                <asvg:svgBlip xmlns:asvg="http://schemas.microsoft.com/office/drawing/2016/SVG/main" r:embed="rId2"/>
              </a:ext>
            </a:extLst>
          </a:blip>
          <a:srcRect/>
          <a:stretch>
            <a:fillRect t="-8000" b="-8000"/>
          </a:stretch>
        </a:blipFill>
      </dgm:spPr>
      <dgm:extLst>
        <a:ext uri="{E40237B7-FDA0-4F09-8148-C483321AD2D9}">
          <dgm14:cNvPr xmlns:dgm14="http://schemas.microsoft.com/office/drawing/2010/diagram" id="0" name="" descr="Familie med pige med massiv udfyldning"/>
        </a:ext>
      </dgm:extLst>
    </dgm:pt>
    <dgm:pt modelId="{C22BC979-8F65-4688-96A4-31096EF6DF38}" type="pres">
      <dgm:prSet presAssocID="{2D5234DE-B942-4E4D-B823-FFB1850B6CF3}" presName="sibTrans" presStyleCnt="0"/>
      <dgm:spPr/>
    </dgm:pt>
    <dgm:pt modelId="{0D50013E-5CC9-498B-9CE0-5B2A9E48F55A}" type="pres">
      <dgm:prSet presAssocID="{27BAA541-9AEA-4717-A7AA-0D043AE48C3B}" presName="composite" presStyleCnt="0"/>
      <dgm:spPr/>
    </dgm:pt>
    <dgm:pt modelId="{B05515CC-7D7E-48DF-A91D-EC4D6200E08B}" type="pres">
      <dgm:prSet presAssocID="{27BAA541-9AEA-4717-A7AA-0D043AE48C3B}" presName="rect1" presStyleLbl="trAlignAcc1" presStyleIdx="1" presStyleCnt="14">
        <dgm:presLayoutVars>
          <dgm:bulletEnabled val="1"/>
        </dgm:presLayoutVars>
      </dgm:prSet>
      <dgm:spPr/>
    </dgm:pt>
    <dgm:pt modelId="{FF157276-7862-4B9E-BCE8-5A32E64032A7}" type="pres">
      <dgm:prSet presAssocID="{27BAA541-9AEA-4717-A7AA-0D043AE48C3B}" presName="rect2" presStyleLbl="fgImgPlace1" presStyleIdx="1" presStyleCnt="14"/>
      <dgm:spPr>
        <a:blipFill>
          <a:blip xmlns:r="http://schemas.openxmlformats.org/officeDocument/2006/relationships" r:embed="rId3">
            <a:extLst>
              <a:ext uri="{96DAC541-7B7A-43D3-8B79-37D633B846F1}">
                <asvg:svgBlip xmlns:asvg="http://schemas.microsoft.com/office/drawing/2016/SVG/main" r:embed="rId4"/>
              </a:ext>
            </a:extLst>
          </a:blip>
          <a:srcRect/>
          <a:stretch>
            <a:fillRect t="-8000" b="-8000"/>
          </a:stretch>
        </a:blipFill>
      </dgm:spPr>
      <dgm:extLst>
        <a:ext uri="{E40237B7-FDA0-4F09-8148-C483321AD2D9}">
          <dgm14:cNvPr xmlns:dgm14="http://schemas.microsoft.com/office/drawing/2010/diagram" id="0" name="" descr="Mønter med massiv udfyldning"/>
        </a:ext>
      </dgm:extLst>
    </dgm:pt>
    <dgm:pt modelId="{4539D627-6F55-4653-820E-AA5751F7C2B5}" type="pres">
      <dgm:prSet presAssocID="{B41BFF08-7A7A-479E-84C1-9C3E11CD73A1}" presName="sibTrans" presStyleCnt="0"/>
      <dgm:spPr/>
    </dgm:pt>
    <dgm:pt modelId="{70D6CB62-D8AB-49B7-80E2-C04858FB8B59}" type="pres">
      <dgm:prSet presAssocID="{DE13C264-8617-425E-B73A-31849C23265A}" presName="composite" presStyleCnt="0"/>
      <dgm:spPr/>
    </dgm:pt>
    <dgm:pt modelId="{563341D5-1368-414B-9D08-B9666EE0288D}" type="pres">
      <dgm:prSet presAssocID="{DE13C264-8617-425E-B73A-31849C23265A}" presName="rect1" presStyleLbl="trAlignAcc1" presStyleIdx="2" presStyleCnt="14">
        <dgm:presLayoutVars>
          <dgm:bulletEnabled val="1"/>
        </dgm:presLayoutVars>
      </dgm:prSet>
      <dgm:spPr/>
    </dgm:pt>
    <dgm:pt modelId="{F0B1AD53-C6E9-4FF5-8E19-1F53E3CE865A}" type="pres">
      <dgm:prSet presAssocID="{DE13C264-8617-425E-B73A-31849C23265A}" presName="rect2" presStyleLbl="fgImgPlace1" presStyleIdx="2" presStyleCnt="14"/>
      <dgm:spPr>
        <a:blipFill>
          <a:blip xmlns:r="http://schemas.openxmlformats.org/officeDocument/2006/relationships" r:embed="rId5">
            <a:extLst>
              <a:ext uri="{96DAC541-7B7A-43D3-8B79-37D633B846F1}">
                <asvg:svgBlip xmlns:asvg="http://schemas.microsoft.com/office/drawing/2016/SVG/main" r:embed="rId6"/>
              </a:ext>
            </a:extLst>
          </a:blip>
          <a:srcRect/>
          <a:stretch>
            <a:fillRect t="-8000" b="-8000"/>
          </a:stretch>
        </a:blipFill>
      </dgm:spPr>
      <dgm:extLst>
        <a:ext uri="{E40237B7-FDA0-4F09-8148-C483321AD2D9}">
          <dgm14:cNvPr xmlns:dgm14="http://schemas.microsoft.com/office/drawing/2010/diagram" id="0" name="" descr="Målgruppe med massiv udfyldning"/>
        </a:ext>
      </dgm:extLst>
    </dgm:pt>
    <dgm:pt modelId="{85AC2E0E-E5E0-4A12-9084-132E7C6179D7}" type="pres">
      <dgm:prSet presAssocID="{D6240564-0472-4496-93A5-48F8520F8319}" presName="sibTrans" presStyleCnt="0"/>
      <dgm:spPr/>
    </dgm:pt>
    <dgm:pt modelId="{2CCA8733-19BC-491B-82EE-A0320F39E5C1}" type="pres">
      <dgm:prSet presAssocID="{8D4CEE80-38A8-4ED2-9AC9-4E63B81DFD57}" presName="composite" presStyleCnt="0"/>
      <dgm:spPr/>
    </dgm:pt>
    <dgm:pt modelId="{27D1C377-59D9-487B-AE8E-A533748CA25E}" type="pres">
      <dgm:prSet presAssocID="{8D4CEE80-38A8-4ED2-9AC9-4E63B81DFD57}" presName="rect1" presStyleLbl="trAlignAcc1" presStyleIdx="3" presStyleCnt="14">
        <dgm:presLayoutVars>
          <dgm:bulletEnabled val="1"/>
        </dgm:presLayoutVars>
      </dgm:prSet>
      <dgm:spPr/>
    </dgm:pt>
    <dgm:pt modelId="{91AF37E7-2F52-4ABA-B657-E3700547C74D}" type="pres">
      <dgm:prSet presAssocID="{8D4CEE80-38A8-4ED2-9AC9-4E63B81DFD57}" presName="rect2" presStyleLbl="fgImgPlace1" presStyleIdx="3" presStyleCnt="14"/>
      <dgm:spPr>
        <a:blipFill>
          <a:blip xmlns:r="http://schemas.openxmlformats.org/officeDocument/2006/relationships" r:embed="rId7">
            <a:extLst>
              <a:ext uri="{96DAC541-7B7A-43D3-8B79-37D633B846F1}">
                <asvg:svgBlip xmlns:asvg="http://schemas.microsoft.com/office/drawing/2016/SVG/main" r:embed="rId8"/>
              </a:ext>
            </a:extLst>
          </a:blip>
          <a:srcRect/>
          <a:stretch>
            <a:fillRect t="-8000" b="-8000"/>
          </a:stretch>
        </a:blipFill>
      </dgm:spPr>
      <dgm:extLst>
        <a:ext uri="{E40237B7-FDA0-4F09-8148-C483321AD2D9}">
          <dgm14:cNvPr xmlns:dgm14="http://schemas.microsoft.com/office/drawing/2010/diagram" id="0" name="" descr="Bøger med massiv udfyldning"/>
        </a:ext>
      </dgm:extLst>
    </dgm:pt>
    <dgm:pt modelId="{DFF566B9-8949-4202-8F93-5314578C1D33}" type="pres">
      <dgm:prSet presAssocID="{8AAD2BC4-5B76-470C-A57B-486B18E2B1A3}" presName="sibTrans" presStyleCnt="0"/>
      <dgm:spPr/>
    </dgm:pt>
    <dgm:pt modelId="{46373EB3-9DFF-4933-8FA4-8BA7C751E541}" type="pres">
      <dgm:prSet presAssocID="{A07521F2-3016-4DBE-B674-C6641023BC60}" presName="composite" presStyleCnt="0"/>
      <dgm:spPr/>
    </dgm:pt>
    <dgm:pt modelId="{4E9F66C2-0F63-45CB-8708-FADA609FCCC1}" type="pres">
      <dgm:prSet presAssocID="{A07521F2-3016-4DBE-B674-C6641023BC60}" presName="rect1" presStyleLbl="trAlignAcc1" presStyleIdx="4" presStyleCnt="14">
        <dgm:presLayoutVars>
          <dgm:bulletEnabled val="1"/>
        </dgm:presLayoutVars>
      </dgm:prSet>
      <dgm:spPr/>
    </dgm:pt>
    <dgm:pt modelId="{7CC85032-D0DF-4DB5-9C36-840649EE1C37}" type="pres">
      <dgm:prSet presAssocID="{A07521F2-3016-4DBE-B674-C6641023BC60}" presName="rect2" presStyleLbl="fgImgPlace1" presStyleIdx="4" presStyleCnt="14"/>
      <dgm:spPr>
        <a:blipFill>
          <a:blip xmlns:r="http://schemas.openxmlformats.org/officeDocument/2006/relationships" r:embed="rId9">
            <a:extLst>
              <a:ext uri="{96DAC541-7B7A-43D3-8B79-37D633B846F1}">
                <asvg:svgBlip xmlns:asvg="http://schemas.microsoft.com/office/drawing/2016/SVG/main" r:embed="rId10"/>
              </a:ext>
            </a:extLst>
          </a:blip>
          <a:srcRect/>
          <a:stretch>
            <a:fillRect t="-8000" b="-8000"/>
          </a:stretch>
        </a:blipFill>
      </dgm:spPr>
      <dgm:extLst>
        <a:ext uri="{E40237B7-FDA0-4F09-8148-C483321AD2D9}">
          <dgm14:cNvPr xmlns:dgm14="http://schemas.microsoft.com/office/drawing/2010/diagram" id="0" name="" descr="Person i rullestol med massiv udfyldning"/>
        </a:ext>
      </dgm:extLst>
    </dgm:pt>
    <dgm:pt modelId="{1509F8EF-5EB6-4A8F-8478-8F13A249EB21}" type="pres">
      <dgm:prSet presAssocID="{DB90C91C-1171-43E4-9D74-63DE91FB7A7A}" presName="sibTrans" presStyleCnt="0"/>
      <dgm:spPr/>
    </dgm:pt>
    <dgm:pt modelId="{86C18229-FB74-4193-B6A7-3004CAD3D8FE}" type="pres">
      <dgm:prSet presAssocID="{D859644F-DC60-4247-B021-D4FCB5F016BC}" presName="composite" presStyleCnt="0"/>
      <dgm:spPr/>
    </dgm:pt>
    <dgm:pt modelId="{78724FE1-0790-4BF5-8BD8-3C65BE59A466}" type="pres">
      <dgm:prSet presAssocID="{D859644F-DC60-4247-B021-D4FCB5F016BC}" presName="rect1" presStyleLbl="trAlignAcc1" presStyleIdx="5" presStyleCnt="14">
        <dgm:presLayoutVars>
          <dgm:bulletEnabled val="1"/>
        </dgm:presLayoutVars>
      </dgm:prSet>
      <dgm:spPr/>
    </dgm:pt>
    <dgm:pt modelId="{A4657376-D369-4462-BEC3-F54FBE661DDC}" type="pres">
      <dgm:prSet presAssocID="{D859644F-DC60-4247-B021-D4FCB5F016BC}" presName="rect2" presStyleLbl="fgImgPlace1" presStyleIdx="5" presStyleCnt="14"/>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t="-8000" b="-8000"/>
          </a:stretch>
        </a:blipFill>
      </dgm:spPr>
      <dgm:extLst>
        <a:ext uri="{E40237B7-FDA0-4F09-8148-C483321AD2D9}">
          <dgm14:cNvPr xmlns:dgm14="http://schemas.microsoft.com/office/drawing/2010/diagram" id="0" name="" descr="Kvinde med stok med massiv udfyldning"/>
        </a:ext>
      </dgm:extLst>
    </dgm:pt>
    <dgm:pt modelId="{EC35E5AB-DEB5-4484-A7E3-B165051CC8A3}" type="pres">
      <dgm:prSet presAssocID="{B4896509-B845-4E04-A592-6A4FC45BD7AC}" presName="sibTrans" presStyleCnt="0"/>
      <dgm:spPr/>
    </dgm:pt>
    <dgm:pt modelId="{DE2756E9-3E48-4E06-BBFB-5B152F8BFD9B}" type="pres">
      <dgm:prSet presAssocID="{EA883B85-38E6-4B3B-9DF2-C33E462B5ADE}" presName="composite" presStyleCnt="0"/>
      <dgm:spPr/>
    </dgm:pt>
    <dgm:pt modelId="{20409E5C-AC19-4803-B0B9-0A1DFF952FFD}" type="pres">
      <dgm:prSet presAssocID="{EA883B85-38E6-4B3B-9DF2-C33E462B5ADE}" presName="rect1" presStyleLbl="trAlignAcc1" presStyleIdx="6" presStyleCnt="14">
        <dgm:presLayoutVars>
          <dgm:bulletEnabled val="1"/>
        </dgm:presLayoutVars>
      </dgm:prSet>
      <dgm:spPr/>
    </dgm:pt>
    <dgm:pt modelId="{769399E5-A96E-46BE-A8A5-00339C1EEBAA}" type="pres">
      <dgm:prSet presAssocID="{EA883B85-38E6-4B3B-9DF2-C33E462B5ADE}" presName="rect2" presStyleLbl="fgImgPlace1" presStyleIdx="6" presStyleCnt="14"/>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l="-25000" r="-25000"/>
          </a:stretch>
        </a:blipFill>
      </dgm:spPr>
      <dgm:extLst>
        <a:ext uri="{E40237B7-FDA0-4F09-8148-C483321AD2D9}">
          <dgm14:cNvPr xmlns:dgm14="http://schemas.microsoft.com/office/drawing/2010/diagram" id="0" name="" descr="Bamse med massiv udfyldning"/>
        </a:ext>
      </dgm:extLst>
    </dgm:pt>
    <dgm:pt modelId="{2832F5CF-3B72-4D14-915D-88D3338F6F58}" type="pres">
      <dgm:prSet presAssocID="{84AB21D9-E03B-41F8-8792-4AFBDE1BF376}" presName="sibTrans" presStyleCnt="0"/>
      <dgm:spPr/>
    </dgm:pt>
    <dgm:pt modelId="{60E4F333-A75F-4D48-8460-E18312051803}" type="pres">
      <dgm:prSet presAssocID="{59C2497D-43C7-492D-8ED0-E758335762B9}" presName="composite" presStyleCnt="0"/>
      <dgm:spPr/>
    </dgm:pt>
    <dgm:pt modelId="{B52C7F9C-95FA-4A26-A567-7D27C4859827}" type="pres">
      <dgm:prSet presAssocID="{59C2497D-43C7-492D-8ED0-E758335762B9}" presName="rect1" presStyleLbl="trAlignAcc1" presStyleIdx="7" presStyleCnt="14">
        <dgm:presLayoutVars>
          <dgm:bulletEnabled val="1"/>
        </dgm:presLayoutVars>
      </dgm:prSet>
      <dgm:spPr/>
    </dgm:pt>
    <dgm:pt modelId="{1628E523-C141-403E-8BB7-AC1B87676E0D}" type="pres">
      <dgm:prSet presAssocID="{59C2497D-43C7-492D-8ED0-E758335762B9}" presName="rect2" presStyleLbl="fgImgPlace1" presStyleIdx="7" presStyleCnt="14"/>
      <dgm:spPr>
        <a:blipFill>
          <a:blip xmlns:r="http://schemas.openxmlformats.org/officeDocument/2006/relationships" r:embed="rId15">
            <a:extLst>
              <a:ext uri="{96DAC541-7B7A-43D3-8B79-37D633B846F1}">
                <asvg:svgBlip xmlns:asvg="http://schemas.microsoft.com/office/drawing/2016/SVG/main" r:embed="rId16"/>
              </a:ext>
            </a:extLst>
          </a:blip>
          <a:srcRect/>
          <a:stretch>
            <a:fillRect t="-8000" b="-8000"/>
          </a:stretch>
        </a:blipFill>
      </dgm:spPr>
      <dgm:extLst>
        <a:ext uri="{E40237B7-FDA0-4F09-8148-C483321AD2D9}">
          <dgm14:cNvPr xmlns:dgm14="http://schemas.microsoft.com/office/drawing/2010/diagram" id="0" name="" descr="Lægevidenskab med massiv udfyldning"/>
        </a:ext>
      </dgm:extLst>
    </dgm:pt>
    <dgm:pt modelId="{70AC237B-4017-46B5-8316-9D36E9B558C7}" type="pres">
      <dgm:prSet presAssocID="{3B2B4BBA-D60A-45D9-AAFC-F5ABCF737407}" presName="sibTrans" presStyleCnt="0"/>
      <dgm:spPr/>
    </dgm:pt>
    <dgm:pt modelId="{7B0F6A20-292A-48A8-80F3-7EF459B8BD35}" type="pres">
      <dgm:prSet presAssocID="{A7577DB7-F935-483C-9BCB-63919CACC8B3}" presName="composite" presStyleCnt="0"/>
      <dgm:spPr/>
    </dgm:pt>
    <dgm:pt modelId="{1760FD31-AEBF-439B-AC40-54BCD3E5788E}" type="pres">
      <dgm:prSet presAssocID="{A7577DB7-F935-483C-9BCB-63919CACC8B3}" presName="rect1" presStyleLbl="trAlignAcc1" presStyleIdx="8" presStyleCnt="14">
        <dgm:presLayoutVars>
          <dgm:bulletEnabled val="1"/>
        </dgm:presLayoutVars>
      </dgm:prSet>
      <dgm:spPr/>
    </dgm:pt>
    <dgm:pt modelId="{C61F236F-B10D-4CFD-8BBD-EC87F51BBCDD}" type="pres">
      <dgm:prSet presAssocID="{A7577DB7-F935-483C-9BCB-63919CACC8B3}" presName="rect2" presStyleLbl="fgImgPlace1" presStyleIdx="8" presStyleCnt="14"/>
      <dgm:spPr>
        <a:blipFill>
          <a:blip xmlns:r="http://schemas.openxmlformats.org/officeDocument/2006/relationships" r:embed="rId17">
            <a:extLst>
              <a:ext uri="{96DAC541-7B7A-43D3-8B79-37D633B846F1}">
                <asvg:svgBlip xmlns:asvg="http://schemas.microsoft.com/office/drawing/2016/SVG/main" r:embed="rId18"/>
              </a:ext>
            </a:extLst>
          </a:blip>
          <a:srcRect/>
          <a:stretch>
            <a:fillRect t="-8000" b="-8000"/>
          </a:stretch>
        </a:blipFill>
      </dgm:spPr>
      <dgm:extLst>
        <a:ext uri="{E40237B7-FDA0-4F09-8148-C483321AD2D9}">
          <dgm14:cNvPr xmlns:dgm14="http://schemas.microsoft.com/office/drawing/2010/diagram" id="0" name="" descr="Mand, der skifter baby med massiv udfyldning"/>
        </a:ext>
      </dgm:extLst>
    </dgm:pt>
    <dgm:pt modelId="{D913D363-539C-49FD-8F1C-CA151EEFCA2E}" type="pres">
      <dgm:prSet presAssocID="{7A85339A-1D82-4FB3-A458-C376A91115BF}" presName="sibTrans" presStyleCnt="0"/>
      <dgm:spPr/>
    </dgm:pt>
    <dgm:pt modelId="{F43FA73A-DE9B-4C9B-9615-A96A5C7BD33A}" type="pres">
      <dgm:prSet presAssocID="{E48217ED-E391-4F21-87D2-FC4D22B462B7}" presName="composite" presStyleCnt="0"/>
      <dgm:spPr/>
    </dgm:pt>
    <dgm:pt modelId="{42EEED47-D01E-4D90-BE82-DA7D66535DF6}" type="pres">
      <dgm:prSet presAssocID="{E48217ED-E391-4F21-87D2-FC4D22B462B7}" presName="rect1" presStyleLbl="trAlignAcc1" presStyleIdx="9" presStyleCnt="14">
        <dgm:presLayoutVars>
          <dgm:bulletEnabled val="1"/>
        </dgm:presLayoutVars>
      </dgm:prSet>
      <dgm:spPr/>
    </dgm:pt>
    <dgm:pt modelId="{0668FF46-E53A-412C-9AD1-4A507D5A6D54}" type="pres">
      <dgm:prSet presAssocID="{E48217ED-E391-4F21-87D2-FC4D22B462B7}" presName="rect2" presStyleLbl="fgImgPlace1" presStyleIdx="9" presStyleCnt="14"/>
      <dgm:spPr>
        <a:blipFill>
          <a:blip xmlns:r="http://schemas.openxmlformats.org/officeDocument/2006/relationships" r:embed="rId19">
            <a:extLst>
              <a:ext uri="{96DAC541-7B7A-43D3-8B79-37D633B846F1}">
                <asvg:svgBlip xmlns:asvg="http://schemas.microsoft.com/office/drawing/2016/SVG/main" r:embed="rId20"/>
              </a:ext>
            </a:extLst>
          </a:blip>
          <a:srcRect/>
          <a:stretch>
            <a:fillRect t="-8000" b="-8000"/>
          </a:stretch>
        </a:blipFill>
      </dgm:spPr>
      <dgm:extLst>
        <a:ext uri="{E40237B7-FDA0-4F09-8148-C483321AD2D9}">
          <dgm14:cNvPr xmlns:dgm14="http://schemas.microsoft.com/office/drawing/2010/diagram" id="0" name="" descr="Konfigurationsvejledning til fjernarbejde med massiv udfyldning"/>
        </a:ext>
      </dgm:extLst>
    </dgm:pt>
    <dgm:pt modelId="{1CD5CD3B-248D-40EA-BE29-ED5E20644AF1}" type="pres">
      <dgm:prSet presAssocID="{87213A10-C645-4E1F-B074-24841F592126}" presName="sibTrans" presStyleCnt="0"/>
      <dgm:spPr/>
    </dgm:pt>
    <dgm:pt modelId="{3D2522A1-3F45-47A5-88C0-7A43BB3DB980}" type="pres">
      <dgm:prSet presAssocID="{99FB137F-B817-485D-BA28-0BFE12BD884F}" presName="composite" presStyleCnt="0"/>
      <dgm:spPr/>
    </dgm:pt>
    <dgm:pt modelId="{6E7DEEA1-A41D-4749-9A43-9A977EFE851A}" type="pres">
      <dgm:prSet presAssocID="{99FB137F-B817-485D-BA28-0BFE12BD884F}" presName="rect1" presStyleLbl="trAlignAcc1" presStyleIdx="10" presStyleCnt="14">
        <dgm:presLayoutVars>
          <dgm:bulletEnabled val="1"/>
        </dgm:presLayoutVars>
      </dgm:prSet>
      <dgm:spPr/>
    </dgm:pt>
    <dgm:pt modelId="{B3A067EB-6E6A-4E08-AC87-6641A1CA64B9}" type="pres">
      <dgm:prSet presAssocID="{99FB137F-B817-485D-BA28-0BFE12BD884F}" presName="rect2" presStyleLbl="fgImgPlace1" presStyleIdx="10" presStyleCnt="14"/>
      <dgm:spPr>
        <a:blipFill>
          <a:blip xmlns:r="http://schemas.openxmlformats.org/officeDocument/2006/relationships" r:embed="rId21">
            <a:extLst>
              <a:ext uri="{96DAC541-7B7A-43D3-8B79-37D633B846F1}">
                <asvg:svgBlip xmlns:asvg="http://schemas.microsoft.com/office/drawing/2016/SVG/main" r:embed="rId22"/>
              </a:ext>
            </a:extLst>
          </a:blip>
          <a:srcRect/>
          <a:stretch>
            <a:fillRect t="-8000" b="-8000"/>
          </a:stretch>
        </a:blipFill>
      </dgm:spPr>
      <dgm:extLst>
        <a:ext uri="{E40237B7-FDA0-4F09-8148-C483321AD2D9}">
          <dgm14:cNvPr xmlns:dgm14="http://schemas.microsoft.com/office/drawing/2010/diagram" id="0" name="" descr="Flyvende penge med massiv udfyldning"/>
        </a:ext>
      </dgm:extLst>
    </dgm:pt>
    <dgm:pt modelId="{F7397490-0345-4A06-AE8C-DA407BA33147}" type="pres">
      <dgm:prSet presAssocID="{28CE5943-FACB-4E25-BE7A-2B90957B508A}" presName="sibTrans" presStyleCnt="0"/>
      <dgm:spPr/>
    </dgm:pt>
    <dgm:pt modelId="{B2F1218D-49D5-4C32-B504-C7FADBF04DF4}" type="pres">
      <dgm:prSet presAssocID="{19FF8E68-9104-418F-9D6D-0AACB4BE2D9E}" presName="composite" presStyleCnt="0"/>
      <dgm:spPr/>
    </dgm:pt>
    <dgm:pt modelId="{21CCAF99-83ED-4389-BBBE-1AF69286EF55}" type="pres">
      <dgm:prSet presAssocID="{19FF8E68-9104-418F-9D6D-0AACB4BE2D9E}" presName="rect1" presStyleLbl="trAlignAcc1" presStyleIdx="11" presStyleCnt="14">
        <dgm:presLayoutVars>
          <dgm:bulletEnabled val="1"/>
        </dgm:presLayoutVars>
      </dgm:prSet>
      <dgm:spPr/>
    </dgm:pt>
    <dgm:pt modelId="{A3333E3C-C5A2-4BCC-9638-34388B758C58}" type="pres">
      <dgm:prSet presAssocID="{19FF8E68-9104-418F-9D6D-0AACB4BE2D9E}" presName="rect2" presStyleLbl="fgImgPlace1" presStyleIdx="11" presStyleCnt="14"/>
      <dgm:spPr>
        <a:blipFill>
          <a:blip xmlns:r="http://schemas.openxmlformats.org/officeDocument/2006/relationships"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l="-25000" r="-25000"/>
          </a:stretch>
        </a:blipFill>
      </dgm:spPr>
      <dgm:extLst>
        <a:ext uri="{E40237B7-FDA0-4F09-8148-C483321AD2D9}">
          <dgm14:cNvPr xmlns:dgm14="http://schemas.microsoft.com/office/drawing/2010/diagram" id="0" name="" descr="Arbejd fra privat skrivebord med massiv udfyldning"/>
        </a:ext>
      </dgm:extLst>
    </dgm:pt>
    <dgm:pt modelId="{D9B0D8C1-9746-46EB-9F81-9DDB33B69B3A}" type="pres">
      <dgm:prSet presAssocID="{2D97248A-BBC7-4846-A749-97038267EDCF}" presName="sibTrans" presStyleCnt="0"/>
      <dgm:spPr/>
    </dgm:pt>
    <dgm:pt modelId="{B4693F78-C47E-43BE-855E-DE3BFCC1710B}" type="pres">
      <dgm:prSet presAssocID="{90D5C5D8-F067-4333-B2A3-490FF315B527}" presName="composite" presStyleCnt="0"/>
      <dgm:spPr/>
    </dgm:pt>
    <dgm:pt modelId="{4EADD357-BBB1-4F25-8F08-DF5BDB90AF8D}" type="pres">
      <dgm:prSet presAssocID="{90D5C5D8-F067-4333-B2A3-490FF315B527}" presName="rect1" presStyleLbl="trAlignAcc1" presStyleIdx="12" presStyleCnt="14">
        <dgm:presLayoutVars>
          <dgm:bulletEnabled val="1"/>
        </dgm:presLayoutVars>
      </dgm:prSet>
      <dgm:spPr/>
    </dgm:pt>
    <dgm:pt modelId="{CEB65F0C-AD53-4D75-B9DB-C01269DC6E8B}" type="pres">
      <dgm:prSet presAssocID="{90D5C5D8-F067-4333-B2A3-490FF315B527}" presName="rect2" presStyleLbl="fgImgPlace1" presStyleIdx="12" presStyleCnt="14"/>
      <dgm:spPr>
        <a:blipFill>
          <a:blip xmlns:r="http://schemas.openxmlformats.org/officeDocument/2006/relationships"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l="-25000" r="-25000"/>
          </a:stretch>
        </a:blipFill>
      </dgm:spPr>
      <dgm:extLst>
        <a:ext uri="{E40237B7-FDA0-4F09-8148-C483321AD2D9}">
          <dgm14:cNvPr xmlns:dgm14="http://schemas.microsoft.com/office/drawing/2010/diagram" id="0" name="" descr="Spørgsmål kontur"/>
        </a:ext>
      </dgm:extLst>
    </dgm:pt>
    <dgm:pt modelId="{B9727250-F47A-49AF-BEF4-B48EC72B88E1}" type="pres">
      <dgm:prSet presAssocID="{A3161255-630E-46BA-82F6-0C5D331E83B1}" presName="sibTrans" presStyleCnt="0"/>
      <dgm:spPr/>
    </dgm:pt>
    <dgm:pt modelId="{18FB2ED6-ADF6-44DF-A441-DAE53497E9E4}" type="pres">
      <dgm:prSet presAssocID="{B755542A-4925-4522-9484-3083530506A3}" presName="composite" presStyleCnt="0"/>
      <dgm:spPr/>
    </dgm:pt>
    <dgm:pt modelId="{B150F9F4-9FD9-4550-BA3B-BB402C1B4E7F}" type="pres">
      <dgm:prSet presAssocID="{B755542A-4925-4522-9484-3083530506A3}" presName="rect1" presStyleLbl="trAlignAcc1" presStyleIdx="13" presStyleCnt="14" custLinFactNeighborX="-234" custLinFactNeighborY="222">
        <dgm:presLayoutVars>
          <dgm:bulletEnabled val="1"/>
        </dgm:presLayoutVars>
      </dgm:prSet>
      <dgm:spPr/>
    </dgm:pt>
    <dgm:pt modelId="{85337252-F809-4008-86C7-BAA50EAF6990}" type="pres">
      <dgm:prSet presAssocID="{B755542A-4925-4522-9484-3083530506A3}" presName="rect2" presStyleLbl="fgImgPlace1" presStyleIdx="13" presStyleCnt="14"/>
      <dgm:spPr>
        <a:blipFill>
          <a:blip xmlns:r="http://schemas.openxmlformats.org/officeDocument/2006/relationships"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l="-25000" r="-25000"/>
          </a:stretch>
        </a:blipFill>
      </dgm:spPr>
      <dgm:extLst>
        <a:ext uri="{E40237B7-FDA0-4F09-8148-C483321AD2D9}">
          <dgm14:cNvPr xmlns:dgm14="http://schemas.microsoft.com/office/drawing/2010/diagram" id="0" name="" descr="Førstehjælpskasse kontur"/>
        </a:ext>
      </dgm:extLst>
    </dgm:pt>
  </dgm:ptLst>
  <dgm:cxnLst>
    <dgm:cxn modelId="{F4957B0A-21D0-4962-BB16-23A01CB212F2}" srcId="{98B6E18D-A209-4B74-A102-F99952B46CFC}" destId="{9F99E2FA-70BF-40C7-95CD-685C2B969F8C}" srcOrd="1" destOrd="0" parTransId="{720324FC-A826-40F5-AB04-E08D3A5D88C4}" sibTransId="{7B7F8D2F-F193-4E39-934A-61A04DC24793}"/>
    <dgm:cxn modelId="{0153710E-A848-414A-80E5-3BDDB35BC84C}" type="presOf" srcId="{B97106B8-D5C3-4D91-9C46-24D96E1E0651}" destId="{B05515CC-7D7E-48DF-A91D-EC4D6200E08B}" srcOrd="0" destOrd="4" presId="urn:microsoft.com/office/officeart/2008/layout/PictureStrips"/>
    <dgm:cxn modelId="{326E5E0F-CFFF-4842-9C56-46009B3EE226}" type="presOf" srcId="{CDFA6FE0-4DD6-4095-A3A6-3969FABBE252}" destId="{78724FE1-0790-4BF5-8BD8-3C65BE59A466}" srcOrd="0" destOrd="2" presId="urn:microsoft.com/office/officeart/2008/layout/PictureStrips"/>
    <dgm:cxn modelId="{44073116-776F-43C2-A4A6-3CBDBE60FB98}" srcId="{8D4CEE80-38A8-4ED2-9AC9-4E63B81DFD57}" destId="{4E525A03-69F7-43F2-84C6-2795B9E141C4}" srcOrd="1" destOrd="0" parTransId="{3BAFC5AE-BFDE-4C65-9457-3499C1A1393E}" sibTransId="{728EAB7B-3C69-4ADE-801C-3751FB7C1D01}"/>
    <dgm:cxn modelId="{0905EC16-3B9F-44D4-B1DC-992E31168F5C}" type="presOf" srcId="{2AE196B1-D633-4619-AEB2-88ACAFDDF0B3}" destId="{1760FD31-AEBF-439B-AC40-54BCD3E5788E}" srcOrd="0" destOrd="2" presId="urn:microsoft.com/office/officeart/2008/layout/PictureStrips"/>
    <dgm:cxn modelId="{9913F416-C8D5-4FA5-9B7B-1FF3057FB480}" type="presOf" srcId="{45F9E82C-043D-4AF1-B0C3-49A18647CE40}" destId="{B52C7F9C-95FA-4A26-A567-7D27C4859827}" srcOrd="0" destOrd="1" presId="urn:microsoft.com/office/officeart/2008/layout/PictureStrips"/>
    <dgm:cxn modelId="{EA8BBD25-FB9D-4096-BF03-5A703BD025D4}" type="presOf" srcId="{A7577DB7-F935-483C-9BCB-63919CACC8B3}" destId="{1760FD31-AEBF-439B-AC40-54BCD3E5788E}" srcOrd="0" destOrd="0" presId="urn:microsoft.com/office/officeart/2008/layout/PictureStrips"/>
    <dgm:cxn modelId="{A66DE026-6778-4D50-86B6-74B1E4CBF385}" type="presOf" srcId="{EA883B85-38E6-4B3B-9DF2-C33E462B5ADE}" destId="{20409E5C-AC19-4803-B0B9-0A1DFF952FFD}" srcOrd="0" destOrd="0" presId="urn:microsoft.com/office/officeart/2008/layout/PictureStrips"/>
    <dgm:cxn modelId="{20F76E29-88C9-4B71-AC1A-9D8705D4BB98}" srcId="{5BE9D100-2F08-463B-A4DC-A0289C3E5882}" destId="{A07521F2-3016-4DBE-B674-C6641023BC60}" srcOrd="4" destOrd="0" parTransId="{FCB072B4-A22C-4CE6-9FBB-5E3028397F63}" sibTransId="{DB90C91C-1171-43E4-9D74-63DE91FB7A7A}"/>
    <dgm:cxn modelId="{8167D739-E0A5-4053-90FA-DFD5439F60FB}" srcId="{5BE9D100-2F08-463B-A4DC-A0289C3E5882}" destId="{59C2497D-43C7-492D-8ED0-E758335762B9}" srcOrd="7" destOrd="0" parTransId="{FC2BEF91-C8FD-4E4B-BD99-C19418AA7012}" sibTransId="{3B2B4BBA-D60A-45D9-AAFC-F5ABCF737407}"/>
    <dgm:cxn modelId="{84B0FE39-B570-4D7C-BC9A-E038078112FB}" srcId="{A07521F2-3016-4DBE-B674-C6641023BC60}" destId="{50DC48B9-25C9-4EB6-BE59-C7B8495F93CF}" srcOrd="0" destOrd="0" parTransId="{482FDD62-D73E-4798-AE4F-6DFDE421864E}" sibTransId="{D137AD3A-EB97-45D8-B032-C537DDE0687F}"/>
    <dgm:cxn modelId="{136F733A-AED5-41BC-BC70-DA2ADA88F2A3}" srcId="{59C2497D-43C7-492D-8ED0-E758335762B9}" destId="{45F9E82C-043D-4AF1-B0C3-49A18647CE40}" srcOrd="0" destOrd="0" parTransId="{CBE10311-4AE8-492B-B22D-6AA7E2A4F269}" sibTransId="{674D7A27-7E39-442F-B4CA-8F6E2E3DEA2F}"/>
    <dgm:cxn modelId="{C8E0733B-6E6D-4DDE-95F2-5B6644BACA60}" srcId="{D859644F-DC60-4247-B021-D4FCB5F016BC}" destId="{7BF2710F-7E90-4098-BD1C-03D229FBD1D1}" srcOrd="0" destOrd="0" parTransId="{6EC6B41D-637B-48AD-AA43-ADE956B51EB3}" sibTransId="{B221A992-512C-42E4-A6C6-0D137EA855EB}"/>
    <dgm:cxn modelId="{46129D3F-BF66-4233-9E79-2AFC89796DEA}" type="presOf" srcId="{6DF5F112-21C0-4929-8D0D-0A07D3199C5B}" destId="{42EEED47-D01E-4D90-BE82-DA7D66535DF6}" srcOrd="0" destOrd="1" presId="urn:microsoft.com/office/officeart/2008/layout/PictureStrips"/>
    <dgm:cxn modelId="{51E5BA5D-FA6D-4909-AEA4-C772787EFF72}" type="presOf" srcId="{E3ED3E81-905C-4F07-B99E-F5F5362E4F6E}" destId="{563341D5-1368-414B-9D08-B9666EE0288D}" srcOrd="0" destOrd="4" presId="urn:microsoft.com/office/officeart/2008/layout/PictureStrips"/>
    <dgm:cxn modelId="{B408915E-4612-40FD-9B7B-DBF65F6A6D8D}" type="presOf" srcId="{85EEB326-04EF-4D01-8702-25CB2A32D8C2}" destId="{1760FD31-AEBF-439B-AC40-54BCD3E5788E}" srcOrd="0" destOrd="1" presId="urn:microsoft.com/office/officeart/2008/layout/PictureStrips"/>
    <dgm:cxn modelId="{6F045161-0F0E-4E92-9727-F0B25BC58CC0}" srcId="{5BE9D100-2F08-463B-A4DC-A0289C3E5882}" destId="{27BAA541-9AEA-4717-A7AA-0D043AE48C3B}" srcOrd="1" destOrd="0" parTransId="{D99CAFE2-B507-40A6-B55F-C8B63BBC23B0}" sibTransId="{B41BFF08-7A7A-479E-84C1-9C3E11CD73A1}"/>
    <dgm:cxn modelId="{B89F9D61-4A6F-4B26-9F27-6E1B8A3A5F3D}" srcId="{5BE9D100-2F08-463B-A4DC-A0289C3E5882}" destId="{DE13C264-8617-425E-B73A-31849C23265A}" srcOrd="2" destOrd="0" parTransId="{B20CE7BC-5055-47EE-A6ED-A22D638AEF7D}" sibTransId="{D6240564-0472-4496-93A5-48F8520F8319}"/>
    <dgm:cxn modelId="{26C89565-4511-4B85-AFE1-68638F5D0ED3}" type="presOf" srcId="{0CB3A616-932D-479C-82F8-3873E39B6120}" destId="{563341D5-1368-414B-9D08-B9666EE0288D}" srcOrd="0" destOrd="2" presId="urn:microsoft.com/office/officeart/2008/layout/PictureStrips"/>
    <dgm:cxn modelId="{CC67FC65-4946-4F2D-8CAB-555CEB014BF4}" srcId="{EA883B85-38E6-4B3B-9DF2-C33E462B5ADE}" destId="{CA679528-7120-45D8-B057-9F1E966FB1B1}" srcOrd="1" destOrd="0" parTransId="{60229C50-5F76-4B56-A3D0-B94844E5ACFF}" sibTransId="{9D239286-1CBA-4FCA-8B6C-B100EE0080C5}"/>
    <dgm:cxn modelId="{97E1E746-3F31-4C69-85F9-EDE90925BD09}" srcId="{DE13C264-8617-425E-B73A-31849C23265A}" destId="{E3ED3E81-905C-4F07-B99E-F5F5362E4F6E}" srcOrd="3" destOrd="0" parTransId="{8BBCB321-54D4-4870-90D1-48A36C83E785}" sibTransId="{D9AE1C76-DB9A-488C-A234-6FA5B593F0F4}"/>
    <dgm:cxn modelId="{E1BF8F68-9A4A-4B8F-A5B4-31BDD42B945C}" srcId="{19FF8E68-9104-418F-9D6D-0AACB4BE2D9E}" destId="{10D78171-D6CF-4524-BD1E-1F7274388D46}" srcOrd="0" destOrd="0" parTransId="{C0505DA8-0DF0-4BAE-86CD-AAF251EB66A4}" sibTransId="{20DE926D-258A-4A1D-8AE5-5AB5AF2E6684}"/>
    <dgm:cxn modelId="{96D6A86C-5DAA-46C3-8B04-42C8DE7FE3E1}" srcId="{5BE9D100-2F08-463B-A4DC-A0289C3E5882}" destId="{99FB137F-B817-485D-BA28-0BFE12BD884F}" srcOrd="10" destOrd="0" parTransId="{83092AA0-370C-479D-B31E-959D39F960A6}" sibTransId="{28CE5943-FACB-4E25-BE7A-2B90957B508A}"/>
    <dgm:cxn modelId="{AE89B34C-12C9-4F94-86A0-3F9402C87573}" type="presOf" srcId="{95116187-FF1D-4530-B629-249165A6D892}" destId="{563341D5-1368-414B-9D08-B9666EE0288D}" srcOrd="0" destOrd="1" presId="urn:microsoft.com/office/officeart/2008/layout/PictureStrips"/>
    <dgm:cxn modelId="{8ED7B76C-F765-4E34-A1E6-513F01E094E9}" type="presOf" srcId="{CA679528-7120-45D8-B057-9F1E966FB1B1}" destId="{20409E5C-AC19-4803-B0B9-0A1DFF952FFD}" srcOrd="0" destOrd="2" presId="urn:microsoft.com/office/officeart/2008/layout/PictureStrips"/>
    <dgm:cxn modelId="{92596E50-9F5D-4EE7-A693-9F5DBA6584B3}" type="presOf" srcId="{E48217ED-E391-4F21-87D2-FC4D22B462B7}" destId="{42EEED47-D01E-4D90-BE82-DA7D66535DF6}" srcOrd="0" destOrd="0" presId="urn:microsoft.com/office/officeart/2008/layout/PictureStrips"/>
    <dgm:cxn modelId="{14AC7D70-651B-4181-88C0-4FDE9B394563}" srcId="{8D4CEE80-38A8-4ED2-9AC9-4E63B81DFD57}" destId="{6E53B109-0AD4-4056-ADA9-10F38742BF8F}" srcOrd="0" destOrd="0" parTransId="{1764271B-F2F9-4D35-A121-D93F8F74B7F7}" sibTransId="{C6A8B229-3D8D-47CC-A121-4F5ADF15CE9C}"/>
    <dgm:cxn modelId="{D34DEF51-F8F4-4010-8451-B1224398745B}" srcId="{DE13C264-8617-425E-B73A-31849C23265A}" destId="{CAA83B5A-5F57-4738-8987-B8E6B2565409}" srcOrd="2" destOrd="0" parTransId="{D8F077F0-2B79-4593-B092-5419E5A07BE1}" sibTransId="{14911D4C-9600-46E9-A907-E17896F18679}"/>
    <dgm:cxn modelId="{A7CE5573-093E-40DF-99D7-A74DD32D5720}" type="presOf" srcId="{90D5C5D8-F067-4333-B2A3-490FF315B527}" destId="{4EADD357-BBB1-4F25-8F08-DF5BDB90AF8D}" srcOrd="0" destOrd="0" presId="urn:microsoft.com/office/officeart/2008/layout/PictureStrips"/>
    <dgm:cxn modelId="{78D19353-69A7-459F-9DB2-254FBD474E69}" srcId="{5BE9D100-2F08-463B-A4DC-A0289C3E5882}" destId="{E48217ED-E391-4F21-87D2-FC4D22B462B7}" srcOrd="9" destOrd="0" parTransId="{E8F96396-C60E-4D32-8076-C082044A6E6B}" sibTransId="{87213A10-C645-4E1F-B074-24841F592126}"/>
    <dgm:cxn modelId="{5CB5617C-9E70-4505-8EE1-87C57396EDAE}" srcId="{A7577DB7-F935-483C-9BCB-63919CACC8B3}" destId="{85EEB326-04EF-4D01-8702-25CB2A32D8C2}" srcOrd="0" destOrd="0" parTransId="{97924808-D787-4AFF-96A3-7834FFBCB729}" sibTransId="{73337FEE-ED5A-42DE-9501-D53DCD806EBD}"/>
    <dgm:cxn modelId="{10161D80-4875-4D56-A06E-4693D07A80E2}" type="presOf" srcId="{B755542A-4925-4522-9484-3083530506A3}" destId="{B150F9F4-9FD9-4550-BA3B-BB402C1B4E7F}" srcOrd="0" destOrd="0" presId="urn:microsoft.com/office/officeart/2008/layout/PictureStrips"/>
    <dgm:cxn modelId="{069D7C83-53A2-4BA5-BAFC-77D47B79C53C}" type="presOf" srcId="{DE13C264-8617-425E-B73A-31849C23265A}" destId="{563341D5-1368-414B-9D08-B9666EE0288D}" srcOrd="0" destOrd="0" presId="urn:microsoft.com/office/officeart/2008/layout/PictureStrips"/>
    <dgm:cxn modelId="{B9677084-5A7B-40B7-97CB-44C64E3E2721}" type="presOf" srcId="{D859644F-DC60-4247-B021-D4FCB5F016BC}" destId="{78724FE1-0790-4BF5-8BD8-3C65BE59A466}" srcOrd="0" destOrd="0" presId="urn:microsoft.com/office/officeart/2008/layout/PictureStrips"/>
    <dgm:cxn modelId="{F7522C8D-E722-4036-9EDB-7A82126E8361}" srcId="{5BE9D100-2F08-463B-A4DC-A0289C3E5882}" destId="{90D5C5D8-F067-4333-B2A3-490FF315B527}" srcOrd="12" destOrd="0" parTransId="{38102053-D6EA-42E4-84D7-7AB2BD7EE42A}" sibTransId="{A3161255-630E-46BA-82F6-0C5D331E83B1}"/>
    <dgm:cxn modelId="{E4C45E93-C29D-456E-9C86-CAE9FDB6DC13}" srcId="{E48217ED-E391-4F21-87D2-FC4D22B462B7}" destId="{6DF5F112-21C0-4929-8D0D-0A07D3199C5B}" srcOrd="0" destOrd="0" parTransId="{CFB917B4-6226-438C-9A07-42CBD24D825A}" sibTransId="{4B4CD8D5-C76F-4A89-B8C3-1B8905D0C145}"/>
    <dgm:cxn modelId="{4707F897-9382-4105-BF19-3AEFD54B7473}" srcId="{5BE9D100-2F08-463B-A4DC-A0289C3E5882}" destId="{A7577DB7-F935-483C-9BCB-63919CACC8B3}" srcOrd="8" destOrd="0" parTransId="{D7371390-660A-431D-BC99-82D03E3F86F0}" sibTransId="{7A85339A-1D82-4FB3-A458-C376A91115BF}"/>
    <dgm:cxn modelId="{8B309099-ED6F-4B24-A314-1E4656BD0CE4}" type="presOf" srcId="{4E525A03-69F7-43F2-84C6-2795B9E141C4}" destId="{27D1C377-59D9-487B-AE8E-A533748CA25E}" srcOrd="0" destOrd="2" presId="urn:microsoft.com/office/officeart/2008/layout/PictureStrips"/>
    <dgm:cxn modelId="{7C67119B-22AA-473E-BEE6-DDF0CEBBB050}" type="presOf" srcId="{98B6E18D-A209-4B74-A102-F99952B46CFC}" destId="{096F7840-AC86-4DD9-AC97-6BB568144B1D}" srcOrd="0" destOrd="0" presId="urn:microsoft.com/office/officeart/2008/layout/PictureStrips"/>
    <dgm:cxn modelId="{42A59A9B-201A-4088-BF96-6463F94E2E47}" type="presOf" srcId="{3F13F4AB-3B3C-4379-B65E-ADB603306D3C}" destId="{B05515CC-7D7E-48DF-A91D-EC4D6200E08B}" srcOrd="0" destOrd="1" presId="urn:microsoft.com/office/officeart/2008/layout/PictureStrips"/>
    <dgm:cxn modelId="{5741E69B-57BF-4411-8C9F-832A5ED6A401}" srcId="{5BE9D100-2F08-463B-A4DC-A0289C3E5882}" destId="{B755542A-4925-4522-9484-3083530506A3}" srcOrd="13" destOrd="0" parTransId="{97399BD7-E08E-4888-9BC3-73DD49B4112B}" sibTransId="{62B81B6C-4035-48D7-A047-DA7ECF981875}"/>
    <dgm:cxn modelId="{A8FF1D9C-D018-4C28-84E7-6F8787766D07}" srcId="{27BAA541-9AEA-4717-A7AA-0D043AE48C3B}" destId="{D4CF0128-E643-46B2-A002-6648A64B5BCF}" srcOrd="1" destOrd="0" parTransId="{0B263922-5C14-425D-976E-1B936FE37DD3}" sibTransId="{5B4F1763-DC69-45F0-A1E2-885EF1807572}"/>
    <dgm:cxn modelId="{5AD2BB9D-7119-47CE-B917-9F75E8F94388}" srcId="{27BAA541-9AEA-4717-A7AA-0D043AE48C3B}" destId="{3F13F4AB-3B3C-4379-B65E-ADB603306D3C}" srcOrd="0" destOrd="0" parTransId="{AC4CC139-4529-427E-B5C9-435D0BC329EF}" sibTransId="{AD94AC80-527C-4A35-BCD8-6784B47A51F9}"/>
    <dgm:cxn modelId="{DE7CCD9F-7F61-43DA-9E4D-495E04D82778}" type="presOf" srcId="{7BF2710F-7E90-4098-BD1C-03D229FBD1D1}" destId="{78724FE1-0790-4BF5-8BD8-3C65BE59A466}" srcOrd="0" destOrd="1" presId="urn:microsoft.com/office/officeart/2008/layout/PictureStrips"/>
    <dgm:cxn modelId="{B814FCA2-E7B6-4569-9056-ED8044C0C873}" srcId="{27BAA541-9AEA-4717-A7AA-0D043AE48C3B}" destId="{2D11FCDD-CB5B-450B-8AA0-D9CFF8E4BDF7}" srcOrd="2" destOrd="0" parTransId="{30063BB7-64F5-4C42-9B7C-0105DB744944}" sibTransId="{24455478-4864-4DA4-AAD9-E84DE7DFEBC2}"/>
    <dgm:cxn modelId="{F5842EA6-4CA7-44E5-944B-BEDD642FFF4A}" srcId="{5BE9D100-2F08-463B-A4DC-A0289C3E5882}" destId="{98B6E18D-A209-4B74-A102-F99952B46CFC}" srcOrd="0" destOrd="0" parTransId="{14E8C954-89E6-4216-AD2D-FB17551D18F4}" sibTransId="{2D5234DE-B942-4E4D-B823-FFB1850B6CF3}"/>
    <dgm:cxn modelId="{E6F3AFA8-454C-4404-8F65-C4D33D7F5190}" srcId="{5BE9D100-2F08-463B-A4DC-A0289C3E5882}" destId="{19FF8E68-9104-418F-9D6D-0AACB4BE2D9E}" srcOrd="11" destOrd="0" parTransId="{2CE15454-DFAB-424D-874D-B714A21A72A9}" sibTransId="{2D97248A-BBC7-4846-A749-97038267EDCF}"/>
    <dgm:cxn modelId="{BE8BC0AB-D362-4B9D-9388-B4E8E845CC0D}" type="presOf" srcId="{D4CF0128-E643-46B2-A002-6648A64B5BCF}" destId="{B05515CC-7D7E-48DF-A91D-EC4D6200E08B}" srcOrd="0" destOrd="2" presId="urn:microsoft.com/office/officeart/2008/layout/PictureStrips"/>
    <dgm:cxn modelId="{1726BDB0-5543-4C58-A647-DB2A8B1D2B55}" srcId="{98B6E18D-A209-4B74-A102-F99952B46CFC}" destId="{7EE1A0EE-32D2-4ED1-A25F-AECB8706C174}" srcOrd="0" destOrd="0" parTransId="{5DF9FA17-4EAB-4F07-85CB-C7622BF16D90}" sibTransId="{85DAE4F5-9F4A-44C0-9F70-6011A3D81426}"/>
    <dgm:cxn modelId="{E1CD39B2-A663-44A9-B3EA-9D8B9C16BB8C}" srcId="{D859644F-DC60-4247-B021-D4FCB5F016BC}" destId="{CDFA6FE0-4DD6-4095-A3A6-3969FABBE252}" srcOrd="1" destOrd="0" parTransId="{22596224-A4EA-4A64-925B-5125759ACF42}" sibTransId="{5AE66106-7054-4123-9147-E107AF9D9434}"/>
    <dgm:cxn modelId="{03E6E4B3-FCD8-4E43-B39E-E779CFC5CCC3}" type="presOf" srcId="{5FF47797-8046-4901-AC90-DB065DB819DC}" destId="{6E7DEEA1-A41D-4749-9A43-9A977EFE851A}" srcOrd="0" destOrd="1" presId="urn:microsoft.com/office/officeart/2008/layout/PictureStrips"/>
    <dgm:cxn modelId="{D0C324B4-9EEF-4D52-8FCD-4CF82D24ED74}" srcId="{A7577DB7-F935-483C-9BCB-63919CACC8B3}" destId="{2AE196B1-D633-4619-AEB2-88ACAFDDF0B3}" srcOrd="1" destOrd="0" parTransId="{B27FF388-96FE-4F6C-9E31-9B8F03F9C174}" sibTransId="{2752EA2A-C6E8-4AF1-93AD-AFB29C744963}"/>
    <dgm:cxn modelId="{7B8899BD-C551-4C3B-A8BD-F2F31B3E3AF8}" srcId="{5BE9D100-2F08-463B-A4DC-A0289C3E5882}" destId="{8D4CEE80-38A8-4ED2-9AC9-4E63B81DFD57}" srcOrd="3" destOrd="0" parTransId="{FEEEAFC8-C7C3-4B14-9BB9-8D8C3BE0FE07}" sibTransId="{8AAD2BC4-5B76-470C-A57B-486B18E2B1A3}"/>
    <dgm:cxn modelId="{1519C8C8-EFA8-4D77-A1FE-DE2E619CD34D}" type="presOf" srcId="{AD960AF0-1F78-4DA2-97CB-AE56D74C0537}" destId="{20409E5C-AC19-4803-B0B9-0A1DFF952FFD}" srcOrd="0" destOrd="1" presId="urn:microsoft.com/office/officeart/2008/layout/PictureStrips"/>
    <dgm:cxn modelId="{657475CA-C315-4871-93C0-9956F239E6A1}" srcId="{DE13C264-8617-425E-B73A-31849C23265A}" destId="{95116187-FF1D-4530-B629-249165A6D892}" srcOrd="0" destOrd="0" parTransId="{60DD23F3-57B4-400B-BF6E-AB8CE79DB639}" sibTransId="{D1C65B89-8FAD-4F05-BF2C-7F3AB45C3497}"/>
    <dgm:cxn modelId="{D75E1BCB-6C4A-4FC0-BE3D-675970217614}" type="presOf" srcId="{59C2497D-43C7-492D-8ED0-E758335762B9}" destId="{B52C7F9C-95FA-4A26-A567-7D27C4859827}" srcOrd="0" destOrd="0" presId="urn:microsoft.com/office/officeart/2008/layout/PictureStrips"/>
    <dgm:cxn modelId="{320F20CD-3EAE-4135-B95D-FC5A46BC0880}" type="presOf" srcId="{CAA83B5A-5F57-4738-8987-B8E6B2565409}" destId="{563341D5-1368-414B-9D08-B9666EE0288D}" srcOrd="0" destOrd="3" presId="urn:microsoft.com/office/officeart/2008/layout/PictureStrips"/>
    <dgm:cxn modelId="{124D81CE-C1F9-4E57-9ED0-97BAB4873319}" type="presOf" srcId="{2D11FCDD-CB5B-450B-8AA0-D9CFF8E4BDF7}" destId="{B05515CC-7D7E-48DF-A91D-EC4D6200E08B}" srcOrd="0" destOrd="3" presId="urn:microsoft.com/office/officeart/2008/layout/PictureStrips"/>
    <dgm:cxn modelId="{3DD6D1CF-99DB-4B32-935F-0493A21DD39B}" srcId="{99FB137F-B817-485D-BA28-0BFE12BD884F}" destId="{5FF47797-8046-4901-AC90-DB065DB819DC}" srcOrd="0" destOrd="0" parTransId="{C964933B-7D54-4909-BCAD-93A8B22E1E00}" sibTransId="{0F9AEE37-80A2-42AC-9728-F4BBC99AADBE}"/>
    <dgm:cxn modelId="{AA9B24D2-3FA9-488D-B7DA-EE270CA10D94}" type="presOf" srcId="{8D4CEE80-38A8-4ED2-9AC9-4E63B81DFD57}" destId="{27D1C377-59D9-487B-AE8E-A533748CA25E}" srcOrd="0" destOrd="0" presId="urn:microsoft.com/office/officeart/2008/layout/PictureStrips"/>
    <dgm:cxn modelId="{7412E5D6-8933-4449-BFD8-B7CED925C3FC}" type="presOf" srcId="{27BAA541-9AEA-4717-A7AA-0D043AE48C3B}" destId="{B05515CC-7D7E-48DF-A91D-EC4D6200E08B}" srcOrd="0" destOrd="0" presId="urn:microsoft.com/office/officeart/2008/layout/PictureStrips"/>
    <dgm:cxn modelId="{CA9AB1D9-4004-4ACE-B2B2-40C5AF77D3A5}" srcId="{DE13C264-8617-425E-B73A-31849C23265A}" destId="{0CB3A616-932D-479C-82F8-3873E39B6120}" srcOrd="1" destOrd="0" parTransId="{1853A7E3-4D6E-42FE-BEE4-8A1DE19E81C5}" sibTransId="{D097D56D-2252-4D23-BAAE-8E868ACAF5DE}"/>
    <dgm:cxn modelId="{851C9EDF-E5D3-4F0B-8FA2-19BF76B7DBF8}" type="presOf" srcId="{5BE9D100-2F08-463B-A4DC-A0289C3E5882}" destId="{6A80DDFE-F8D5-4879-8E5C-1274EF30D3A5}" srcOrd="0" destOrd="0" presId="urn:microsoft.com/office/officeart/2008/layout/PictureStrips"/>
    <dgm:cxn modelId="{21211EE1-1220-44E4-809C-6CAC5287A02A}" type="presOf" srcId="{7EE1A0EE-32D2-4ED1-A25F-AECB8706C174}" destId="{096F7840-AC86-4DD9-AC97-6BB568144B1D}" srcOrd="0" destOrd="1" presId="urn:microsoft.com/office/officeart/2008/layout/PictureStrips"/>
    <dgm:cxn modelId="{686FDBE2-4B6E-4FCD-861C-5F305260EF72}" type="presOf" srcId="{19FF8E68-9104-418F-9D6D-0AACB4BE2D9E}" destId="{21CCAF99-83ED-4389-BBBE-1AF69286EF55}" srcOrd="0" destOrd="0" presId="urn:microsoft.com/office/officeart/2008/layout/PictureStrips"/>
    <dgm:cxn modelId="{EFAD46E5-C399-4A5F-AF33-D9362BC610CE}" srcId="{EA883B85-38E6-4B3B-9DF2-C33E462B5ADE}" destId="{AD960AF0-1F78-4DA2-97CB-AE56D74C0537}" srcOrd="0" destOrd="0" parTransId="{752137C0-893B-4C36-AE84-FD905ACA88C4}" sibTransId="{3543E874-4C2B-4EDA-9FD3-0C3B3A30D686}"/>
    <dgm:cxn modelId="{441D93EC-A977-4CA0-A245-0FBEC3E91586}" type="presOf" srcId="{6E53B109-0AD4-4056-ADA9-10F38742BF8F}" destId="{27D1C377-59D9-487B-AE8E-A533748CA25E}" srcOrd="0" destOrd="1" presId="urn:microsoft.com/office/officeart/2008/layout/PictureStrips"/>
    <dgm:cxn modelId="{3F7799EE-DC1A-4242-8F25-5B27FF3AE307}" type="presOf" srcId="{9F99E2FA-70BF-40C7-95CD-685C2B969F8C}" destId="{096F7840-AC86-4DD9-AC97-6BB568144B1D}" srcOrd="0" destOrd="2" presId="urn:microsoft.com/office/officeart/2008/layout/PictureStrips"/>
    <dgm:cxn modelId="{5F5239F2-6CF8-4F79-8F3F-2EB32CB75407}" type="presOf" srcId="{A07521F2-3016-4DBE-B674-C6641023BC60}" destId="{4E9F66C2-0F63-45CB-8708-FADA609FCCC1}" srcOrd="0" destOrd="0" presId="urn:microsoft.com/office/officeart/2008/layout/PictureStrips"/>
    <dgm:cxn modelId="{954B54F2-85B9-49E7-95E2-629F9DD3F6EB}" type="presOf" srcId="{10D78171-D6CF-4524-BD1E-1F7274388D46}" destId="{21CCAF99-83ED-4389-BBBE-1AF69286EF55}" srcOrd="0" destOrd="1" presId="urn:microsoft.com/office/officeart/2008/layout/PictureStrips"/>
    <dgm:cxn modelId="{AF837EF6-7316-41EE-B9F2-E59E9E6BB5B5}" srcId="{27BAA541-9AEA-4717-A7AA-0D043AE48C3B}" destId="{B97106B8-D5C3-4D91-9C46-24D96E1E0651}" srcOrd="3" destOrd="0" parTransId="{CE877652-853C-468A-8DA5-C949DC5DFF25}" sibTransId="{E4780B87-8810-41B5-AC35-B7F75144BD08}"/>
    <dgm:cxn modelId="{EF3ACBF8-6678-43AC-8A24-C43D26507DD5}" srcId="{5BE9D100-2F08-463B-A4DC-A0289C3E5882}" destId="{EA883B85-38E6-4B3B-9DF2-C33E462B5ADE}" srcOrd="6" destOrd="0" parTransId="{BC8343D2-973A-4888-A985-F87690EBF2C6}" sibTransId="{84AB21D9-E03B-41F8-8792-4AFBDE1BF376}"/>
    <dgm:cxn modelId="{FD2AC5FC-94B6-4C40-B2B5-1D7CD87F3F13}" type="presOf" srcId="{99FB137F-B817-485D-BA28-0BFE12BD884F}" destId="{6E7DEEA1-A41D-4749-9A43-9A977EFE851A}" srcOrd="0" destOrd="0" presId="urn:microsoft.com/office/officeart/2008/layout/PictureStrips"/>
    <dgm:cxn modelId="{3FAA3CFF-FB5A-4AE1-8113-66CE75E957C2}" type="presOf" srcId="{50DC48B9-25C9-4EB6-BE59-C7B8495F93CF}" destId="{4E9F66C2-0F63-45CB-8708-FADA609FCCC1}" srcOrd="0" destOrd="1" presId="urn:microsoft.com/office/officeart/2008/layout/PictureStrips"/>
    <dgm:cxn modelId="{B9C544FF-260F-48C3-87EB-E47BBDDA5187}" srcId="{5BE9D100-2F08-463B-A4DC-A0289C3E5882}" destId="{D859644F-DC60-4247-B021-D4FCB5F016BC}" srcOrd="5" destOrd="0" parTransId="{9E907AC9-E5C2-4A5F-A45B-36C212A08B69}" sibTransId="{B4896509-B845-4E04-A592-6A4FC45BD7AC}"/>
    <dgm:cxn modelId="{5DD42C4C-747A-4E69-8FC9-AE2565BA9D50}" type="presParOf" srcId="{6A80DDFE-F8D5-4879-8E5C-1274EF30D3A5}" destId="{FCB0C4C2-542D-4F4C-819E-97458E34885F}" srcOrd="0" destOrd="0" presId="urn:microsoft.com/office/officeart/2008/layout/PictureStrips"/>
    <dgm:cxn modelId="{CE23128D-7049-440D-87BC-8BF7CE2063EC}" type="presParOf" srcId="{FCB0C4C2-542D-4F4C-819E-97458E34885F}" destId="{096F7840-AC86-4DD9-AC97-6BB568144B1D}" srcOrd="0" destOrd="0" presId="urn:microsoft.com/office/officeart/2008/layout/PictureStrips"/>
    <dgm:cxn modelId="{C1B1AC59-472D-46E4-B9BA-5CA839DF460A}" type="presParOf" srcId="{FCB0C4C2-542D-4F4C-819E-97458E34885F}" destId="{101095D8-2870-4DB9-BD0E-1EE01BBFF081}" srcOrd="1" destOrd="0" presId="urn:microsoft.com/office/officeart/2008/layout/PictureStrips"/>
    <dgm:cxn modelId="{BF351F54-AE53-4FC2-AAB9-83C1FC8399A3}" type="presParOf" srcId="{6A80DDFE-F8D5-4879-8E5C-1274EF30D3A5}" destId="{C22BC979-8F65-4688-96A4-31096EF6DF38}" srcOrd="1" destOrd="0" presId="urn:microsoft.com/office/officeart/2008/layout/PictureStrips"/>
    <dgm:cxn modelId="{CBD2F311-140C-40E8-A1C8-9C0173AD4C86}" type="presParOf" srcId="{6A80DDFE-F8D5-4879-8E5C-1274EF30D3A5}" destId="{0D50013E-5CC9-498B-9CE0-5B2A9E48F55A}" srcOrd="2" destOrd="0" presId="urn:microsoft.com/office/officeart/2008/layout/PictureStrips"/>
    <dgm:cxn modelId="{68471438-9CB9-4888-BF79-CCE801C27E16}" type="presParOf" srcId="{0D50013E-5CC9-498B-9CE0-5B2A9E48F55A}" destId="{B05515CC-7D7E-48DF-A91D-EC4D6200E08B}" srcOrd="0" destOrd="0" presId="urn:microsoft.com/office/officeart/2008/layout/PictureStrips"/>
    <dgm:cxn modelId="{8457265C-CBA5-44F0-8E89-19EBFE5AAEF0}" type="presParOf" srcId="{0D50013E-5CC9-498B-9CE0-5B2A9E48F55A}" destId="{FF157276-7862-4B9E-BCE8-5A32E64032A7}" srcOrd="1" destOrd="0" presId="urn:microsoft.com/office/officeart/2008/layout/PictureStrips"/>
    <dgm:cxn modelId="{AF8FD5EA-5D08-4E08-A1D8-2669516A4365}" type="presParOf" srcId="{6A80DDFE-F8D5-4879-8E5C-1274EF30D3A5}" destId="{4539D627-6F55-4653-820E-AA5751F7C2B5}" srcOrd="3" destOrd="0" presId="urn:microsoft.com/office/officeart/2008/layout/PictureStrips"/>
    <dgm:cxn modelId="{F175ECF4-316D-4257-ABD0-2F80A9C757CC}" type="presParOf" srcId="{6A80DDFE-F8D5-4879-8E5C-1274EF30D3A5}" destId="{70D6CB62-D8AB-49B7-80E2-C04858FB8B59}" srcOrd="4" destOrd="0" presId="urn:microsoft.com/office/officeart/2008/layout/PictureStrips"/>
    <dgm:cxn modelId="{5E32ED8C-FBCD-48C6-B029-244EC7421831}" type="presParOf" srcId="{70D6CB62-D8AB-49B7-80E2-C04858FB8B59}" destId="{563341D5-1368-414B-9D08-B9666EE0288D}" srcOrd="0" destOrd="0" presId="urn:microsoft.com/office/officeart/2008/layout/PictureStrips"/>
    <dgm:cxn modelId="{B0464342-C0DD-403B-B0A0-E44B60E4BAC1}" type="presParOf" srcId="{70D6CB62-D8AB-49B7-80E2-C04858FB8B59}" destId="{F0B1AD53-C6E9-4FF5-8E19-1F53E3CE865A}" srcOrd="1" destOrd="0" presId="urn:microsoft.com/office/officeart/2008/layout/PictureStrips"/>
    <dgm:cxn modelId="{93C72007-2911-4DC1-8D87-F15E35916F8C}" type="presParOf" srcId="{6A80DDFE-F8D5-4879-8E5C-1274EF30D3A5}" destId="{85AC2E0E-E5E0-4A12-9084-132E7C6179D7}" srcOrd="5" destOrd="0" presId="urn:microsoft.com/office/officeart/2008/layout/PictureStrips"/>
    <dgm:cxn modelId="{AD152AFC-3F03-4CDD-BA18-729A68BC9767}" type="presParOf" srcId="{6A80DDFE-F8D5-4879-8E5C-1274EF30D3A5}" destId="{2CCA8733-19BC-491B-82EE-A0320F39E5C1}" srcOrd="6" destOrd="0" presId="urn:microsoft.com/office/officeart/2008/layout/PictureStrips"/>
    <dgm:cxn modelId="{E4ED853F-0AD9-47E7-9EBC-EFA9458E5C9D}" type="presParOf" srcId="{2CCA8733-19BC-491B-82EE-A0320F39E5C1}" destId="{27D1C377-59D9-487B-AE8E-A533748CA25E}" srcOrd="0" destOrd="0" presId="urn:microsoft.com/office/officeart/2008/layout/PictureStrips"/>
    <dgm:cxn modelId="{8DE2FF04-182F-45FA-8A26-1D1127B66983}" type="presParOf" srcId="{2CCA8733-19BC-491B-82EE-A0320F39E5C1}" destId="{91AF37E7-2F52-4ABA-B657-E3700547C74D}" srcOrd="1" destOrd="0" presId="urn:microsoft.com/office/officeart/2008/layout/PictureStrips"/>
    <dgm:cxn modelId="{85D095D3-4EF5-4128-A1E8-B74B12D91BF9}" type="presParOf" srcId="{6A80DDFE-F8D5-4879-8E5C-1274EF30D3A5}" destId="{DFF566B9-8949-4202-8F93-5314578C1D33}" srcOrd="7" destOrd="0" presId="urn:microsoft.com/office/officeart/2008/layout/PictureStrips"/>
    <dgm:cxn modelId="{E289039C-15F0-4743-9B73-5F25F6E3B054}" type="presParOf" srcId="{6A80DDFE-F8D5-4879-8E5C-1274EF30D3A5}" destId="{46373EB3-9DFF-4933-8FA4-8BA7C751E541}" srcOrd="8" destOrd="0" presId="urn:microsoft.com/office/officeart/2008/layout/PictureStrips"/>
    <dgm:cxn modelId="{7A5AC64A-86D2-45AC-A95C-2BF123ABE548}" type="presParOf" srcId="{46373EB3-9DFF-4933-8FA4-8BA7C751E541}" destId="{4E9F66C2-0F63-45CB-8708-FADA609FCCC1}" srcOrd="0" destOrd="0" presId="urn:microsoft.com/office/officeart/2008/layout/PictureStrips"/>
    <dgm:cxn modelId="{F12D5170-C972-4227-9812-7AE9FA1C611F}" type="presParOf" srcId="{46373EB3-9DFF-4933-8FA4-8BA7C751E541}" destId="{7CC85032-D0DF-4DB5-9C36-840649EE1C37}" srcOrd="1" destOrd="0" presId="urn:microsoft.com/office/officeart/2008/layout/PictureStrips"/>
    <dgm:cxn modelId="{E7D2E63B-5E97-4848-B3E4-77D6E1BCF9ED}" type="presParOf" srcId="{6A80DDFE-F8D5-4879-8E5C-1274EF30D3A5}" destId="{1509F8EF-5EB6-4A8F-8478-8F13A249EB21}" srcOrd="9" destOrd="0" presId="urn:microsoft.com/office/officeart/2008/layout/PictureStrips"/>
    <dgm:cxn modelId="{8CA467F7-58B9-4B37-AC70-16B79FCA9292}" type="presParOf" srcId="{6A80DDFE-F8D5-4879-8E5C-1274EF30D3A5}" destId="{86C18229-FB74-4193-B6A7-3004CAD3D8FE}" srcOrd="10" destOrd="0" presId="urn:microsoft.com/office/officeart/2008/layout/PictureStrips"/>
    <dgm:cxn modelId="{12F97A97-95A0-44FE-BDD6-09E917828A1F}" type="presParOf" srcId="{86C18229-FB74-4193-B6A7-3004CAD3D8FE}" destId="{78724FE1-0790-4BF5-8BD8-3C65BE59A466}" srcOrd="0" destOrd="0" presId="urn:microsoft.com/office/officeart/2008/layout/PictureStrips"/>
    <dgm:cxn modelId="{A45D6574-FA24-439D-A767-CC9CC72C9D6E}" type="presParOf" srcId="{86C18229-FB74-4193-B6A7-3004CAD3D8FE}" destId="{A4657376-D369-4462-BEC3-F54FBE661DDC}" srcOrd="1" destOrd="0" presId="urn:microsoft.com/office/officeart/2008/layout/PictureStrips"/>
    <dgm:cxn modelId="{7F2EAE69-288D-4E89-8A64-9062DC966053}" type="presParOf" srcId="{6A80DDFE-F8D5-4879-8E5C-1274EF30D3A5}" destId="{EC35E5AB-DEB5-4484-A7E3-B165051CC8A3}" srcOrd="11" destOrd="0" presId="urn:microsoft.com/office/officeart/2008/layout/PictureStrips"/>
    <dgm:cxn modelId="{60D082C8-3D40-4F95-B6C3-038BDAF11FE3}" type="presParOf" srcId="{6A80DDFE-F8D5-4879-8E5C-1274EF30D3A5}" destId="{DE2756E9-3E48-4E06-BBFB-5B152F8BFD9B}" srcOrd="12" destOrd="0" presId="urn:microsoft.com/office/officeart/2008/layout/PictureStrips"/>
    <dgm:cxn modelId="{5FF2146F-8C7A-4453-9333-A275AF330EB2}" type="presParOf" srcId="{DE2756E9-3E48-4E06-BBFB-5B152F8BFD9B}" destId="{20409E5C-AC19-4803-B0B9-0A1DFF952FFD}" srcOrd="0" destOrd="0" presId="urn:microsoft.com/office/officeart/2008/layout/PictureStrips"/>
    <dgm:cxn modelId="{9216DD41-AA82-4690-9517-D62F9265BB92}" type="presParOf" srcId="{DE2756E9-3E48-4E06-BBFB-5B152F8BFD9B}" destId="{769399E5-A96E-46BE-A8A5-00339C1EEBAA}" srcOrd="1" destOrd="0" presId="urn:microsoft.com/office/officeart/2008/layout/PictureStrips"/>
    <dgm:cxn modelId="{391DF2BB-67EF-4D05-BC12-FF2CFFAC2634}" type="presParOf" srcId="{6A80DDFE-F8D5-4879-8E5C-1274EF30D3A5}" destId="{2832F5CF-3B72-4D14-915D-88D3338F6F58}" srcOrd="13" destOrd="0" presId="urn:microsoft.com/office/officeart/2008/layout/PictureStrips"/>
    <dgm:cxn modelId="{87FFC562-FB34-4892-9FCC-A2F41BF27F9A}" type="presParOf" srcId="{6A80DDFE-F8D5-4879-8E5C-1274EF30D3A5}" destId="{60E4F333-A75F-4D48-8460-E18312051803}" srcOrd="14" destOrd="0" presId="urn:microsoft.com/office/officeart/2008/layout/PictureStrips"/>
    <dgm:cxn modelId="{FAB39499-B6EC-48F0-9C77-5BC031CE1926}" type="presParOf" srcId="{60E4F333-A75F-4D48-8460-E18312051803}" destId="{B52C7F9C-95FA-4A26-A567-7D27C4859827}" srcOrd="0" destOrd="0" presId="urn:microsoft.com/office/officeart/2008/layout/PictureStrips"/>
    <dgm:cxn modelId="{7E369C91-319F-4432-8C16-93282CA441DF}" type="presParOf" srcId="{60E4F333-A75F-4D48-8460-E18312051803}" destId="{1628E523-C141-403E-8BB7-AC1B87676E0D}" srcOrd="1" destOrd="0" presId="urn:microsoft.com/office/officeart/2008/layout/PictureStrips"/>
    <dgm:cxn modelId="{7B86FEF8-B105-4444-8388-682C7801EEC4}" type="presParOf" srcId="{6A80DDFE-F8D5-4879-8E5C-1274EF30D3A5}" destId="{70AC237B-4017-46B5-8316-9D36E9B558C7}" srcOrd="15" destOrd="0" presId="urn:microsoft.com/office/officeart/2008/layout/PictureStrips"/>
    <dgm:cxn modelId="{016B6BC6-A9D6-48B2-BA0C-457B00DBD5F6}" type="presParOf" srcId="{6A80DDFE-F8D5-4879-8E5C-1274EF30D3A5}" destId="{7B0F6A20-292A-48A8-80F3-7EF459B8BD35}" srcOrd="16" destOrd="0" presId="urn:microsoft.com/office/officeart/2008/layout/PictureStrips"/>
    <dgm:cxn modelId="{F4E2A593-4C69-45F8-B3A3-A164B6BB986C}" type="presParOf" srcId="{7B0F6A20-292A-48A8-80F3-7EF459B8BD35}" destId="{1760FD31-AEBF-439B-AC40-54BCD3E5788E}" srcOrd="0" destOrd="0" presId="urn:microsoft.com/office/officeart/2008/layout/PictureStrips"/>
    <dgm:cxn modelId="{693828B7-9C55-4BB0-9910-08E9BDB7712B}" type="presParOf" srcId="{7B0F6A20-292A-48A8-80F3-7EF459B8BD35}" destId="{C61F236F-B10D-4CFD-8BBD-EC87F51BBCDD}" srcOrd="1" destOrd="0" presId="urn:microsoft.com/office/officeart/2008/layout/PictureStrips"/>
    <dgm:cxn modelId="{169716AA-DCCB-4149-8F45-6AC9263AA2AA}" type="presParOf" srcId="{6A80DDFE-F8D5-4879-8E5C-1274EF30D3A5}" destId="{D913D363-539C-49FD-8F1C-CA151EEFCA2E}" srcOrd="17" destOrd="0" presId="urn:microsoft.com/office/officeart/2008/layout/PictureStrips"/>
    <dgm:cxn modelId="{156F9FAC-CFB4-4BE1-A221-21FC8C7A8AC1}" type="presParOf" srcId="{6A80DDFE-F8D5-4879-8E5C-1274EF30D3A5}" destId="{F43FA73A-DE9B-4C9B-9615-A96A5C7BD33A}" srcOrd="18" destOrd="0" presId="urn:microsoft.com/office/officeart/2008/layout/PictureStrips"/>
    <dgm:cxn modelId="{06A48EEC-4BD6-49FB-BD6C-F5DCEF3C0535}" type="presParOf" srcId="{F43FA73A-DE9B-4C9B-9615-A96A5C7BD33A}" destId="{42EEED47-D01E-4D90-BE82-DA7D66535DF6}" srcOrd="0" destOrd="0" presId="urn:microsoft.com/office/officeart/2008/layout/PictureStrips"/>
    <dgm:cxn modelId="{09CFDD37-D849-4F5E-B06C-1EB040FB078F}" type="presParOf" srcId="{F43FA73A-DE9B-4C9B-9615-A96A5C7BD33A}" destId="{0668FF46-E53A-412C-9AD1-4A507D5A6D54}" srcOrd="1" destOrd="0" presId="urn:microsoft.com/office/officeart/2008/layout/PictureStrips"/>
    <dgm:cxn modelId="{C0E6408F-EC29-4CA3-B60A-34989A2E8A05}" type="presParOf" srcId="{6A80DDFE-F8D5-4879-8E5C-1274EF30D3A5}" destId="{1CD5CD3B-248D-40EA-BE29-ED5E20644AF1}" srcOrd="19" destOrd="0" presId="urn:microsoft.com/office/officeart/2008/layout/PictureStrips"/>
    <dgm:cxn modelId="{96BC60E1-0AB4-478C-A144-226341D6E362}" type="presParOf" srcId="{6A80DDFE-F8D5-4879-8E5C-1274EF30D3A5}" destId="{3D2522A1-3F45-47A5-88C0-7A43BB3DB980}" srcOrd="20" destOrd="0" presId="urn:microsoft.com/office/officeart/2008/layout/PictureStrips"/>
    <dgm:cxn modelId="{2E7779F4-950F-4C48-BE96-5D8990236CA0}" type="presParOf" srcId="{3D2522A1-3F45-47A5-88C0-7A43BB3DB980}" destId="{6E7DEEA1-A41D-4749-9A43-9A977EFE851A}" srcOrd="0" destOrd="0" presId="urn:microsoft.com/office/officeart/2008/layout/PictureStrips"/>
    <dgm:cxn modelId="{C107F46D-B2F9-44A5-A68E-78F4C61F5A6B}" type="presParOf" srcId="{3D2522A1-3F45-47A5-88C0-7A43BB3DB980}" destId="{B3A067EB-6E6A-4E08-AC87-6641A1CA64B9}" srcOrd="1" destOrd="0" presId="urn:microsoft.com/office/officeart/2008/layout/PictureStrips"/>
    <dgm:cxn modelId="{59FC05F3-72FF-4505-9415-6C31E365D25F}" type="presParOf" srcId="{6A80DDFE-F8D5-4879-8E5C-1274EF30D3A5}" destId="{F7397490-0345-4A06-AE8C-DA407BA33147}" srcOrd="21" destOrd="0" presId="urn:microsoft.com/office/officeart/2008/layout/PictureStrips"/>
    <dgm:cxn modelId="{3CE9905F-56D4-4025-8155-A019B475464D}" type="presParOf" srcId="{6A80DDFE-F8D5-4879-8E5C-1274EF30D3A5}" destId="{B2F1218D-49D5-4C32-B504-C7FADBF04DF4}" srcOrd="22" destOrd="0" presId="urn:microsoft.com/office/officeart/2008/layout/PictureStrips"/>
    <dgm:cxn modelId="{FA5A9804-CBAE-452C-B61D-35C7BCB0DA83}" type="presParOf" srcId="{B2F1218D-49D5-4C32-B504-C7FADBF04DF4}" destId="{21CCAF99-83ED-4389-BBBE-1AF69286EF55}" srcOrd="0" destOrd="0" presId="urn:microsoft.com/office/officeart/2008/layout/PictureStrips"/>
    <dgm:cxn modelId="{73171651-D4F6-4905-908F-4BE50D539D75}" type="presParOf" srcId="{B2F1218D-49D5-4C32-B504-C7FADBF04DF4}" destId="{A3333E3C-C5A2-4BCC-9638-34388B758C58}" srcOrd="1" destOrd="0" presId="urn:microsoft.com/office/officeart/2008/layout/PictureStrips"/>
    <dgm:cxn modelId="{25AE1547-7075-4C7B-AC1C-BDEFB21D8364}" type="presParOf" srcId="{6A80DDFE-F8D5-4879-8E5C-1274EF30D3A5}" destId="{D9B0D8C1-9746-46EB-9F81-9DDB33B69B3A}" srcOrd="23" destOrd="0" presId="urn:microsoft.com/office/officeart/2008/layout/PictureStrips"/>
    <dgm:cxn modelId="{EC2133C7-FAB5-414E-891B-1DCCD40FBB17}" type="presParOf" srcId="{6A80DDFE-F8D5-4879-8E5C-1274EF30D3A5}" destId="{B4693F78-C47E-43BE-855E-DE3BFCC1710B}" srcOrd="24" destOrd="0" presId="urn:microsoft.com/office/officeart/2008/layout/PictureStrips"/>
    <dgm:cxn modelId="{F9435B2C-5EB7-43DF-909B-E309ACBCD3BB}" type="presParOf" srcId="{B4693F78-C47E-43BE-855E-DE3BFCC1710B}" destId="{4EADD357-BBB1-4F25-8F08-DF5BDB90AF8D}" srcOrd="0" destOrd="0" presId="urn:microsoft.com/office/officeart/2008/layout/PictureStrips"/>
    <dgm:cxn modelId="{9F29BE31-074B-401B-A50F-7CD262211EE1}" type="presParOf" srcId="{B4693F78-C47E-43BE-855E-DE3BFCC1710B}" destId="{CEB65F0C-AD53-4D75-B9DB-C01269DC6E8B}" srcOrd="1" destOrd="0" presId="urn:microsoft.com/office/officeart/2008/layout/PictureStrips"/>
    <dgm:cxn modelId="{22D989ED-60F7-46E0-AE9E-E8698B287A92}" type="presParOf" srcId="{6A80DDFE-F8D5-4879-8E5C-1274EF30D3A5}" destId="{B9727250-F47A-49AF-BEF4-B48EC72B88E1}" srcOrd="25" destOrd="0" presId="urn:microsoft.com/office/officeart/2008/layout/PictureStrips"/>
    <dgm:cxn modelId="{830AF671-AA48-4E87-AF4C-20BF640D7090}" type="presParOf" srcId="{6A80DDFE-F8D5-4879-8E5C-1274EF30D3A5}" destId="{18FB2ED6-ADF6-44DF-A441-DAE53497E9E4}" srcOrd="26" destOrd="0" presId="urn:microsoft.com/office/officeart/2008/layout/PictureStrips"/>
    <dgm:cxn modelId="{79C2D287-4DE8-41DF-A9F1-4E078CCFF39F}" type="presParOf" srcId="{18FB2ED6-ADF6-44DF-A441-DAE53497E9E4}" destId="{B150F9F4-9FD9-4550-BA3B-BB402C1B4E7F}" srcOrd="0" destOrd="0" presId="urn:microsoft.com/office/officeart/2008/layout/PictureStrips"/>
    <dgm:cxn modelId="{D1E11318-FC49-41D4-A8CF-B2FE02E82FBF}" type="presParOf" srcId="{18FB2ED6-ADF6-44DF-A441-DAE53497E9E4}" destId="{85337252-F809-4008-86C7-BAA50EAF6990}"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D454F1-D26C-4455-A97D-B65EF6EEF909}" type="doc">
      <dgm:prSet loTypeId="urn:microsoft.com/office/officeart/2008/layout/PictureAccentList" loCatId="picture" qsTypeId="urn:microsoft.com/office/officeart/2005/8/quickstyle/simple1" qsCatId="simple" csTypeId="urn:microsoft.com/office/officeart/2005/8/colors/accent2_2" csCatId="accent2" phldr="1"/>
      <dgm:spPr/>
    </dgm:pt>
    <dgm:pt modelId="{5B2EFAE5-7290-4DFE-851E-EBE5CF436E06}">
      <dgm:prSet custT="1"/>
      <dgm:spPr>
        <a:solidFill>
          <a:srgbClr val="43695B"/>
        </a:solidFill>
      </dgm:spPr>
      <dgm:t>
        <a:bodyPr/>
        <a:lstStyle/>
        <a:p>
          <a:r>
            <a:rPr lang="da-DK" sz="1800" dirty="0"/>
            <a:t>FLIS DATAPAKKER</a:t>
          </a:r>
        </a:p>
      </dgm:t>
    </dgm:pt>
    <dgm:pt modelId="{DBB4F0FE-C8FB-4561-95CE-9DC332EE130B}" type="parTrans" cxnId="{5C9856F5-F07F-4B47-B60C-DFBA9614BD1C}">
      <dgm:prSet/>
      <dgm:spPr/>
      <dgm:t>
        <a:bodyPr/>
        <a:lstStyle/>
        <a:p>
          <a:endParaRPr lang="da-DK"/>
        </a:p>
      </dgm:t>
    </dgm:pt>
    <dgm:pt modelId="{0301289D-BC27-464D-8803-D139DE27E382}" type="sibTrans" cxnId="{5C9856F5-F07F-4B47-B60C-DFBA9614BD1C}">
      <dgm:prSet/>
      <dgm:spPr/>
      <dgm:t>
        <a:bodyPr/>
        <a:lstStyle/>
        <a:p>
          <a:endParaRPr lang="da-DK"/>
        </a:p>
      </dgm:t>
    </dgm:pt>
    <dgm:pt modelId="{1B61C2C5-FD5E-41A5-BE65-A59603749A30}">
      <dgm:prSet custT="1"/>
      <dgm:spPr>
        <a:solidFill>
          <a:srgbClr val="43695B"/>
        </a:solidFill>
      </dgm:spPr>
      <dgm:t>
        <a:bodyPr/>
        <a:lstStyle/>
        <a:p>
          <a:r>
            <a:rPr lang="da-DK" sz="1200" dirty="0"/>
            <a:t>Kræver en BI-løsning</a:t>
          </a:r>
        </a:p>
      </dgm:t>
    </dgm:pt>
    <dgm:pt modelId="{1BAEE16F-0C85-4EAC-A16E-46B154E9BEC4}" type="parTrans" cxnId="{095F2077-495A-415F-9287-789841EF8370}">
      <dgm:prSet/>
      <dgm:spPr/>
      <dgm:t>
        <a:bodyPr/>
        <a:lstStyle/>
        <a:p>
          <a:endParaRPr lang="da-DK"/>
        </a:p>
      </dgm:t>
    </dgm:pt>
    <dgm:pt modelId="{5A8C08BF-9B55-42BB-BEC8-72B029BD8BF0}" type="sibTrans" cxnId="{095F2077-495A-415F-9287-789841EF8370}">
      <dgm:prSet/>
      <dgm:spPr/>
      <dgm:t>
        <a:bodyPr/>
        <a:lstStyle/>
        <a:p>
          <a:endParaRPr lang="da-DK"/>
        </a:p>
      </dgm:t>
    </dgm:pt>
    <dgm:pt modelId="{E84092D5-B3CE-4B98-A754-5F726A2E03E1}">
      <dgm:prSet custT="1"/>
      <dgm:spPr>
        <a:solidFill>
          <a:srgbClr val="43695B"/>
        </a:solidFill>
      </dgm:spPr>
      <dgm:t>
        <a:bodyPr/>
        <a:lstStyle/>
        <a:p>
          <a:r>
            <a:rPr lang="da-DK" sz="1200" dirty="0"/>
            <a:t>Kræver teknisk flair og erfaring med data</a:t>
          </a:r>
        </a:p>
      </dgm:t>
    </dgm:pt>
    <dgm:pt modelId="{419B081E-5CDE-49CD-9A6E-DCE9BCD2BC1B}" type="parTrans" cxnId="{7FA074A4-B30C-4D3B-83C2-E2E5C94C973A}">
      <dgm:prSet/>
      <dgm:spPr/>
      <dgm:t>
        <a:bodyPr/>
        <a:lstStyle/>
        <a:p>
          <a:endParaRPr lang="da-DK"/>
        </a:p>
      </dgm:t>
    </dgm:pt>
    <dgm:pt modelId="{852FD8C4-4A96-41A6-957C-E3E47E7849A8}" type="sibTrans" cxnId="{7FA074A4-B30C-4D3B-83C2-E2E5C94C973A}">
      <dgm:prSet/>
      <dgm:spPr/>
      <dgm:t>
        <a:bodyPr/>
        <a:lstStyle/>
        <a:p>
          <a:endParaRPr lang="da-DK"/>
        </a:p>
      </dgm:t>
    </dgm:pt>
    <dgm:pt modelId="{49866E20-5033-4F0B-8B9F-0EDB90FEDBDD}">
      <dgm:prSet custT="1"/>
      <dgm:spPr>
        <a:solidFill>
          <a:srgbClr val="43695B"/>
        </a:solidFill>
      </dgm:spPr>
      <dgm:t>
        <a:bodyPr/>
        <a:lstStyle/>
        <a:p>
          <a:r>
            <a:rPr lang="da-DK" sz="1200" dirty="0"/>
            <a:t>Analyser mm. skal bygges op fra bunden</a:t>
          </a:r>
        </a:p>
      </dgm:t>
    </dgm:pt>
    <dgm:pt modelId="{0C097B0A-BA7B-49A0-87F3-09DEF4124C7D}" type="parTrans" cxnId="{55214D40-97DB-408F-B494-B9658FEACEBB}">
      <dgm:prSet/>
      <dgm:spPr/>
      <dgm:t>
        <a:bodyPr/>
        <a:lstStyle/>
        <a:p>
          <a:endParaRPr lang="da-DK"/>
        </a:p>
      </dgm:t>
    </dgm:pt>
    <dgm:pt modelId="{0BA71EE1-2768-47FA-AA78-9DE6671FF199}" type="sibTrans" cxnId="{55214D40-97DB-408F-B494-B9658FEACEBB}">
      <dgm:prSet/>
      <dgm:spPr/>
      <dgm:t>
        <a:bodyPr/>
        <a:lstStyle/>
        <a:p>
          <a:endParaRPr lang="da-DK"/>
        </a:p>
      </dgm:t>
    </dgm:pt>
    <dgm:pt modelId="{D627B5AE-2A3C-494B-8120-3086E4DC7093}">
      <dgm:prSet custT="1"/>
      <dgm:spPr>
        <a:solidFill>
          <a:srgbClr val="43695B"/>
        </a:solidFill>
      </dgm:spPr>
      <dgm:t>
        <a:bodyPr/>
        <a:lstStyle/>
        <a:p>
          <a:r>
            <a:rPr lang="da-DK" sz="1200" dirty="0"/>
            <a:t>Fra persondata til benchmark</a:t>
          </a:r>
        </a:p>
      </dgm:t>
    </dgm:pt>
    <dgm:pt modelId="{37703EB0-6E78-477A-925F-03930E5F0A96}" type="parTrans" cxnId="{67127B76-6A3D-4339-A326-D35F963683BF}">
      <dgm:prSet/>
      <dgm:spPr/>
      <dgm:t>
        <a:bodyPr/>
        <a:lstStyle/>
        <a:p>
          <a:endParaRPr lang="da-DK"/>
        </a:p>
      </dgm:t>
    </dgm:pt>
    <dgm:pt modelId="{9718D19C-BAAD-4957-AB12-0399DF82E36B}" type="sibTrans" cxnId="{67127B76-6A3D-4339-A326-D35F963683BF}">
      <dgm:prSet/>
      <dgm:spPr/>
      <dgm:t>
        <a:bodyPr/>
        <a:lstStyle/>
        <a:p>
          <a:endParaRPr lang="da-DK"/>
        </a:p>
      </dgm:t>
    </dgm:pt>
    <dgm:pt modelId="{A580CE2A-423D-41B0-965A-28C345E017B4}" type="pres">
      <dgm:prSet presAssocID="{B7D454F1-D26C-4455-A97D-B65EF6EEF909}" presName="layout" presStyleCnt="0">
        <dgm:presLayoutVars>
          <dgm:chMax/>
          <dgm:chPref/>
          <dgm:dir/>
          <dgm:animOne val="branch"/>
          <dgm:animLvl val="lvl"/>
          <dgm:resizeHandles/>
        </dgm:presLayoutVars>
      </dgm:prSet>
      <dgm:spPr/>
    </dgm:pt>
    <dgm:pt modelId="{90C41AA0-60DC-4278-8D40-8495CD28BD45}" type="pres">
      <dgm:prSet presAssocID="{5B2EFAE5-7290-4DFE-851E-EBE5CF436E06}" presName="root" presStyleCnt="0">
        <dgm:presLayoutVars>
          <dgm:chMax/>
          <dgm:chPref val="4"/>
        </dgm:presLayoutVars>
      </dgm:prSet>
      <dgm:spPr/>
    </dgm:pt>
    <dgm:pt modelId="{07DFCD7D-7AA9-467E-B4CA-EE6BF2B8E324}" type="pres">
      <dgm:prSet presAssocID="{5B2EFAE5-7290-4DFE-851E-EBE5CF436E06}" presName="rootComposite" presStyleCnt="0">
        <dgm:presLayoutVars/>
      </dgm:prSet>
      <dgm:spPr/>
    </dgm:pt>
    <dgm:pt modelId="{440015E5-B7B6-45C9-A5CD-D2A50206D21E}" type="pres">
      <dgm:prSet presAssocID="{5B2EFAE5-7290-4DFE-851E-EBE5CF436E06}" presName="rootText" presStyleLbl="node0" presStyleIdx="0" presStyleCnt="1">
        <dgm:presLayoutVars>
          <dgm:chMax/>
          <dgm:chPref val="4"/>
        </dgm:presLayoutVars>
      </dgm:prSet>
      <dgm:spPr/>
    </dgm:pt>
    <dgm:pt modelId="{B62C54D7-7F18-4E29-9E70-D18B0D439288}" type="pres">
      <dgm:prSet presAssocID="{5B2EFAE5-7290-4DFE-851E-EBE5CF436E06}" presName="childShape" presStyleCnt="0">
        <dgm:presLayoutVars>
          <dgm:chMax val="0"/>
          <dgm:chPref val="0"/>
        </dgm:presLayoutVars>
      </dgm:prSet>
      <dgm:spPr/>
    </dgm:pt>
    <dgm:pt modelId="{DF4E20A2-CF85-472C-BE49-645374C02A2B}" type="pres">
      <dgm:prSet presAssocID="{D627B5AE-2A3C-494B-8120-3086E4DC7093}" presName="childComposite" presStyleCnt="0">
        <dgm:presLayoutVars>
          <dgm:chMax val="0"/>
          <dgm:chPref val="0"/>
        </dgm:presLayoutVars>
      </dgm:prSet>
      <dgm:spPr/>
    </dgm:pt>
    <dgm:pt modelId="{1197BC17-CA2E-4349-A2F0-A18278E501E7}" type="pres">
      <dgm:prSet presAssocID="{D627B5AE-2A3C-494B-8120-3086E4DC7093}" presName="Image" presStyleLbl="node1" presStyleIdx="0" presStyleCnt="4"/>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pt>
    <dgm:pt modelId="{F5097AB5-491A-4578-96F0-A2AA976020A6}" type="pres">
      <dgm:prSet presAssocID="{D627B5AE-2A3C-494B-8120-3086E4DC7093}" presName="childText" presStyleLbl="lnNode1" presStyleIdx="0" presStyleCnt="4">
        <dgm:presLayoutVars>
          <dgm:chMax val="0"/>
          <dgm:chPref val="0"/>
          <dgm:bulletEnabled val="1"/>
        </dgm:presLayoutVars>
      </dgm:prSet>
      <dgm:spPr/>
    </dgm:pt>
    <dgm:pt modelId="{04440185-ACCC-426C-9DB7-B300721474F6}" type="pres">
      <dgm:prSet presAssocID="{1B61C2C5-FD5E-41A5-BE65-A59603749A30}" presName="childComposite" presStyleCnt="0">
        <dgm:presLayoutVars>
          <dgm:chMax val="0"/>
          <dgm:chPref val="0"/>
        </dgm:presLayoutVars>
      </dgm:prSet>
      <dgm:spPr/>
    </dgm:pt>
    <dgm:pt modelId="{F9087E37-2C78-4197-9CEA-536B4B26DB39}" type="pres">
      <dgm:prSet presAssocID="{1B61C2C5-FD5E-41A5-BE65-A59603749A30}" presName="Image" presStyleLbl="node1" presStyleIdx="1" presStyleCnt="4"/>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pt>
    <dgm:pt modelId="{02760FB4-3A13-49DE-A638-E489B7E7F71F}" type="pres">
      <dgm:prSet presAssocID="{1B61C2C5-FD5E-41A5-BE65-A59603749A30}" presName="childText" presStyleLbl="lnNode1" presStyleIdx="1" presStyleCnt="4">
        <dgm:presLayoutVars>
          <dgm:chMax val="0"/>
          <dgm:chPref val="0"/>
          <dgm:bulletEnabled val="1"/>
        </dgm:presLayoutVars>
      </dgm:prSet>
      <dgm:spPr/>
    </dgm:pt>
    <dgm:pt modelId="{AEF45471-6563-4EB7-8361-00F5F92AD039}" type="pres">
      <dgm:prSet presAssocID="{E84092D5-B3CE-4B98-A754-5F726A2E03E1}" presName="childComposite" presStyleCnt="0">
        <dgm:presLayoutVars>
          <dgm:chMax val="0"/>
          <dgm:chPref val="0"/>
        </dgm:presLayoutVars>
      </dgm:prSet>
      <dgm:spPr/>
    </dgm:pt>
    <dgm:pt modelId="{027A8C61-2398-491F-9F78-F39E98531C86}" type="pres">
      <dgm:prSet presAssocID="{E84092D5-B3CE-4B98-A754-5F726A2E03E1}" presName="Image" presStyleLbl="node1" presStyleIdx="2" presStyleCnt="4"/>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pt>
    <dgm:pt modelId="{600922D5-C1F5-40B9-8D36-7EC1A44E9ACE}" type="pres">
      <dgm:prSet presAssocID="{E84092D5-B3CE-4B98-A754-5F726A2E03E1}" presName="childText" presStyleLbl="lnNode1" presStyleIdx="2" presStyleCnt="4" custLinFactNeighborX="-517">
        <dgm:presLayoutVars>
          <dgm:chMax val="0"/>
          <dgm:chPref val="0"/>
          <dgm:bulletEnabled val="1"/>
        </dgm:presLayoutVars>
      </dgm:prSet>
      <dgm:spPr/>
    </dgm:pt>
    <dgm:pt modelId="{22FB9DDC-0F53-4FDB-B3DD-34CA30FB85FC}" type="pres">
      <dgm:prSet presAssocID="{49866E20-5033-4F0B-8B9F-0EDB90FEDBDD}" presName="childComposite" presStyleCnt="0">
        <dgm:presLayoutVars>
          <dgm:chMax val="0"/>
          <dgm:chPref val="0"/>
        </dgm:presLayoutVars>
      </dgm:prSet>
      <dgm:spPr/>
    </dgm:pt>
    <dgm:pt modelId="{4755599A-339E-4006-9A51-222D78E9F956}" type="pres">
      <dgm:prSet presAssocID="{49866E20-5033-4F0B-8B9F-0EDB90FEDBDD}" presName="Image" presStyleLbl="node1" presStyleIdx="3" presStyleCnt="4"/>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pt>
    <dgm:pt modelId="{9E007E99-596A-4810-97B2-0099D6950AC0}" type="pres">
      <dgm:prSet presAssocID="{49866E20-5033-4F0B-8B9F-0EDB90FEDBDD}" presName="childText" presStyleLbl="lnNode1" presStyleIdx="3" presStyleCnt="4">
        <dgm:presLayoutVars>
          <dgm:chMax val="0"/>
          <dgm:chPref val="0"/>
          <dgm:bulletEnabled val="1"/>
        </dgm:presLayoutVars>
      </dgm:prSet>
      <dgm:spPr/>
    </dgm:pt>
  </dgm:ptLst>
  <dgm:cxnLst>
    <dgm:cxn modelId="{D66E040B-5000-407B-A5D4-4090495454C2}" type="presOf" srcId="{5B2EFAE5-7290-4DFE-851E-EBE5CF436E06}" destId="{440015E5-B7B6-45C9-A5CD-D2A50206D21E}" srcOrd="0" destOrd="0" presId="urn:microsoft.com/office/officeart/2008/layout/PictureAccentList"/>
    <dgm:cxn modelId="{1200261C-392A-4FEE-BDA5-9044C5D22981}" type="presOf" srcId="{1B61C2C5-FD5E-41A5-BE65-A59603749A30}" destId="{02760FB4-3A13-49DE-A638-E489B7E7F71F}" srcOrd="0" destOrd="0" presId="urn:microsoft.com/office/officeart/2008/layout/PictureAccentList"/>
    <dgm:cxn modelId="{55214D40-97DB-408F-B494-B9658FEACEBB}" srcId="{5B2EFAE5-7290-4DFE-851E-EBE5CF436E06}" destId="{49866E20-5033-4F0B-8B9F-0EDB90FEDBDD}" srcOrd="3" destOrd="0" parTransId="{0C097B0A-BA7B-49A0-87F3-09DEF4124C7D}" sibTransId="{0BA71EE1-2768-47FA-AA78-9DE6671FF199}"/>
    <dgm:cxn modelId="{F8637A65-8BD7-4920-BF19-D4AD6A8D12DB}" type="presOf" srcId="{49866E20-5033-4F0B-8B9F-0EDB90FEDBDD}" destId="{9E007E99-596A-4810-97B2-0099D6950AC0}" srcOrd="0" destOrd="0" presId="urn:microsoft.com/office/officeart/2008/layout/PictureAccentList"/>
    <dgm:cxn modelId="{67127B76-6A3D-4339-A326-D35F963683BF}" srcId="{5B2EFAE5-7290-4DFE-851E-EBE5CF436E06}" destId="{D627B5AE-2A3C-494B-8120-3086E4DC7093}" srcOrd="0" destOrd="0" parTransId="{37703EB0-6E78-477A-925F-03930E5F0A96}" sibTransId="{9718D19C-BAAD-4957-AB12-0399DF82E36B}"/>
    <dgm:cxn modelId="{095F2077-495A-415F-9287-789841EF8370}" srcId="{5B2EFAE5-7290-4DFE-851E-EBE5CF436E06}" destId="{1B61C2C5-FD5E-41A5-BE65-A59603749A30}" srcOrd="1" destOrd="0" parTransId="{1BAEE16F-0C85-4EAC-A16E-46B154E9BEC4}" sibTransId="{5A8C08BF-9B55-42BB-BEC8-72B029BD8BF0}"/>
    <dgm:cxn modelId="{F3470B92-46AF-453B-BD5F-553172497C09}" type="presOf" srcId="{E84092D5-B3CE-4B98-A754-5F726A2E03E1}" destId="{600922D5-C1F5-40B9-8D36-7EC1A44E9ACE}" srcOrd="0" destOrd="0" presId="urn:microsoft.com/office/officeart/2008/layout/PictureAccentList"/>
    <dgm:cxn modelId="{D914F0A2-BE12-4F53-8658-08518515AADF}" type="presOf" srcId="{D627B5AE-2A3C-494B-8120-3086E4DC7093}" destId="{F5097AB5-491A-4578-96F0-A2AA976020A6}" srcOrd="0" destOrd="0" presId="urn:microsoft.com/office/officeart/2008/layout/PictureAccentList"/>
    <dgm:cxn modelId="{7FA074A4-B30C-4D3B-83C2-E2E5C94C973A}" srcId="{5B2EFAE5-7290-4DFE-851E-EBE5CF436E06}" destId="{E84092D5-B3CE-4B98-A754-5F726A2E03E1}" srcOrd="2" destOrd="0" parTransId="{419B081E-5CDE-49CD-9A6E-DCE9BCD2BC1B}" sibTransId="{852FD8C4-4A96-41A6-957C-E3E47E7849A8}"/>
    <dgm:cxn modelId="{FE5AE8B7-8EF1-46FD-82D9-5A612C9C15F8}" type="presOf" srcId="{B7D454F1-D26C-4455-A97D-B65EF6EEF909}" destId="{A580CE2A-423D-41B0-965A-28C345E017B4}" srcOrd="0" destOrd="0" presId="urn:microsoft.com/office/officeart/2008/layout/PictureAccentList"/>
    <dgm:cxn modelId="{5C9856F5-F07F-4B47-B60C-DFBA9614BD1C}" srcId="{B7D454F1-D26C-4455-A97D-B65EF6EEF909}" destId="{5B2EFAE5-7290-4DFE-851E-EBE5CF436E06}" srcOrd="0" destOrd="0" parTransId="{DBB4F0FE-C8FB-4561-95CE-9DC332EE130B}" sibTransId="{0301289D-BC27-464D-8803-D139DE27E382}"/>
    <dgm:cxn modelId="{ECCCD29C-915B-46B9-B292-E63B5E9CBD3A}" type="presParOf" srcId="{A580CE2A-423D-41B0-965A-28C345E017B4}" destId="{90C41AA0-60DC-4278-8D40-8495CD28BD45}" srcOrd="0" destOrd="0" presId="urn:microsoft.com/office/officeart/2008/layout/PictureAccentList"/>
    <dgm:cxn modelId="{BFD3E9C5-65CD-4614-A012-B2C2DC7905A2}" type="presParOf" srcId="{90C41AA0-60DC-4278-8D40-8495CD28BD45}" destId="{07DFCD7D-7AA9-467E-B4CA-EE6BF2B8E324}" srcOrd="0" destOrd="0" presId="urn:microsoft.com/office/officeart/2008/layout/PictureAccentList"/>
    <dgm:cxn modelId="{6DCDCD94-F4F6-4F54-A019-86C12C60ECA3}" type="presParOf" srcId="{07DFCD7D-7AA9-467E-B4CA-EE6BF2B8E324}" destId="{440015E5-B7B6-45C9-A5CD-D2A50206D21E}" srcOrd="0" destOrd="0" presId="urn:microsoft.com/office/officeart/2008/layout/PictureAccentList"/>
    <dgm:cxn modelId="{12763E8A-5497-467C-B09B-26CE56CEBC01}" type="presParOf" srcId="{90C41AA0-60DC-4278-8D40-8495CD28BD45}" destId="{B62C54D7-7F18-4E29-9E70-D18B0D439288}" srcOrd="1" destOrd="0" presId="urn:microsoft.com/office/officeart/2008/layout/PictureAccentList"/>
    <dgm:cxn modelId="{4ACAD515-D979-4435-B16B-3465FB032A21}" type="presParOf" srcId="{B62C54D7-7F18-4E29-9E70-D18B0D439288}" destId="{DF4E20A2-CF85-472C-BE49-645374C02A2B}" srcOrd="0" destOrd="0" presId="urn:microsoft.com/office/officeart/2008/layout/PictureAccentList"/>
    <dgm:cxn modelId="{EE0674BD-697A-4384-A4B5-D5BDC95A428D}" type="presParOf" srcId="{DF4E20A2-CF85-472C-BE49-645374C02A2B}" destId="{1197BC17-CA2E-4349-A2F0-A18278E501E7}" srcOrd="0" destOrd="0" presId="urn:microsoft.com/office/officeart/2008/layout/PictureAccentList"/>
    <dgm:cxn modelId="{75C9277B-AC1B-4542-A7A2-6627581D9EC0}" type="presParOf" srcId="{DF4E20A2-CF85-472C-BE49-645374C02A2B}" destId="{F5097AB5-491A-4578-96F0-A2AA976020A6}" srcOrd="1" destOrd="0" presId="urn:microsoft.com/office/officeart/2008/layout/PictureAccentList"/>
    <dgm:cxn modelId="{1A6027AC-16C3-4CA8-B935-C8539576CB10}" type="presParOf" srcId="{B62C54D7-7F18-4E29-9E70-D18B0D439288}" destId="{04440185-ACCC-426C-9DB7-B300721474F6}" srcOrd="1" destOrd="0" presId="urn:microsoft.com/office/officeart/2008/layout/PictureAccentList"/>
    <dgm:cxn modelId="{1F29B512-EBC1-447C-A3EE-4466E10738CD}" type="presParOf" srcId="{04440185-ACCC-426C-9DB7-B300721474F6}" destId="{F9087E37-2C78-4197-9CEA-536B4B26DB39}" srcOrd="0" destOrd="0" presId="urn:microsoft.com/office/officeart/2008/layout/PictureAccentList"/>
    <dgm:cxn modelId="{7E25852F-CE76-4E26-B6C5-8AB84AAA6004}" type="presParOf" srcId="{04440185-ACCC-426C-9DB7-B300721474F6}" destId="{02760FB4-3A13-49DE-A638-E489B7E7F71F}" srcOrd="1" destOrd="0" presId="urn:microsoft.com/office/officeart/2008/layout/PictureAccentList"/>
    <dgm:cxn modelId="{A54C9634-8014-4106-A3B4-DFDC2BF915AC}" type="presParOf" srcId="{B62C54D7-7F18-4E29-9E70-D18B0D439288}" destId="{AEF45471-6563-4EB7-8361-00F5F92AD039}" srcOrd="2" destOrd="0" presId="urn:microsoft.com/office/officeart/2008/layout/PictureAccentList"/>
    <dgm:cxn modelId="{E6C48C7C-B1F3-4584-A29F-5FF606D52509}" type="presParOf" srcId="{AEF45471-6563-4EB7-8361-00F5F92AD039}" destId="{027A8C61-2398-491F-9F78-F39E98531C86}" srcOrd="0" destOrd="0" presId="urn:microsoft.com/office/officeart/2008/layout/PictureAccentList"/>
    <dgm:cxn modelId="{8519451B-3DF2-4172-B521-52DD47DC5AD0}" type="presParOf" srcId="{AEF45471-6563-4EB7-8361-00F5F92AD039}" destId="{600922D5-C1F5-40B9-8D36-7EC1A44E9ACE}" srcOrd="1" destOrd="0" presId="urn:microsoft.com/office/officeart/2008/layout/PictureAccentList"/>
    <dgm:cxn modelId="{56C76694-4D16-463C-BB41-7BD33859B497}" type="presParOf" srcId="{B62C54D7-7F18-4E29-9E70-D18B0D439288}" destId="{22FB9DDC-0F53-4FDB-B3DD-34CA30FB85FC}" srcOrd="3" destOrd="0" presId="urn:microsoft.com/office/officeart/2008/layout/PictureAccentList"/>
    <dgm:cxn modelId="{441B0409-B7F5-4CEE-B845-66F3C4E5D98F}" type="presParOf" srcId="{22FB9DDC-0F53-4FDB-B3DD-34CA30FB85FC}" destId="{4755599A-339E-4006-9A51-222D78E9F956}" srcOrd="0" destOrd="0" presId="urn:microsoft.com/office/officeart/2008/layout/PictureAccentList"/>
    <dgm:cxn modelId="{9C54532E-FAC1-4314-BE7A-C446FB937D8D}" type="presParOf" srcId="{22FB9DDC-0F53-4FDB-B3DD-34CA30FB85FC}" destId="{9E007E99-596A-4810-97B2-0099D6950AC0}"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7D454F1-D26C-4455-A97D-B65EF6EEF909}" type="doc">
      <dgm:prSet loTypeId="urn:microsoft.com/office/officeart/2008/layout/PictureAccentList" loCatId="picture" qsTypeId="urn:microsoft.com/office/officeart/2005/8/quickstyle/simple1" qsCatId="simple" csTypeId="urn:microsoft.com/office/officeart/2005/8/colors/accent2_2" csCatId="accent2" phldr="1"/>
      <dgm:spPr/>
    </dgm:pt>
    <dgm:pt modelId="{4AD121C4-31BB-4400-9683-24F37AE15760}">
      <dgm:prSet phldrT="[Tekst]" custT="1"/>
      <dgm:spPr>
        <a:solidFill>
          <a:schemeClr val="accent2">
            <a:lumMod val="60000"/>
            <a:lumOff val="40000"/>
          </a:schemeClr>
        </a:solidFill>
      </dgm:spPr>
      <dgm:t>
        <a:bodyPr/>
        <a:lstStyle/>
        <a:p>
          <a:r>
            <a:rPr lang="da-DK" sz="1800" dirty="0"/>
            <a:t>FLIS DAP</a:t>
          </a:r>
        </a:p>
      </dgm:t>
    </dgm:pt>
    <dgm:pt modelId="{EE503D59-1731-4E68-83E6-9E0FBC5C43C3}" type="parTrans" cxnId="{440E416F-1B46-4E18-8B06-138F7D5D7FE0}">
      <dgm:prSet/>
      <dgm:spPr/>
      <dgm:t>
        <a:bodyPr/>
        <a:lstStyle/>
        <a:p>
          <a:endParaRPr lang="da-DK"/>
        </a:p>
      </dgm:t>
    </dgm:pt>
    <dgm:pt modelId="{0A828032-0110-4EA5-B409-D4087D826BCA}" type="sibTrans" cxnId="{440E416F-1B46-4E18-8B06-138F7D5D7FE0}">
      <dgm:prSet/>
      <dgm:spPr/>
      <dgm:t>
        <a:bodyPr/>
        <a:lstStyle/>
        <a:p>
          <a:endParaRPr lang="da-DK"/>
        </a:p>
      </dgm:t>
    </dgm:pt>
    <dgm:pt modelId="{5C1EAE4B-EF36-4EBB-B154-DF6BB64EA889}">
      <dgm:prSet phldrT="[Tekst]" custT="1"/>
      <dgm:spPr>
        <a:solidFill>
          <a:schemeClr val="accent2">
            <a:lumMod val="60000"/>
            <a:lumOff val="40000"/>
          </a:schemeClr>
        </a:solidFill>
      </dgm:spPr>
      <dgm:t>
        <a:bodyPr/>
        <a:lstStyle/>
        <a:p>
          <a:r>
            <a:rPr lang="da-DK" sz="1200" dirty="0"/>
            <a:t>Benchmark </a:t>
          </a:r>
        </a:p>
      </dgm:t>
    </dgm:pt>
    <dgm:pt modelId="{06E50A11-5464-4904-B769-2B223FD20E6C}" type="parTrans" cxnId="{816A8B6B-B7D5-4ECC-BFAC-16AF76592D8D}">
      <dgm:prSet/>
      <dgm:spPr/>
      <dgm:t>
        <a:bodyPr/>
        <a:lstStyle/>
        <a:p>
          <a:endParaRPr lang="da-DK"/>
        </a:p>
      </dgm:t>
    </dgm:pt>
    <dgm:pt modelId="{F7DE55E9-E923-4120-888E-03A2EC4B5193}" type="sibTrans" cxnId="{816A8B6B-B7D5-4ECC-BFAC-16AF76592D8D}">
      <dgm:prSet/>
      <dgm:spPr/>
      <dgm:t>
        <a:bodyPr/>
        <a:lstStyle/>
        <a:p>
          <a:endParaRPr lang="da-DK"/>
        </a:p>
      </dgm:t>
    </dgm:pt>
    <dgm:pt modelId="{CBAE71F4-DEDA-4CDC-8E31-8F6C77D45335}">
      <dgm:prSet custT="1"/>
      <dgm:spPr>
        <a:solidFill>
          <a:schemeClr val="accent2">
            <a:lumMod val="60000"/>
            <a:lumOff val="40000"/>
          </a:schemeClr>
        </a:solidFill>
      </dgm:spPr>
      <dgm:t>
        <a:bodyPr/>
        <a:lstStyle/>
        <a:p>
          <a:r>
            <a:rPr lang="da-DK" sz="1200" dirty="0"/>
            <a:t>Adgang via standardværtøjer (fx Excel, Power Bi)</a:t>
          </a:r>
        </a:p>
      </dgm:t>
    </dgm:pt>
    <dgm:pt modelId="{D7E4E463-BF4B-44A1-BFA3-0CE7AFA1F963}" type="parTrans" cxnId="{4F045331-374F-43BA-8402-6FE90B99514F}">
      <dgm:prSet/>
      <dgm:spPr/>
      <dgm:t>
        <a:bodyPr/>
        <a:lstStyle/>
        <a:p>
          <a:endParaRPr lang="da-DK"/>
        </a:p>
      </dgm:t>
    </dgm:pt>
    <dgm:pt modelId="{F3E80077-999D-4C6E-84CF-AAB8690FC507}" type="sibTrans" cxnId="{4F045331-374F-43BA-8402-6FE90B99514F}">
      <dgm:prSet/>
      <dgm:spPr/>
      <dgm:t>
        <a:bodyPr/>
        <a:lstStyle/>
        <a:p>
          <a:endParaRPr lang="da-DK"/>
        </a:p>
      </dgm:t>
    </dgm:pt>
    <dgm:pt modelId="{CC0B35E4-943E-475F-BF86-27A13C689637}">
      <dgm:prSet custT="1"/>
      <dgm:spPr>
        <a:solidFill>
          <a:schemeClr val="accent2">
            <a:lumMod val="60000"/>
            <a:lumOff val="40000"/>
          </a:schemeClr>
        </a:solidFill>
      </dgm:spPr>
      <dgm:t>
        <a:bodyPr/>
        <a:lstStyle/>
        <a:p>
          <a:r>
            <a:rPr lang="da-DK" sz="1200" dirty="0"/>
            <a:t>Alle med forståelse for data kan bruge FLIS DAP</a:t>
          </a:r>
        </a:p>
      </dgm:t>
    </dgm:pt>
    <dgm:pt modelId="{61C5F79C-B63D-4300-918F-0BB0B23D00DF}" type="parTrans" cxnId="{BE6A94D9-EFE5-4235-968C-EA3F52B49B92}">
      <dgm:prSet/>
      <dgm:spPr/>
      <dgm:t>
        <a:bodyPr/>
        <a:lstStyle/>
        <a:p>
          <a:endParaRPr lang="da-DK"/>
        </a:p>
      </dgm:t>
    </dgm:pt>
    <dgm:pt modelId="{05E95718-9000-486B-BEB3-7E87B3A52855}" type="sibTrans" cxnId="{BE6A94D9-EFE5-4235-968C-EA3F52B49B92}">
      <dgm:prSet/>
      <dgm:spPr/>
      <dgm:t>
        <a:bodyPr/>
        <a:lstStyle/>
        <a:p>
          <a:endParaRPr lang="da-DK"/>
        </a:p>
      </dgm:t>
    </dgm:pt>
    <dgm:pt modelId="{71A23320-2018-4145-AFAE-44FA3808D965}">
      <dgm:prSet custT="1"/>
      <dgm:spPr>
        <a:solidFill>
          <a:schemeClr val="accent2">
            <a:lumMod val="60000"/>
            <a:lumOff val="40000"/>
          </a:schemeClr>
        </a:solidFill>
      </dgm:spPr>
      <dgm:t>
        <a:bodyPr/>
        <a:lstStyle/>
        <a:p>
          <a:r>
            <a:rPr lang="da-DK" sz="1200" dirty="0"/>
            <a:t>Standardrapporter klar til brug</a:t>
          </a:r>
        </a:p>
      </dgm:t>
    </dgm:pt>
    <dgm:pt modelId="{5F7BB170-396E-4E65-BEE0-AF09F33A2C30}" type="parTrans" cxnId="{6017F6AD-F967-4D96-ABE7-3F9F8C7C815F}">
      <dgm:prSet/>
      <dgm:spPr/>
      <dgm:t>
        <a:bodyPr/>
        <a:lstStyle/>
        <a:p>
          <a:endParaRPr lang="da-DK"/>
        </a:p>
      </dgm:t>
    </dgm:pt>
    <dgm:pt modelId="{6D616765-7E0B-47BE-9DC6-653B5A187522}" type="sibTrans" cxnId="{6017F6AD-F967-4D96-ABE7-3F9F8C7C815F}">
      <dgm:prSet/>
      <dgm:spPr/>
      <dgm:t>
        <a:bodyPr/>
        <a:lstStyle/>
        <a:p>
          <a:endParaRPr lang="da-DK"/>
        </a:p>
      </dgm:t>
    </dgm:pt>
    <dgm:pt modelId="{A580CE2A-423D-41B0-965A-28C345E017B4}" type="pres">
      <dgm:prSet presAssocID="{B7D454F1-D26C-4455-A97D-B65EF6EEF909}" presName="layout" presStyleCnt="0">
        <dgm:presLayoutVars>
          <dgm:chMax/>
          <dgm:chPref/>
          <dgm:dir/>
          <dgm:animOne val="branch"/>
          <dgm:animLvl val="lvl"/>
          <dgm:resizeHandles/>
        </dgm:presLayoutVars>
      </dgm:prSet>
      <dgm:spPr/>
    </dgm:pt>
    <dgm:pt modelId="{4245006C-92E9-4C38-BF9D-7DC440DEE397}" type="pres">
      <dgm:prSet presAssocID="{4AD121C4-31BB-4400-9683-24F37AE15760}" presName="root" presStyleCnt="0">
        <dgm:presLayoutVars>
          <dgm:chMax/>
          <dgm:chPref val="4"/>
        </dgm:presLayoutVars>
      </dgm:prSet>
      <dgm:spPr/>
    </dgm:pt>
    <dgm:pt modelId="{F36EC409-EAB1-437B-B73B-AB1D380BF963}" type="pres">
      <dgm:prSet presAssocID="{4AD121C4-31BB-4400-9683-24F37AE15760}" presName="rootComposite" presStyleCnt="0">
        <dgm:presLayoutVars/>
      </dgm:prSet>
      <dgm:spPr/>
    </dgm:pt>
    <dgm:pt modelId="{A6F140C2-E103-4CCA-8F8C-28A6C6C6DE3C}" type="pres">
      <dgm:prSet presAssocID="{4AD121C4-31BB-4400-9683-24F37AE15760}" presName="rootText" presStyleLbl="node0" presStyleIdx="0" presStyleCnt="1">
        <dgm:presLayoutVars>
          <dgm:chMax/>
          <dgm:chPref val="4"/>
        </dgm:presLayoutVars>
      </dgm:prSet>
      <dgm:spPr/>
    </dgm:pt>
    <dgm:pt modelId="{8EA18F43-D9FF-4F7B-B0E6-DFABFF74C01E}" type="pres">
      <dgm:prSet presAssocID="{4AD121C4-31BB-4400-9683-24F37AE15760}" presName="childShape" presStyleCnt="0">
        <dgm:presLayoutVars>
          <dgm:chMax val="0"/>
          <dgm:chPref val="0"/>
        </dgm:presLayoutVars>
      </dgm:prSet>
      <dgm:spPr/>
    </dgm:pt>
    <dgm:pt modelId="{7F6109AA-3911-4D19-AC11-2B72C22C9EBC}" type="pres">
      <dgm:prSet presAssocID="{5C1EAE4B-EF36-4EBB-B154-DF6BB64EA889}" presName="childComposite" presStyleCnt="0">
        <dgm:presLayoutVars>
          <dgm:chMax val="0"/>
          <dgm:chPref val="0"/>
        </dgm:presLayoutVars>
      </dgm:prSet>
      <dgm:spPr/>
    </dgm:pt>
    <dgm:pt modelId="{840FF6D1-5680-4FF9-95F7-0466BEE9A2B3}" type="pres">
      <dgm:prSet presAssocID="{5C1EAE4B-EF36-4EBB-B154-DF6BB64EA889}" presName="Image" presStyleLbl="node1" presStyleIdx="0" presStyleCnt="4"/>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pt>
    <dgm:pt modelId="{BF964752-B975-412F-93E6-71A4BE16409F}" type="pres">
      <dgm:prSet presAssocID="{5C1EAE4B-EF36-4EBB-B154-DF6BB64EA889}" presName="childText" presStyleLbl="lnNode1" presStyleIdx="0" presStyleCnt="4">
        <dgm:presLayoutVars>
          <dgm:chMax val="0"/>
          <dgm:chPref val="0"/>
          <dgm:bulletEnabled val="1"/>
        </dgm:presLayoutVars>
      </dgm:prSet>
      <dgm:spPr/>
    </dgm:pt>
    <dgm:pt modelId="{EEA7A316-1D3F-4842-B148-E1CCBE4665CB}" type="pres">
      <dgm:prSet presAssocID="{CBAE71F4-DEDA-4CDC-8E31-8F6C77D45335}" presName="childComposite" presStyleCnt="0">
        <dgm:presLayoutVars>
          <dgm:chMax val="0"/>
          <dgm:chPref val="0"/>
        </dgm:presLayoutVars>
      </dgm:prSet>
      <dgm:spPr/>
    </dgm:pt>
    <dgm:pt modelId="{D4C62AD1-F1E2-4B12-ABC7-E5C7C36E1C9D}" type="pres">
      <dgm:prSet presAssocID="{CBAE71F4-DEDA-4CDC-8E31-8F6C77D45335}" presName="Image" presStyleLbl="node1" presStyleIdx="1" presStyleCnt="4"/>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pt>
    <dgm:pt modelId="{6B71C753-23D1-46EC-BB3B-1542F8A61397}" type="pres">
      <dgm:prSet presAssocID="{CBAE71F4-DEDA-4CDC-8E31-8F6C77D45335}" presName="childText" presStyleLbl="lnNode1" presStyleIdx="1" presStyleCnt="4">
        <dgm:presLayoutVars>
          <dgm:chMax val="0"/>
          <dgm:chPref val="0"/>
          <dgm:bulletEnabled val="1"/>
        </dgm:presLayoutVars>
      </dgm:prSet>
      <dgm:spPr/>
    </dgm:pt>
    <dgm:pt modelId="{85841FDF-6B5F-40B9-B18C-17CCF20986F6}" type="pres">
      <dgm:prSet presAssocID="{CC0B35E4-943E-475F-BF86-27A13C689637}" presName="childComposite" presStyleCnt="0">
        <dgm:presLayoutVars>
          <dgm:chMax val="0"/>
          <dgm:chPref val="0"/>
        </dgm:presLayoutVars>
      </dgm:prSet>
      <dgm:spPr/>
    </dgm:pt>
    <dgm:pt modelId="{7832EE2E-4F17-464C-8577-F9B39208E3BE}" type="pres">
      <dgm:prSet presAssocID="{CC0B35E4-943E-475F-BF86-27A13C689637}" presName="Image" presStyleLbl="node1" presStyleIdx="2" presStyleCnt="4"/>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Office-medarbejder, mand med massiv udfyldning"/>
        </a:ext>
      </dgm:extLst>
    </dgm:pt>
    <dgm:pt modelId="{DFDEE0FE-6B20-4C8B-9100-F9FFC7363D1E}" type="pres">
      <dgm:prSet presAssocID="{CC0B35E4-943E-475F-BF86-27A13C689637}" presName="childText" presStyleLbl="lnNode1" presStyleIdx="2" presStyleCnt="4">
        <dgm:presLayoutVars>
          <dgm:chMax val="0"/>
          <dgm:chPref val="0"/>
          <dgm:bulletEnabled val="1"/>
        </dgm:presLayoutVars>
      </dgm:prSet>
      <dgm:spPr/>
    </dgm:pt>
    <dgm:pt modelId="{181838E5-F846-4308-8A5D-3903FF74BEC8}" type="pres">
      <dgm:prSet presAssocID="{71A23320-2018-4145-AFAE-44FA3808D965}" presName="childComposite" presStyleCnt="0">
        <dgm:presLayoutVars>
          <dgm:chMax val="0"/>
          <dgm:chPref val="0"/>
        </dgm:presLayoutVars>
      </dgm:prSet>
      <dgm:spPr/>
    </dgm:pt>
    <dgm:pt modelId="{A229E677-9EE0-4492-817F-F74C9CDB9FBA}" type="pres">
      <dgm:prSet presAssocID="{71A23320-2018-4145-AFAE-44FA3808D965}" presName="Image" presStyleLbl="node1" presStyleIdx="3" presStyleCnt="4"/>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pt>
    <dgm:pt modelId="{34247796-A736-41AC-9109-28B2AF2BEB07}" type="pres">
      <dgm:prSet presAssocID="{71A23320-2018-4145-AFAE-44FA3808D965}" presName="childText" presStyleLbl="lnNode1" presStyleIdx="3" presStyleCnt="4">
        <dgm:presLayoutVars>
          <dgm:chMax val="0"/>
          <dgm:chPref val="0"/>
          <dgm:bulletEnabled val="1"/>
        </dgm:presLayoutVars>
      </dgm:prSet>
      <dgm:spPr/>
    </dgm:pt>
  </dgm:ptLst>
  <dgm:cxnLst>
    <dgm:cxn modelId="{8B5B082F-9A57-441E-898A-9AFF8CCE8131}" type="presOf" srcId="{CC0B35E4-943E-475F-BF86-27A13C689637}" destId="{DFDEE0FE-6B20-4C8B-9100-F9FFC7363D1E}" srcOrd="0" destOrd="0" presId="urn:microsoft.com/office/officeart/2008/layout/PictureAccentList"/>
    <dgm:cxn modelId="{4F045331-374F-43BA-8402-6FE90B99514F}" srcId="{4AD121C4-31BB-4400-9683-24F37AE15760}" destId="{CBAE71F4-DEDA-4CDC-8E31-8F6C77D45335}" srcOrd="1" destOrd="0" parTransId="{D7E4E463-BF4B-44A1-BFA3-0CE7AFA1F963}" sibTransId="{F3E80077-999D-4C6E-84CF-AAB8690FC507}"/>
    <dgm:cxn modelId="{816A8B6B-B7D5-4ECC-BFAC-16AF76592D8D}" srcId="{4AD121C4-31BB-4400-9683-24F37AE15760}" destId="{5C1EAE4B-EF36-4EBB-B154-DF6BB64EA889}" srcOrd="0" destOrd="0" parTransId="{06E50A11-5464-4904-B769-2B223FD20E6C}" sibTransId="{F7DE55E9-E923-4120-888E-03A2EC4B5193}"/>
    <dgm:cxn modelId="{440E416F-1B46-4E18-8B06-138F7D5D7FE0}" srcId="{B7D454F1-D26C-4455-A97D-B65EF6EEF909}" destId="{4AD121C4-31BB-4400-9683-24F37AE15760}" srcOrd="0" destOrd="0" parTransId="{EE503D59-1731-4E68-83E6-9E0FBC5C43C3}" sibTransId="{0A828032-0110-4EA5-B409-D4087D826BCA}"/>
    <dgm:cxn modelId="{2D665B92-6E76-44D5-A3BA-4061E1C8E73B}" type="presOf" srcId="{71A23320-2018-4145-AFAE-44FA3808D965}" destId="{34247796-A736-41AC-9109-28B2AF2BEB07}" srcOrd="0" destOrd="0" presId="urn:microsoft.com/office/officeart/2008/layout/PictureAccentList"/>
    <dgm:cxn modelId="{6172FB99-3794-4278-93B5-C7D539011AEB}" type="presOf" srcId="{4AD121C4-31BB-4400-9683-24F37AE15760}" destId="{A6F140C2-E103-4CCA-8F8C-28A6C6C6DE3C}" srcOrd="0" destOrd="0" presId="urn:microsoft.com/office/officeart/2008/layout/PictureAccentList"/>
    <dgm:cxn modelId="{6017F6AD-F967-4D96-ABE7-3F9F8C7C815F}" srcId="{4AD121C4-31BB-4400-9683-24F37AE15760}" destId="{71A23320-2018-4145-AFAE-44FA3808D965}" srcOrd="3" destOrd="0" parTransId="{5F7BB170-396E-4E65-BEE0-AF09F33A2C30}" sibTransId="{6D616765-7E0B-47BE-9DC6-653B5A187522}"/>
    <dgm:cxn modelId="{FE5AE8B7-8EF1-46FD-82D9-5A612C9C15F8}" type="presOf" srcId="{B7D454F1-D26C-4455-A97D-B65EF6EEF909}" destId="{A580CE2A-423D-41B0-965A-28C345E017B4}" srcOrd="0" destOrd="0" presId="urn:microsoft.com/office/officeart/2008/layout/PictureAccentList"/>
    <dgm:cxn modelId="{BE6A94D9-EFE5-4235-968C-EA3F52B49B92}" srcId="{4AD121C4-31BB-4400-9683-24F37AE15760}" destId="{CC0B35E4-943E-475F-BF86-27A13C689637}" srcOrd="2" destOrd="0" parTransId="{61C5F79C-B63D-4300-918F-0BB0B23D00DF}" sibTransId="{05E95718-9000-486B-BEB3-7E87B3A52855}"/>
    <dgm:cxn modelId="{718CB5E8-11E2-4250-9500-E5BABF542583}" type="presOf" srcId="{5C1EAE4B-EF36-4EBB-B154-DF6BB64EA889}" destId="{BF964752-B975-412F-93E6-71A4BE16409F}" srcOrd="0" destOrd="0" presId="urn:microsoft.com/office/officeart/2008/layout/PictureAccentList"/>
    <dgm:cxn modelId="{00330DF8-5114-46E2-A4E3-D910CD77157C}" type="presOf" srcId="{CBAE71F4-DEDA-4CDC-8E31-8F6C77D45335}" destId="{6B71C753-23D1-46EC-BB3B-1542F8A61397}" srcOrd="0" destOrd="0" presId="urn:microsoft.com/office/officeart/2008/layout/PictureAccentList"/>
    <dgm:cxn modelId="{7B522819-4983-49B5-97DA-91012DB1E736}" type="presParOf" srcId="{A580CE2A-423D-41B0-965A-28C345E017B4}" destId="{4245006C-92E9-4C38-BF9D-7DC440DEE397}" srcOrd="0" destOrd="0" presId="urn:microsoft.com/office/officeart/2008/layout/PictureAccentList"/>
    <dgm:cxn modelId="{EDD6C209-A1E9-41CC-AF08-5AD78CEF3753}" type="presParOf" srcId="{4245006C-92E9-4C38-BF9D-7DC440DEE397}" destId="{F36EC409-EAB1-437B-B73B-AB1D380BF963}" srcOrd="0" destOrd="0" presId="urn:microsoft.com/office/officeart/2008/layout/PictureAccentList"/>
    <dgm:cxn modelId="{65242A5B-4CB2-4F19-A51C-E6601E032781}" type="presParOf" srcId="{F36EC409-EAB1-437B-B73B-AB1D380BF963}" destId="{A6F140C2-E103-4CCA-8F8C-28A6C6C6DE3C}" srcOrd="0" destOrd="0" presId="urn:microsoft.com/office/officeart/2008/layout/PictureAccentList"/>
    <dgm:cxn modelId="{4E74269C-9EA0-4A63-8415-223A593D7097}" type="presParOf" srcId="{4245006C-92E9-4C38-BF9D-7DC440DEE397}" destId="{8EA18F43-D9FF-4F7B-B0E6-DFABFF74C01E}" srcOrd="1" destOrd="0" presId="urn:microsoft.com/office/officeart/2008/layout/PictureAccentList"/>
    <dgm:cxn modelId="{A392F9B8-4143-44CF-8DF8-B352CA96F4F2}" type="presParOf" srcId="{8EA18F43-D9FF-4F7B-B0E6-DFABFF74C01E}" destId="{7F6109AA-3911-4D19-AC11-2B72C22C9EBC}" srcOrd="0" destOrd="0" presId="urn:microsoft.com/office/officeart/2008/layout/PictureAccentList"/>
    <dgm:cxn modelId="{56EAB748-DF98-4175-B4EA-36694AAB918E}" type="presParOf" srcId="{7F6109AA-3911-4D19-AC11-2B72C22C9EBC}" destId="{840FF6D1-5680-4FF9-95F7-0466BEE9A2B3}" srcOrd="0" destOrd="0" presId="urn:microsoft.com/office/officeart/2008/layout/PictureAccentList"/>
    <dgm:cxn modelId="{A5BCBC43-DEF8-4528-A404-E2BFEB88B6F9}" type="presParOf" srcId="{7F6109AA-3911-4D19-AC11-2B72C22C9EBC}" destId="{BF964752-B975-412F-93E6-71A4BE16409F}" srcOrd="1" destOrd="0" presId="urn:microsoft.com/office/officeart/2008/layout/PictureAccentList"/>
    <dgm:cxn modelId="{2BE57CBC-CAF8-4E34-AB72-0A0B77FF9249}" type="presParOf" srcId="{8EA18F43-D9FF-4F7B-B0E6-DFABFF74C01E}" destId="{EEA7A316-1D3F-4842-B148-E1CCBE4665CB}" srcOrd="1" destOrd="0" presId="urn:microsoft.com/office/officeart/2008/layout/PictureAccentList"/>
    <dgm:cxn modelId="{6AF8C8C0-F198-4BE1-A45F-83F491BC1EB1}" type="presParOf" srcId="{EEA7A316-1D3F-4842-B148-E1CCBE4665CB}" destId="{D4C62AD1-F1E2-4B12-ABC7-E5C7C36E1C9D}" srcOrd="0" destOrd="0" presId="urn:microsoft.com/office/officeart/2008/layout/PictureAccentList"/>
    <dgm:cxn modelId="{F6AB3C5D-F8BA-463F-B61E-76973910BB47}" type="presParOf" srcId="{EEA7A316-1D3F-4842-B148-E1CCBE4665CB}" destId="{6B71C753-23D1-46EC-BB3B-1542F8A61397}" srcOrd="1" destOrd="0" presId="urn:microsoft.com/office/officeart/2008/layout/PictureAccentList"/>
    <dgm:cxn modelId="{4BDAC07E-C52D-4E9C-86B2-76887AC475D3}" type="presParOf" srcId="{8EA18F43-D9FF-4F7B-B0E6-DFABFF74C01E}" destId="{85841FDF-6B5F-40B9-B18C-17CCF20986F6}" srcOrd="2" destOrd="0" presId="urn:microsoft.com/office/officeart/2008/layout/PictureAccentList"/>
    <dgm:cxn modelId="{76C96F3D-B58E-4279-97E8-725838E57E93}" type="presParOf" srcId="{85841FDF-6B5F-40B9-B18C-17CCF20986F6}" destId="{7832EE2E-4F17-464C-8577-F9B39208E3BE}" srcOrd="0" destOrd="0" presId="urn:microsoft.com/office/officeart/2008/layout/PictureAccentList"/>
    <dgm:cxn modelId="{5EF7B9DF-0FCE-493B-A2AA-0FED4256A511}" type="presParOf" srcId="{85841FDF-6B5F-40B9-B18C-17CCF20986F6}" destId="{DFDEE0FE-6B20-4C8B-9100-F9FFC7363D1E}" srcOrd="1" destOrd="0" presId="urn:microsoft.com/office/officeart/2008/layout/PictureAccentList"/>
    <dgm:cxn modelId="{778D0133-DFC5-4B5B-A393-301D6B00C3AB}" type="presParOf" srcId="{8EA18F43-D9FF-4F7B-B0E6-DFABFF74C01E}" destId="{181838E5-F846-4308-8A5D-3903FF74BEC8}" srcOrd="3" destOrd="0" presId="urn:microsoft.com/office/officeart/2008/layout/PictureAccentList"/>
    <dgm:cxn modelId="{3F47CCAC-875C-457F-93F3-92DBC08CE319}" type="presParOf" srcId="{181838E5-F846-4308-8A5D-3903FF74BEC8}" destId="{A229E677-9EE0-4492-817F-F74C9CDB9FBA}" srcOrd="0" destOrd="0" presId="urn:microsoft.com/office/officeart/2008/layout/PictureAccentList"/>
    <dgm:cxn modelId="{4E4D9B62-BF21-40F8-B2AC-3FA4CA931B4A}" type="presParOf" srcId="{181838E5-F846-4308-8A5D-3903FF74BEC8}" destId="{34247796-A736-41AC-9109-28B2AF2BEB07}" srcOrd="1" destOrd="0" presId="urn:microsoft.com/office/officeart/2008/layout/PictureAccent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7D454F1-D26C-4455-A97D-B65EF6EEF909}" type="doc">
      <dgm:prSet loTypeId="urn:microsoft.com/office/officeart/2008/layout/PictureAccentList" loCatId="picture" qsTypeId="urn:microsoft.com/office/officeart/2005/8/quickstyle/simple1" qsCatId="simple" csTypeId="urn:microsoft.com/office/officeart/2005/8/colors/accent2_5" csCatId="accent2" phldr="1"/>
      <dgm:spPr/>
    </dgm:pt>
    <dgm:pt modelId="{4AD121C4-31BB-4400-9683-24F37AE15760}">
      <dgm:prSet phldrT="[Tekst]" custT="1"/>
      <dgm:spPr>
        <a:solidFill>
          <a:schemeClr val="accent2">
            <a:lumMod val="40000"/>
            <a:lumOff val="60000"/>
          </a:schemeClr>
        </a:solidFill>
      </dgm:spPr>
      <dgm:t>
        <a:bodyPr/>
        <a:lstStyle/>
        <a:p>
          <a:r>
            <a:rPr lang="da-DK" sz="1800" dirty="0"/>
            <a:t>FLIS STATISTIK</a:t>
          </a:r>
        </a:p>
      </dgm:t>
    </dgm:pt>
    <dgm:pt modelId="{EE503D59-1731-4E68-83E6-9E0FBC5C43C3}" type="parTrans" cxnId="{440E416F-1B46-4E18-8B06-138F7D5D7FE0}">
      <dgm:prSet/>
      <dgm:spPr/>
      <dgm:t>
        <a:bodyPr/>
        <a:lstStyle/>
        <a:p>
          <a:endParaRPr lang="da-DK"/>
        </a:p>
      </dgm:t>
    </dgm:pt>
    <dgm:pt modelId="{0A828032-0110-4EA5-B409-D4087D826BCA}" type="sibTrans" cxnId="{440E416F-1B46-4E18-8B06-138F7D5D7FE0}">
      <dgm:prSet/>
      <dgm:spPr/>
      <dgm:t>
        <a:bodyPr/>
        <a:lstStyle/>
        <a:p>
          <a:endParaRPr lang="da-DK"/>
        </a:p>
      </dgm:t>
    </dgm:pt>
    <dgm:pt modelId="{5C1EAE4B-EF36-4EBB-B154-DF6BB64EA889}">
      <dgm:prSet phldrT="[Tekst]" custT="1"/>
      <dgm:spPr>
        <a:solidFill>
          <a:schemeClr val="accent2">
            <a:lumMod val="40000"/>
            <a:lumOff val="60000"/>
          </a:schemeClr>
        </a:solidFill>
      </dgm:spPr>
      <dgm:t>
        <a:bodyPr/>
        <a:lstStyle/>
        <a:p>
          <a:r>
            <a:rPr lang="da-DK" sz="1200" dirty="0"/>
            <a:t>Offentlig statistik</a:t>
          </a:r>
        </a:p>
      </dgm:t>
    </dgm:pt>
    <dgm:pt modelId="{06E50A11-5464-4904-B769-2B223FD20E6C}" type="parTrans" cxnId="{816A8B6B-B7D5-4ECC-BFAC-16AF76592D8D}">
      <dgm:prSet/>
      <dgm:spPr/>
      <dgm:t>
        <a:bodyPr/>
        <a:lstStyle/>
        <a:p>
          <a:endParaRPr lang="da-DK"/>
        </a:p>
      </dgm:t>
    </dgm:pt>
    <dgm:pt modelId="{F7DE55E9-E923-4120-888E-03A2EC4B5193}" type="sibTrans" cxnId="{816A8B6B-B7D5-4ECC-BFAC-16AF76592D8D}">
      <dgm:prSet/>
      <dgm:spPr/>
      <dgm:t>
        <a:bodyPr/>
        <a:lstStyle/>
        <a:p>
          <a:endParaRPr lang="da-DK"/>
        </a:p>
      </dgm:t>
    </dgm:pt>
    <dgm:pt modelId="{CBAE71F4-DEDA-4CDC-8E31-8F6C77D45335}">
      <dgm:prSet custT="1"/>
      <dgm:spPr>
        <a:solidFill>
          <a:schemeClr val="accent2">
            <a:lumMod val="40000"/>
            <a:lumOff val="60000"/>
          </a:schemeClr>
        </a:solidFill>
      </dgm:spPr>
      <dgm:t>
        <a:bodyPr/>
        <a:lstStyle/>
        <a:p>
          <a:r>
            <a:rPr lang="da-DK" sz="1200" dirty="0"/>
            <a:t>Adgang via hjemmeside</a:t>
          </a:r>
        </a:p>
      </dgm:t>
    </dgm:pt>
    <dgm:pt modelId="{D7E4E463-BF4B-44A1-BFA3-0CE7AFA1F963}" type="parTrans" cxnId="{4F045331-374F-43BA-8402-6FE90B99514F}">
      <dgm:prSet/>
      <dgm:spPr/>
      <dgm:t>
        <a:bodyPr/>
        <a:lstStyle/>
        <a:p>
          <a:endParaRPr lang="da-DK"/>
        </a:p>
      </dgm:t>
    </dgm:pt>
    <dgm:pt modelId="{F3E80077-999D-4C6E-84CF-AAB8690FC507}" type="sibTrans" cxnId="{4F045331-374F-43BA-8402-6FE90B99514F}">
      <dgm:prSet/>
      <dgm:spPr/>
      <dgm:t>
        <a:bodyPr/>
        <a:lstStyle/>
        <a:p>
          <a:endParaRPr lang="da-DK"/>
        </a:p>
      </dgm:t>
    </dgm:pt>
    <dgm:pt modelId="{CC0B35E4-943E-475F-BF86-27A13C689637}">
      <dgm:prSet custT="1"/>
      <dgm:spPr>
        <a:solidFill>
          <a:schemeClr val="accent2">
            <a:lumMod val="40000"/>
            <a:lumOff val="60000"/>
          </a:schemeClr>
        </a:solidFill>
      </dgm:spPr>
      <dgm:t>
        <a:bodyPr/>
        <a:lstStyle/>
        <a:p>
          <a:r>
            <a:rPr lang="da-DK" sz="1200" dirty="0"/>
            <a:t>Alle i og uden for kommuner kan se statistikken</a:t>
          </a:r>
        </a:p>
      </dgm:t>
    </dgm:pt>
    <dgm:pt modelId="{61C5F79C-B63D-4300-918F-0BB0B23D00DF}" type="parTrans" cxnId="{BE6A94D9-EFE5-4235-968C-EA3F52B49B92}">
      <dgm:prSet/>
      <dgm:spPr/>
      <dgm:t>
        <a:bodyPr/>
        <a:lstStyle/>
        <a:p>
          <a:endParaRPr lang="da-DK"/>
        </a:p>
      </dgm:t>
    </dgm:pt>
    <dgm:pt modelId="{05E95718-9000-486B-BEB3-7E87B3A52855}" type="sibTrans" cxnId="{BE6A94D9-EFE5-4235-968C-EA3F52B49B92}">
      <dgm:prSet/>
      <dgm:spPr/>
      <dgm:t>
        <a:bodyPr/>
        <a:lstStyle/>
        <a:p>
          <a:endParaRPr lang="da-DK"/>
        </a:p>
      </dgm:t>
    </dgm:pt>
    <dgm:pt modelId="{71A23320-2018-4145-AFAE-44FA3808D965}">
      <dgm:prSet custT="1"/>
      <dgm:spPr>
        <a:solidFill>
          <a:schemeClr val="accent2">
            <a:lumMod val="40000"/>
            <a:lumOff val="60000"/>
          </a:schemeClr>
        </a:solidFill>
      </dgm:spPr>
      <dgm:t>
        <a:bodyPr/>
        <a:lstStyle/>
        <a:p>
          <a:r>
            <a:rPr lang="da-DK" sz="1200" dirty="0"/>
            <a:t>Statistikker udvikles efter aktuelle behov</a:t>
          </a:r>
        </a:p>
      </dgm:t>
    </dgm:pt>
    <dgm:pt modelId="{5F7BB170-396E-4E65-BEE0-AF09F33A2C30}" type="parTrans" cxnId="{6017F6AD-F967-4D96-ABE7-3F9F8C7C815F}">
      <dgm:prSet/>
      <dgm:spPr/>
      <dgm:t>
        <a:bodyPr/>
        <a:lstStyle/>
        <a:p>
          <a:endParaRPr lang="da-DK"/>
        </a:p>
      </dgm:t>
    </dgm:pt>
    <dgm:pt modelId="{6D616765-7E0B-47BE-9DC6-653B5A187522}" type="sibTrans" cxnId="{6017F6AD-F967-4D96-ABE7-3F9F8C7C815F}">
      <dgm:prSet/>
      <dgm:spPr/>
      <dgm:t>
        <a:bodyPr/>
        <a:lstStyle/>
        <a:p>
          <a:endParaRPr lang="da-DK"/>
        </a:p>
      </dgm:t>
    </dgm:pt>
    <dgm:pt modelId="{A580CE2A-423D-41B0-965A-28C345E017B4}" type="pres">
      <dgm:prSet presAssocID="{B7D454F1-D26C-4455-A97D-B65EF6EEF909}" presName="layout" presStyleCnt="0">
        <dgm:presLayoutVars>
          <dgm:chMax/>
          <dgm:chPref/>
          <dgm:dir/>
          <dgm:animOne val="branch"/>
          <dgm:animLvl val="lvl"/>
          <dgm:resizeHandles/>
        </dgm:presLayoutVars>
      </dgm:prSet>
      <dgm:spPr/>
    </dgm:pt>
    <dgm:pt modelId="{4245006C-92E9-4C38-BF9D-7DC440DEE397}" type="pres">
      <dgm:prSet presAssocID="{4AD121C4-31BB-4400-9683-24F37AE15760}" presName="root" presStyleCnt="0">
        <dgm:presLayoutVars>
          <dgm:chMax/>
          <dgm:chPref val="4"/>
        </dgm:presLayoutVars>
      </dgm:prSet>
      <dgm:spPr/>
    </dgm:pt>
    <dgm:pt modelId="{F36EC409-EAB1-437B-B73B-AB1D380BF963}" type="pres">
      <dgm:prSet presAssocID="{4AD121C4-31BB-4400-9683-24F37AE15760}" presName="rootComposite" presStyleCnt="0">
        <dgm:presLayoutVars/>
      </dgm:prSet>
      <dgm:spPr/>
    </dgm:pt>
    <dgm:pt modelId="{A6F140C2-E103-4CCA-8F8C-28A6C6C6DE3C}" type="pres">
      <dgm:prSet presAssocID="{4AD121C4-31BB-4400-9683-24F37AE15760}" presName="rootText" presStyleLbl="node0" presStyleIdx="0" presStyleCnt="1">
        <dgm:presLayoutVars>
          <dgm:chMax/>
          <dgm:chPref val="4"/>
        </dgm:presLayoutVars>
      </dgm:prSet>
      <dgm:spPr/>
    </dgm:pt>
    <dgm:pt modelId="{8EA18F43-D9FF-4F7B-B0E6-DFABFF74C01E}" type="pres">
      <dgm:prSet presAssocID="{4AD121C4-31BB-4400-9683-24F37AE15760}" presName="childShape" presStyleCnt="0">
        <dgm:presLayoutVars>
          <dgm:chMax val="0"/>
          <dgm:chPref val="0"/>
        </dgm:presLayoutVars>
      </dgm:prSet>
      <dgm:spPr/>
    </dgm:pt>
    <dgm:pt modelId="{7F6109AA-3911-4D19-AC11-2B72C22C9EBC}" type="pres">
      <dgm:prSet presAssocID="{5C1EAE4B-EF36-4EBB-B154-DF6BB64EA889}" presName="childComposite" presStyleCnt="0">
        <dgm:presLayoutVars>
          <dgm:chMax val="0"/>
          <dgm:chPref val="0"/>
        </dgm:presLayoutVars>
      </dgm:prSet>
      <dgm:spPr/>
    </dgm:pt>
    <dgm:pt modelId="{840FF6D1-5680-4FF9-95F7-0466BEE9A2B3}" type="pres">
      <dgm:prSet presAssocID="{5C1EAE4B-EF36-4EBB-B154-DF6BB64EA889}" presName="Image" presStyleLbl="node1" presStyleIdx="0" presStyleCnt="4"/>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tatistik kontur"/>
        </a:ext>
      </dgm:extLst>
    </dgm:pt>
    <dgm:pt modelId="{BF964752-B975-412F-93E6-71A4BE16409F}" type="pres">
      <dgm:prSet presAssocID="{5C1EAE4B-EF36-4EBB-B154-DF6BB64EA889}" presName="childText" presStyleLbl="lnNode1" presStyleIdx="0" presStyleCnt="4">
        <dgm:presLayoutVars>
          <dgm:chMax val="0"/>
          <dgm:chPref val="0"/>
          <dgm:bulletEnabled val="1"/>
        </dgm:presLayoutVars>
      </dgm:prSet>
      <dgm:spPr/>
    </dgm:pt>
    <dgm:pt modelId="{EEA7A316-1D3F-4842-B148-E1CCBE4665CB}" type="pres">
      <dgm:prSet presAssocID="{CBAE71F4-DEDA-4CDC-8E31-8F6C77D45335}" presName="childComposite" presStyleCnt="0">
        <dgm:presLayoutVars>
          <dgm:chMax val="0"/>
          <dgm:chPref val="0"/>
        </dgm:presLayoutVars>
      </dgm:prSet>
      <dgm:spPr/>
    </dgm:pt>
    <dgm:pt modelId="{D4C62AD1-F1E2-4B12-ABC7-E5C7C36E1C9D}" type="pres">
      <dgm:prSet presAssocID="{CBAE71F4-DEDA-4CDC-8E31-8F6C77D45335}" presName="Image"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Internet kontur"/>
        </a:ext>
      </dgm:extLst>
    </dgm:pt>
    <dgm:pt modelId="{6B71C753-23D1-46EC-BB3B-1542F8A61397}" type="pres">
      <dgm:prSet presAssocID="{CBAE71F4-DEDA-4CDC-8E31-8F6C77D45335}" presName="childText" presStyleLbl="lnNode1" presStyleIdx="1" presStyleCnt="4">
        <dgm:presLayoutVars>
          <dgm:chMax val="0"/>
          <dgm:chPref val="0"/>
          <dgm:bulletEnabled val="1"/>
        </dgm:presLayoutVars>
      </dgm:prSet>
      <dgm:spPr/>
    </dgm:pt>
    <dgm:pt modelId="{85841FDF-6B5F-40B9-B18C-17CCF20986F6}" type="pres">
      <dgm:prSet presAssocID="{CC0B35E4-943E-475F-BF86-27A13C689637}" presName="childComposite" presStyleCnt="0">
        <dgm:presLayoutVars>
          <dgm:chMax val="0"/>
          <dgm:chPref val="0"/>
        </dgm:presLayoutVars>
      </dgm:prSet>
      <dgm:spPr/>
    </dgm:pt>
    <dgm:pt modelId="{7832EE2E-4F17-464C-8577-F9B39208E3BE}" type="pres">
      <dgm:prSet presAssocID="{CC0B35E4-943E-475F-BF86-27A13C689637}" presName="Image" presStyleLbl="node1" presStyleIdx="2" presStyleCnt="4"/>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Mandlig profil kontur"/>
        </a:ext>
      </dgm:extLst>
    </dgm:pt>
    <dgm:pt modelId="{DFDEE0FE-6B20-4C8B-9100-F9FFC7363D1E}" type="pres">
      <dgm:prSet presAssocID="{CC0B35E4-943E-475F-BF86-27A13C689637}" presName="childText" presStyleLbl="lnNode1" presStyleIdx="2" presStyleCnt="4">
        <dgm:presLayoutVars>
          <dgm:chMax val="0"/>
          <dgm:chPref val="0"/>
          <dgm:bulletEnabled val="1"/>
        </dgm:presLayoutVars>
      </dgm:prSet>
      <dgm:spPr/>
    </dgm:pt>
    <dgm:pt modelId="{181838E5-F846-4308-8A5D-3903FF74BEC8}" type="pres">
      <dgm:prSet presAssocID="{71A23320-2018-4145-AFAE-44FA3808D965}" presName="childComposite" presStyleCnt="0">
        <dgm:presLayoutVars>
          <dgm:chMax val="0"/>
          <dgm:chPref val="0"/>
        </dgm:presLayoutVars>
      </dgm:prSet>
      <dgm:spPr/>
    </dgm:pt>
    <dgm:pt modelId="{A229E677-9EE0-4492-817F-F74C9CDB9FBA}" type="pres">
      <dgm:prSet presAssocID="{71A23320-2018-4145-AFAE-44FA3808D965}" presName="Image"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irkeldiagram til præsentation kontur"/>
        </a:ext>
      </dgm:extLst>
    </dgm:pt>
    <dgm:pt modelId="{34247796-A736-41AC-9109-28B2AF2BEB07}" type="pres">
      <dgm:prSet presAssocID="{71A23320-2018-4145-AFAE-44FA3808D965}" presName="childText" presStyleLbl="lnNode1" presStyleIdx="3" presStyleCnt="4" custLinFactNeighborY="6137">
        <dgm:presLayoutVars>
          <dgm:chMax val="0"/>
          <dgm:chPref val="0"/>
          <dgm:bulletEnabled val="1"/>
        </dgm:presLayoutVars>
      </dgm:prSet>
      <dgm:spPr/>
    </dgm:pt>
  </dgm:ptLst>
  <dgm:cxnLst>
    <dgm:cxn modelId="{8B5B082F-9A57-441E-898A-9AFF8CCE8131}" type="presOf" srcId="{CC0B35E4-943E-475F-BF86-27A13C689637}" destId="{DFDEE0FE-6B20-4C8B-9100-F9FFC7363D1E}" srcOrd="0" destOrd="0" presId="urn:microsoft.com/office/officeart/2008/layout/PictureAccentList"/>
    <dgm:cxn modelId="{4F045331-374F-43BA-8402-6FE90B99514F}" srcId="{4AD121C4-31BB-4400-9683-24F37AE15760}" destId="{CBAE71F4-DEDA-4CDC-8E31-8F6C77D45335}" srcOrd="1" destOrd="0" parTransId="{D7E4E463-BF4B-44A1-BFA3-0CE7AFA1F963}" sibTransId="{F3E80077-999D-4C6E-84CF-AAB8690FC507}"/>
    <dgm:cxn modelId="{816A8B6B-B7D5-4ECC-BFAC-16AF76592D8D}" srcId="{4AD121C4-31BB-4400-9683-24F37AE15760}" destId="{5C1EAE4B-EF36-4EBB-B154-DF6BB64EA889}" srcOrd="0" destOrd="0" parTransId="{06E50A11-5464-4904-B769-2B223FD20E6C}" sibTransId="{F7DE55E9-E923-4120-888E-03A2EC4B5193}"/>
    <dgm:cxn modelId="{440E416F-1B46-4E18-8B06-138F7D5D7FE0}" srcId="{B7D454F1-D26C-4455-A97D-B65EF6EEF909}" destId="{4AD121C4-31BB-4400-9683-24F37AE15760}" srcOrd="0" destOrd="0" parTransId="{EE503D59-1731-4E68-83E6-9E0FBC5C43C3}" sibTransId="{0A828032-0110-4EA5-B409-D4087D826BCA}"/>
    <dgm:cxn modelId="{2D665B92-6E76-44D5-A3BA-4061E1C8E73B}" type="presOf" srcId="{71A23320-2018-4145-AFAE-44FA3808D965}" destId="{34247796-A736-41AC-9109-28B2AF2BEB07}" srcOrd="0" destOrd="0" presId="urn:microsoft.com/office/officeart/2008/layout/PictureAccentList"/>
    <dgm:cxn modelId="{6172FB99-3794-4278-93B5-C7D539011AEB}" type="presOf" srcId="{4AD121C4-31BB-4400-9683-24F37AE15760}" destId="{A6F140C2-E103-4CCA-8F8C-28A6C6C6DE3C}" srcOrd="0" destOrd="0" presId="urn:microsoft.com/office/officeart/2008/layout/PictureAccentList"/>
    <dgm:cxn modelId="{6017F6AD-F967-4D96-ABE7-3F9F8C7C815F}" srcId="{4AD121C4-31BB-4400-9683-24F37AE15760}" destId="{71A23320-2018-4145-AFAE-44FA3808D965}" srcOrd="3" destOrd="0" parTransId="{5F7BB170-396E-4E65-BEE0-AF09F33A2C30}" sibTransId="{6D616765-7E0B-47BE-9DC6-653B5A187522}"/>
    <dgm:cxn modelId="{FE5AE8B7-8EF1-46FD-82D9-5A612C9C15F8}" type="presOf" srcId="{B7D454F1-D26C-4455-A97D-B65EF6EEF909}" destId="{A580CE2A-423D-41B0-965A-28C345E017B4}" srcOrd="0" destOrd="0" presId="urn:microsoft.com/office/officeart/2008/layout/PictureAccentList"/>
    <dgm:cxn modelId="{BE6A94D9-EFE5-4235-968C-EA3F52B49B92}" srcId="{4AD121C4-31BB-4400-9683-24F37AE15760}" destId="{CC0B35E4-943E-475F-BF86-27A13C689637}" srcOrd="2" destOrd="0" parTransId="{61C5F79C-B63D-4300-918F-0BB0B23D00DF}" sibTransId="{05E95718-9000-486B-BEB3-7E87B3A52855}"/>
    <dgm:cxn modelId="{718CB5E8-11E2-4250-9500-E5BABF542583}" type="presOf" srcId="{5C1EAE4B-EF36-4EBB-B154-DF6BB64EA889}" destId="{BF964752-B975-412F-93E6-71A4BE16409F}" srcOrd="0" destOrd="0" presId="urn:microsoft.com/office/officeart/2008/layout/PictureAccentList"/>
    <dgm:cxn modelId="{00330DF8-5114-46E2-A4E3-D910CD77157C}" type="presOf" srcId="{CBAE71F4-DEDA-4CDC-8E31-8F6C77D45335}" destId="{6B71C753-23D1-46EC-BB3B-1542F8A61397}" srcOrd="0" destOrd="0" presId="urn:microsoft.com/office/officeart/2008/layout/PictureAccentList"/>
    <dgm:cxn modelId="{7B522819-4983-49B5-97DA-91012DB1E736}" type="presParOf" srcId="{A580CE2A-423D-41B0-965A-28C345E017B4}" destId="{4245006C-92E9-4C38-BF9D-7DC440DEE397}" srcOrd="0" destOrd="0" presId="urn:microsoft.com/office/officeart/2008/layout/PictureAccentList"/>
    <dgm:cxn modelId="{EDD6C209-A1E9-41CC-AF08-5AD78CEF3753}" type="presParOf" srcId="{4245006C-92E9-4C38-BF9D-7DC440DEE397}" destId="{F36EC409-EAB1-437B-B73B-AB1D380BF963}" srcOrd="0" destOrd="0" presId="urn:microsoft.com/office/officeart/2008/layout/PictureAccentList"/>
    <dgm:cxn modelId="{65242A5B-4CB2-4F19-A51C-E6601E032781}" type="presParOf" srcId="{F36EC409-EAB1-437B-B73B-AB1D380BF963}" destId="{A6F140C2-E103-4CCA-8F8C-28A6C6C6DE3C}" srcOrd="0" destOrd="0" presId="urn:microsoft.com/office/officeart/2008/layout/PictureAccentList"/>
    <dgm:cxn modelId="{4E74269C-9EA0-4A63-8415-223A593D7097}" type="presParOf" srcId="{4245006C-92E9-4C38-BF9D-7DC440DEE397}" destId="{8EA18F43-D9FF-4F7B-B0E6-DFABFF74C01E}" srcOrd="1" destOrd="0" presId="urn:microsoft.com/office/officeart/2008/layout/PictureAccentList"/>
    <dgm:cxn modelId="{A392F9B8-4143-44CF-8DF8-B352CA96F4F2}" type="presParOf" srcId="{8EA18F43-D9FF-4F7B-B0E6-DFABFF74C01E}" destId="{7F6109AA-3911-4D19-AC11-2B72C22C9EBC}" srcOrd="0" destOrd="0" presId="urn:microsoft.com/office/officeart/2008/layout/PictureAccentList"/>
    <dgm:cxn modelId="{56EAB748-DF98-4175-B4EA-36694AAB918E}" type="presParOf" srcId="{7F6109AA-3911-4D19-AC11-2B72C22C9EBC}" destId="{840FF6D1-5680-4FF9-95F7-0466BEE9A2B3}" srcOrd="0" destOrd="0" presId="urn:microsoft.com/office/officeart/2008/layout/PictureAccentList"/>
    <dgm:cxn modelId="{A5BCBC43-DEF8-4528-A404-E2BFEB88B6F9}" type="presParOf" srcId="{7F6109AA-3911-4D19-AC11-2B72C22C9EBC}" destId="{BF964752-B975-412F-93E6-71A4BE16409F}" srcOrd="1" destOrd="0" presId="urn:microsoft.com/office/officeart/2008/layout/PictureAccentList"/>
    <dgm:cxn modelId="{2BE57CBC-CAF8-4E34-AB72-0A0B77FF9249}" type="presParOf" srcId="{8EA18F43-D9FF-4F7B-B0E6-DFABFF74C01E}" destId="{EEA7A316-1D3F-4842-B148-E1CCBE4665CB}" srcOrd="1" destOrd="0" presId="urn:microsoft.com/office/officeart/2008/layout/PictureAccentList"/>
    <dgm:cxn modelId="{6AF8C8C0-F198-4BE1-A45F-83F491BC1EB1}" type="presParOf" srcId="{EEA7A316-1D3F-4842-B148-E1CCBE4665CB}" destId="{D4C62AD1-F1E2-4B12-ABC7-E5C7C36E1C9D}" srcOrd="0" destOrd="0" presId="urn:microsoft.com/office/officeart/2008/layout/PictureAccentList"/>
    <dgm:cxn modelId="{F6AB3C5D-F8BA-463F-B61E-76973910BB47}" type="presParOf" srcId="{EEA7A316-1D3F-4842-B148-E1CCBE4665CB}" destId="{6B71C753-23D1-46EC-BB3B-1542F8A61397}" srcOrd="1" destOrd="0" presId="urn:microsoft.com/office/officeart/2008/layout/PictureAccentList"/>
    <dgm:cxn modelId="{4BDAC07E-C52D-4E9C-86B2-76887AC475D3}" type="presParOf" srcId="{8EA18F43-D9FF-4F7B-B0E6-DFABFF74C01E}" destId="{85841FDF-6B5F-40B9-B18C-17CCF20986F6}" srcOrd="2" destOrd="0" presId="urn:microsoft.com/office/officeart/2008/layout/PictureAccentList"/>
    <dgm:cxn modelId="{76C96F3D-B58E-4279-97E8-725838E57E93}" type="presParOf" srcId="{85841FDF-6B5F-40B9-B18C-17CCF20986F6}" destId="{7832EE2E-4F17-464C-8577-F9B39208E3BE}" srcOrd="0" destOrd="0" presId="urn:microsoft.com/office/officeart/2008/layout/PictureAccentList"/>
    <dgm:cxn modelId="{5EF7B9DF-0FCE-493B-A2AA-0FED4256A511}" type="presParOf" srcId="{85841FDF-6B5F-40B9-B18C-17CCF20986F6}" destId="{DFDEE0FE-6B20-4C8B-9100-F9FFC7363D1E}" srcOrd="1" destOrd="0" presId="urn:microsoft.com/office/officeart/2008/layout/PictureAccentList"/>
    <dgm:cxn modelId="{778D0133-DFC5-4B5B-A393-301D6B00C3AB}" type="presParOf" srcId="{8EA18F43-D9FF-4F7B-B0E6-DFABFF74C01E}" destId="{181838E5-F846-4308-8A5D-3903FF74BEC8}" srcOrd="3" destOrd="0" presId="urn:microsoft.com/office/officeart/2008/layout/PictureAccentList"/>
    <dgm:cxn modelId="{3F47CCAC-875C-457F-93F3-92DBC08CE319}" type="presParOf" srcId="{181838E5-F846-4308-8A5D-3903FF74BEC8}" destId="{A229E677-9EE0-4492-817F-F74C9CDB9FBA}" srcOrd="0" destOrd="0" presId="urn:microsoft.com/office/officeart/2008/layout/PictureAccentList"/>
    <dgm:cxn modelId="{4E4D9B62-BF21-40F8-B2AC-3FA4CA931B4A}" type="presParOf" srcId="{181838E5-F846-4308-8A5D-3903FF74BEC8}" destId="{34247796-A736-41AC-9109-28B2AF2BEB07}" srcOrd="1" destOrd="0" presId="urn:microsoft.com/office/officeart/2008/layout/PictureAccentLis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5810EF-E617-4321-A0E5-21EA5AC183A9}">
      <dsp:nvSpPr>
        <dsp:cNvPr id="0" name=""/>
        <dsp:cNvSpPr/>
      </dsp:nvSpPr>
      <dsp:spPr>
        <a:xfrm>
          <a:off x="0" y="0"/>
          <a:ext cx="6352208" cy="6573519"/>
        </a:xfrm>
        <a:prstGeom prst="triangle">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2F0B03-BE71-4750-85DE-D2CB5D0E098F}">
      <dsp:nvSpPr>
        <dsp:cNvPr id="0" name=""/>
        <dsp:cNvSpPr/>
      </dsp:nvSpPr>
      <dsp:spPr>
        <a:xfrm>
          <a:off x="3176104" y="657993"/>
          <a:ext cx="4128935" cy="1168340"/>
        </a:xfrm>
        <a:prstGeom prst="roundRect">
          <a:avLst/>
        </a:prstGeom>
        <a:solidFill>
          <a:schemeClr val="lt1">
            <a:alpha val="9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da-DK" sz="1800" kern="1200" dirty="0"/>
            <a:t>Nøgletal</a:t>
          </a:r>
        </a:p>
        <a:p>
          <a:pPr marL="114300" lvl="1" indent="-114300" algn="l" defTabSz="622300">
            <a:lnSpc>
              <a:spcPct val="90000"/>
            </a:lnSpc>
            <a:spcBef>
              <a:spcPct val="0"/>
            </a:spcBef>
            <a:spcAft>
              <a:spcPct val="15000"/>
            </a:spcAft>
            <a:buChar char="•"/>
          </a:pPr>
          <a:r>
            <a:rPr lang="da-DK" sz="1400" kern="1200"/>
            <a:t>Samlet </a:t>
          </a:r>
          <a:r>
            <a:rPr lang="da-DK" sz="1400" kern="1200" dirty="0"/>
            <a:t>datasæt med centrale nøgletal for alle områder i FLIS. Indeholder centrale nøgletal til overblik og styring på området</a:t>
          </a:r>
        </a:p>
      </dsp:txBody>
      <dsp:txXfrm>
        <a:off x="3233138" y="715027"/>
        <a:ext cx="4014867" cy="1054272"/>
      </dsp:txXfrm>
    </dsp:sp>
    <dsp:sp modelId="{47CB05A2-9F41-42C7-B329-B2DA8FE20530}">
      <dsp:nvSpPr>
        <dsp:cNvPr id="0" name=""/>
        <dsp:cNvSpPr/>
      </dsp:nvSpPr>
      <dsp:spPr>
        <a:xfrm>
          <a:off x="3176104" y="1972376"/>
          <a:ext cx="4128935" cy="1168340"/>
        </a:xfrm>
        <a:prstGeom prst="roundRect">
          <a:avLst/>
        </a:prstGeom>
        <a:solidFill>
          <a:schemeClr val="lt1">
            <a:alpha val="90000"/>
            <a:hueOff val="0"/>
            <a:satOff val="0"/>
            <a:lumOff val="0"/>
            <a:alphaOff val="0"/>
          </a:schemeClr>
        </a:solidFill>
        <a:ln w="25400" cap="flat" cmpd="sng" algn="ctr">
          <a:solidFill>
            <a:schemeClr val="accent2">
              <a:shade val="80000"/>
              <a:hueOff val="-60778"/>
              <a:satOff val="-5307"/>
              <a:lumOff val="1128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da-DK" sz="1800" kern="1200" dirty="0"/>
            <a:t>Aggregerede data</a:t>
          </a:r>
        </a:p>
        <a:p>
          <a:pPr marL="114300" lvl="1" indent="-114300" algn="l" defTabSz="622300">
            <a:lnSpc>
              <a:spcPct val="90000"/>
            </a:lnSpc>
            <a:spcBef>
              <a:spcPct val="0"/>
            </a:spcBef>
            <a:spcAft>
              <a:spcPct val="15000"/>
            </a:spcAft>
            <a:buChar char="•"/>
          </a:pPr>
          <a:r>
            <a:rPr lang="da-DK" sz="1400" kern="1200"/>
            <a:t>Fleksibel </a:t>
          </a:r>
          <a:r>
            <a:rPr lang="da-DK" sz="1400" kern="1200" dirty="0"/>
            <a:t>og dynamisk datasæt til sammenligning med andre kommuner. Giver mulighed for selv at sammensætte nøgletal. </a:t>
          </a:r>
        </a:p>
      </dsp:txBody>
      <dsp:txXfrm>
        <a:off x="3233138" y="2029410"/>
        <a:ext cx="4014867" cy="1054272"/>
      </dsp:txXfrm>
    </dsp:sp>
    <dsp:sp modelId="{0B3A26AA-90A5-413D-AFAF-F635AC859FFB}">
      <dsp:nvSpPr>
        <dsp:cNvPr id="0" name=""/>
        <dsp:cNvSpPr/>
      </dsp:nvSpPr>
      <dsp:spPr>
        <a:xfrm>
          <a:off x="3176104" y="3286759"/>
          <a:ext cx="4128935" cy="1168340"/>
        </a:xfrm>
        <a:prstGeom prst="roundRect">
          <a:avLst/>
        </a:prstGeom>
        <a:solidFill>
          <a:schemeClr val="lt1">
            <a:alpha val="90000"/>
            <a:hueOff val="0"/>
            <a:satOff val="0"/>
            <a:lumOff val="0"/>
            <a:alphaOff val="0"/>
          </a:schemeClr>
        </a:solidFill>
        <a:ln w="25400" cap="flat" cmpd="sng" algn="ctr">
          <a:solidFill>
            <a:schemeClr val="accent2">
              <a:shade val="80000"/>
              <a:hueOff val="-121556"/>
              <a:satOff val="-10614"/>
              <a:lumOff val="2256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da-DK" sz="1800" kern="1200" dirty="0"/>
            <a:t>Individdata</a:t>
          </a:r>
        </a:p>
        <a:p>
          <a:pPr marL="114300" lvl="1" indent="-114300" algn="l" defTabSz="622300">
            <a:lnSpc>
              <a:spcPct val="90000"/>
            </a:lnSpc>
            <a:spcBef>
              <a:spcPct val="0"/>
            </a:spcBef>
            <a:spcAft>
              <a:spcPct val="15000"/>
            </a:spcAft>
            <a:buChar char="•"/>
          </a:pPr>
          <a:r>
            <a:rPr lang="da-DK" sz="1400" kern="1200"/>
            <a:t>Aktivitetsdata </a:t>
          </a:r>
          <a:r>
            <a:rPr lang="da-DK" sz="1400" kern="1200" dirty="0"/>
            <a:t>ned på individniveau for egen kommune til detaljeret analyse og opfølgning. </a:t>
          </a:r>
        </a:p>
      </dsp:txBody>
      <dsp:txXfrm>
        <a:off x="3233138" y="3343793"/>
        <a:ext cx="4014867" cy="1054272"/>
      </dsp:txXfrm>
    </dsp:sp>
    <dsp:sp modelId="{075EE584-504A-41FF-B87F-7A0A6E390C3A}">
      <dsp:nvSpPr>
        <dsp:cNvPr id="0" name=""/>
        <dsp:cNvSpPr/>
      </dsp:nvSpPr>
      <dsp:spPr>
        <a:xfrm>
          <a:off x="3176104" y="4601143"/>
          <a:ext cx="4128935" cy="1168340"/>
        </a:xfrm>
        <a:prstGeom prst="roundRect">
          <a:avLst/>
        </a:prstGeom>
        <a:solidFill>
          <a:schemeClr val="lt1">
            <a:alpha val="90000"/>
            <a:hueOff val="0"/>
            <a:satOff val="0"/>
            <a:lumOff val="0"/>
            <a:alphaOff val="0"/>
          </a:schemeClr>
        </a:solidFill>
        <a:ln w="25400" cap="flat" cmpd="sng" algn="ctr">
          <a:solidFill>
            <a:schemeClr val="accent2">
              <a:shade val="80000"/>
              <a:hueOff val="-182334"/>
              <a:satOff val="-15921"/>
              <a:lumOff val="3384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da-DK" sz="1800" kern="1200" dirty="0" err="1"/>
            <a:t>Rådata</a:t>
          </a:r>
          <a:endParaRPr lang="da-DK" sz="1800" kern="1200" dirty="0"/>
        </a:p>
        <a:p>
          <a:pPr marL="114300" lvl="1" indent="-114300" algn="l" defTabSz="622300">
            <a:lnSpc>
              <a:spcPct val="90000"/>
            </a:lnSpc>
            <a:spcBef>
              <a:spcPct val="0"/>
            </a:spcBef>
            <a:spcAft>
              <a:spcPct val="15000"/>
            </a:spcAft>
            <a:buChar char="•"/>
          </a:pPr>
          <a:r>
            <a:rPr lang="da-DK" sz="1400" kern="1200" dirty="0"/>
            <a:t>Det </a:t>
          </a:r>
          <a:r>
            <a:rPr lang="da-DK" sz="1400" b="0" i="0" kern="1200" dirty="0"/>
            <a:t>ubearbejdede data som FLIS modtager direkte fra kommunens kildeleverandør.</a:t>
          </a:r>
          <a:endParaRPr lang="da-DK" sz="1400" kern="1200" dirty="0"/>
        </a:p>
      </dsp:txBody>
      <dsp:txXfrm>
        <a:off x="3233138" y="4658177"/>
        <a:ext cx="4014867" cy="10542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6F7840-AC86-4DD9-AC97-6BB568144B1D}">
      <dsp:nvSpPr>
        <dsp:cNvPr id="0" name=""/>
        <dsp:cNvSpPr/>
      </dsp:nvSpPr>
      <dsp:spPr>
        <a:xfrm>
          <a:off x="109332" y="249588"/>
          <a:ext cx="2568896" cy="802780"/>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43750" tIns="41910" rIns="41910" bIns="41910" numCol="1" spcCol="1270" anchor="t" anchorCtr="0">
          <a:noAutofit/>
        </a:bodyPr>
        <a:lstStyle/>
        <a:p>
          <a:pPr marL="0" lvl="0" indent="0" algn="l" defTabSz="466725">
            <a:lnSpc>
              <a:spcPct val="90000"/>
            </a:lnSpc>
            <a:spcBef>
              <a:spcPct val="0"/>
            </a:spcBef>
            <a:spcAft>
              <a:spcPct val="35000"/>
            </a:spcAft>
            <a:buNone/>
          </a:pPr>
          <a:r>
            <a:rPr lang="da-DK" sz="1050" b="1" kern="1200" dirty="0"/>
            <a:t>BORGER</a:t>
          </a:r>
        </a:p>
        <a:p>
          <a:pPr marL="57150" lvl="1" indent="-57150" algn="l" defTabSz="466725">
            <a:lnSpc>
              <a:spcPct val="90000"/>
            </a:lnSpc>
            <a:spcBef>
              <a:spcPct val="0"/>
            </a:spcBef>
            <a:spcAft>
              <a:spcPct val="15000"/>
            </a:spcAft>
            <a:buChar char="•"/>
          </a:pPr>
          <a:r>
            <a:rPr lang="da-DK" sz="1050" kern="1200" dirty="0"/>
            <a:t>CPR</a:t>
          </a:r>
        </a:p>
        <a:p>
          <a:pPr marL="57150" lvl="1" indent="-57150" algn="l" defTabSz="466725">
            <a:lnSpc>
              <a:spcPct val="90000"/>
            </a:lnSpc>
            <a:spcBef>
              <a:spcPct val="0"/>
            </a:spcBef>
            <a:spcAft>
              <a:spcPct val="15000"/>
            </a:spcAft>
            <a:buChar char="•"/>
          </a:pPr>
          <a:endParaRPr lang="da-DK" sz="1050" kern="1200" dirty="0"/>
        </a:p>
      </dsp:txBody>
      <dsp:txXfrm>
        <a:off x="109332" y="249588"/>
        <a:ext cx="2568896" cy="802780"/>
      </dsp:txXfrm>
    </dsp:sp>
    <dsp:sp modelId="{101095D8-2870-4DB9-BD0E-1EE01BBFF081}">
      <dsp:nvSpPr>
        <dsp:cNvPr id="0" name=""/>
        <dsp:cNvSpPr/>
      </dsp:nvSpPr>
      <dsp:spPr>
        <a:xfrm>
          <a:off x="2294" y="133631"/>
          <a:ext cx="561946" cy="84291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8000" b="-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5515CC-7D7E-48DF-A91D-EC4D6200E08B}">
      <dsp:nvSpPr>
        <dsp:cNvPr id="0" name=""/>
        <dsp:cNvSpPr/>
      </dsp:nvSpPr>
      <dsp:spPr>
        <a:xfrm>
          <a:off x="2887725" y="249588"/>
          <a:ext cx="2568896" cy="802780"/>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43750" tIns="41910" rIns="41910" bIns="41910" numCol="1" spcCol="1270" anchor="t" anchorCtr="0">
          <a:noAutofit/>
        </a:bodyPr>
        <a:lstStyle/>
        <a:p>
          <a:pPr marL="0" lvl="0" indent="0" algn="l" defTabSz="466725">
            <a:lnSpc>
              <a:spcPct val="90000"/>
            </a:lnSpc>
            <a:spcBef>
              <a:spcPct val="0"/>
            </a:spcBef>
            <a:spcAft>
              <a:spcPct val="35000"/>
            </a:spcAft>
            <a:buNone/>
          </a:pPr>
          <a:r>
            <a:rPr lang="da-DK" sz="1050" b="1" kern="1200" dirty="0"/>
            <a:t>ØKONOMI</a:t>
          </a:r>
        </a:p>
        <a:p>
          <a:pPr marL="57150" lvl="1" indent="-57150" algn="l" defTabSz="466725">
            <a:lnSpc>
              <a:spcPct val="90000"/>
            </a:lnSpc>
            <a:spcBef>
              <a:spcPct val="0"/>
            </a:spcBef>
            <a:spcAft>
              <a:spcPct val="15000"/>
            </a:spcAft>
            <a:buChar char="•"/>
          </a:pPr>
          <a:r>
            <a:rPr lang="da-DK" sz="1050" kern="1200" dirty="0"/>
            <a:t>Opus Økonomi</a:t>
          </a:r>
        </a:p>
        <a:p>
          <a:pPr marL="57150" lvl="1" indent="-57150" algn="l" defTabSz="466725">
            <a:lnSpc>
              <a:spcPct val="90000"/>
            </a:lnSpc>
            <a:spcBef>
              <a:spcPct val="0"/>
            </a:spcBef>
            <a:spcAft>
              <a:spcPct val="15000"/>
            </a:spcAft>
            <a:buChar char="•"/>
          </a:pPr>
          <a:r>
            <a:rPr lang="da-DK" sz="1050" kern="1200" dirty="0"/>
            <a:t>PRISME</a:t>
          </a:r>
        </a:p>
        <a:p>
          <a:pPr marL="57150" lvl="1" indent="-57150" algn="l" defTabSz="466725">
            <a:lnSpc>
              <a:spcPct val="90000"/>
            </a:lnSpc>
            <a:spcBef>
              <a:spcPct val="0"/>
            </a:spcBef>
            <a:spcAft>
              <a:spcPct val="15000"/>
            </a:spcAft>
            <a:buChar char="•"/>
          </a:pPr>
          <a:r>
            <a:rPr lang="da-DK" sz="1050" kern="1200" dirty="0"/>
            <a:t>ØS-indsigt</a:t>
          </a:r>
        </a:p>
        <a:p>
          <a:pPr marL="57150" lvl="1" indent="-57150" algn="l" defTabSz="466725">
            <a:lnSpc>
              <a:spcPct val="90000"/>
            </a:lnSpc>
            <a:spcBef>
              <a:spcPct val="0"/>
            </a:spcBef>
            <a:spcAft>
              <a:spcPct val="15000"/>
            </a:spcAft>
            <a:buChar char="•"/>
          </a:pPr>
          <a:r>
            <a:rPr lang="da-DK" sz="1050" kern="1200" dirty="0"/>
            <a:t>KØR (Kvantum)</a:t>
          </a:r>
        </a:p>
      </dsp:txBody>
      <dsp:txXfrm>
        <a:off x="2887725" y="249588"/>
        <a:ext cx="2568896" cy="802780"/>
      </dsp:txXfrm>
    </dsp:sp>
    <dsp:sp modelId="{FF157276-7862-4B9E-BCE8-5A32E64032A7}">
      <dsp:nvSpPr>
        <dsp:cNvPr id="0" name=""/>
        <dsp:cNvSpPr/>
      </dsp:nvSpPr>
      <dsp:spPr>
        <a:xfrm>
          <a:off x="2780687" y="133631"/>
          <a:ext cx="561946" cy="84291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8000" b="-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3341D5-1368-414B-9D08-B9666EE0288D}">
      <dsp:nvSpPr>
        <dsp:cNvPr id="0" name=""/>
        <dsp:cNvSpPr/>
      </dsp:nvSpPr>
      <dsp:spPr>
        <a:xfrm>
          <a:off x="5666118" y="249588"/>
          <a:ext cx="2568896" cy="802780"/>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43750" tIns="41910" rIns="41910" bIns="41910" numCol="1" spcCol="1270" anchor="t" anchorCtr="0">
          <a:noAutofit/>
        </a:bodyPr>
        <a:lstStyle/>
        <a:p>
          <a:pPr marL="0" lvl="0" indent="0" algn="l" defTabSz="466725">
            <a:lnSpc>
              <a:spcPct val="90000"/>
            </a:lnSpc>
            <a:spcBef>
              <a:spcPct val="0"/>
            </a:spcBef>
            <a:spcAft>
              <a:spcPct val="35000"/>
            </a:spcAft>
            <a:buNone/>
          </a:pPr>
          <a:r>
            <a:rPr lang="da-DK" sz="1050" b="1" kern="1200" dirty="0"/>
            <a:t>PERSONALE - FRAVÆR</a:t>
          </a:r>
        </a:p>
        <a:p>
          <a:pPr marL="57150" lvl="1" indent="-57150" algn="l" defTabSz="466725">
            <a:lnSpc>
              <a:spcPct val="90000"/>
            </a:lnSpc>
            <a:spcBef>
              <a:spcPct val="0"/>
            </a:spcBef>
            <a:spcAft>
              <a:spcPct val="15000"/>
            </a:spcAft>
            <a:buChar char="•"/>
          </a:pPr>
          <a:r>
            <a:rPr lang="da-DK" sz="1050" kern="1200" dirty="0"/>
            <a:t>KRL - Personale</a:t>
          </a:r>
        </a:p>
        <a:p>
          <a:pPr marL="57150" lvl="1" indent="-57150" algn="l" defTabSz="466725">
            <a:lnSpc>
              <a:spcPct val="90000"/>
            </a:lnSpc>
            <a:spcBef>
              <a:spcPct val="0"/>
            </a:spcBef>
            <a:spcAft>
              <a:spcPct val="15000"/>
            </a:spcAft>
            <a:buChar char="•"/>
          </a:pPr>
          <a:r>
            <a:rPr lang="da-DK" sz="1050" kern="1200" dirty="0"/>
            <a:t>KRL - Fravær</a:t>
          </a:r>
        </a:p>
        <a:p>
          <a:pPr marL="57150" lvl="1" indent="-57150" algn="l" defTabSz="466725">
            <a:lnSpc>
              <a:spcPct val="90000"/>
            </a:lnSpc>
            <a:spcBef>
              <a:spcPct val="0"/>
            </a:spcBef>
            <a:spcAft>
              <a:spcPct val="15000"/>
            </a:spcAft>
            <a:buChar char="•"/>
          </a:pPr>
          <a:endParaRPr lang="da-DK" sz="1050" kern="1200" dirty="0"/>
        </a:p>
        <a:p>
          <a:pPr marL="57150" lvl="1" indent="-57150" algn="l" defTabSz="466725">
            <a:lnSpc>
              <a:spcPct val="90000"/>
            </a:lnSpc>
            <a:spcBef>
              <a:spcPct val="0"/>
            </a:spcBef>
            <a:spcAft>
              <a:spcPct val="15000"/>
            </a:spcAft>
            <a:buChar char="•"/>
          </a:pPr>
          <a:endParaRPr lang="da-DK" sz="1050" kern="1200" dirty="0"/>
        </a:p>
      </dsp:txBody>
      <dsp:txXfrm>
        <a:off x="5666118" y="249588"/>
        <a:ext cx="2568896" cy="802780"/>
      </dsp:txXfrm>
    </dsp:sp>
    <dsp:sp modelId="{F0B1AD53-C6E9-4FF5-8E19-1F53E3CE865A}">
      <dsp:nvSpPr>
        <dsp:cNvPr id="0" name=""/>
        <dsp:cNvSpPr/>
      </dsp:nvSpPr>
      <dsp:spPr>
        <a:xfrm>
          <a:off x="5559080" y="133631"/>
          <a:ext cx="561946" cy="842919"/>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8000" b="-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D1C377-59D9-487B-AE8E-A533748CA25E}">
      <dsp:nvSpPr>
        <dsp:cNvPr id="0" name=""/>
        <dsp:cNvSpPr/>
      </dsp:nvSpPr>
      <dsp:spPr>
        <a:xfrm>
          <a:off x="8444511" y="249588"/>
          <a:ext cx="2568896" cy="802780"/>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43750" tIns="41910" rIns="41910" bIns="41910" numCol="1" spcCol="1270" anchor="t" anchorCtr="0">
          <a:noAutofit/>
        </a:bodyPr>
        <a:lstStyle/>
        <a:p>
          <a:pPr marL="0" lvl="0" indent="0" algn="l" defTabSz="466725">
            <a:lnSpc>
              <a:spcPct val="90000"/>
            </a:lnSpc>
            <a:spcBef>
              <a:spcPct val="0"/>
            </a:spcBef>
            <a:spcAft>
              <a:spcPct val="35000"/>
            </a:spcAft>
            <a:buNone/>
          </a:pPr>
          <a:r>
            <a:rPr lang="da-DK" sz="1050" b="1" kern="1200" dirty="0"/>
            <a:t>SKOLE </a:t>
          </a:r>
          <a:r>
            <a:rPr lang="da-DK" sz="1050" kern="1200" dirty="0"/>
            <a:t>(Elevfravær og </a:t>
          </a:r>
          <a:r>
            <a:rPr lang="da-DK" sz="1050" kern="1200" dirty="0" err="1"/>
            <a:t>KarakterData</a:t>
          </a:r>
          <a:r>
            <a:rPr lang="da-DK" sz="1050" kern="1200" dirty="0"/>
            <a:t>)</a:t>
          </a:r>
          <a:endParaRPr lang="da-DK" sz="1050" b="1" kern="1200" dirty="0"/>
        </a:p>
        <a:p>
          <a:pPr marL="57150" lvl="1" indent="-57150" algn="l" defTabSz="466725">
            <a:lnSpc>
              <a:spcPct val="90000"/>
            </a:lnSpc>
            <a:spcBef>
              <a:spcPct val="0"/>
            </a:spcBef>
            <a:spcAft>
              <a:spcPct val="15000"/>
            </a:spcAft>
            <a:buChar char="•"/>
          </a:pPr>
          <a:r>
            <a:rPr lang="da-DK" sz="1050" kern="1200" dirty="0"/>
            <a:t>KMD Elev</a:t>
          </a:r>
        </a:p>
        <a:p>
          <a:pPr marL="57150" lvl="1" indent="-57150" algn="l" defTabSz="466725">
            <a:lnSpc>
              <a:spcPct val="90000"/>
            </a:lnSpc>
            <a:spcBef>
              <a:spcPct val="0"/>
            </a:spcBef>
            <a:spcAft>
              <a:spcPct val="15000"/>
            </a:spcAft>
            <a:buChar char="•"/>
          </a:pPr>
          <a:r>
            <a:rPr lang="da-DK" sz="1050" kern="1200" dirty="0" err="1"/>
            <a:t>Tabulex</a:t>
          </a:r>
          <a:r>
            <a:rPr lang="da-DK" sz="1050" kern="1200" dirty="0"/>
            <a:t> TEA </a:t>
          </a:r>
        </a:p>
      </dsp:txBody>
      <dsp:txXfrm>
        <a:off x="8444511" y="249588"/>
        <a:ext cx="2568896" cy="802780"/>
      </dsp:txXfrm>
    </dsp:sp>
    <dsp:sp modelId="{91AF37E7-2F52-4ABA-B657-E3700547C74D}">
      <dsp:nvSpPr>
        <dsp:cNvPr id="0" name=""/>
        <dsp:cNvSpPr/>
      </dsp:nvSpPr>
      <dsp:spPr>
        <a:xfrm>
          <a:off x="8337473" y="133631"/>
          <a:ext cx="561946" cy="842919"/>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t="-8000" b="-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9F66C2-0F63-45CB-8708-FADA609FCCC1}">
      <dsp:nvSpPr>
        <dsp:cNvPr id="0" name=""/>
        <dsp:cNvSpPr/>
      </dsp:nvSpPr>
      <dsp:spPr>
        <a:xfrm>
          <a:off x="109332" y="1260199"/>
          <a:ext cx="2568896" cy="802780"/>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43750" tIns="41910" rIns="41910" bIns="41910" numCol="1" spcCol="1270" anchor="t" anchorCtr="0">
          <a:noAutofit/>
        </a:bodyPr>
        <a:lstStyle/>
        <a:p>
          <a:pPr marL="0" lvl="0" indent="0" algn="l" defTabSz="466725">
            <a:lnSpc>
              <a:spcPct val="90000"/>
            </a:lnSpc>
            <a:spcBef>
              <a:spcPct val="0"/>
            </a:spcBef>
            <a:spcAft>
              <a:spcPct val="35000"/>
            </a:spcAft>
            <a:buNone/>
          </a:pPr>
          <a:r>
            <a:rPr lang="da-DK" sz="1050" b="1" kern="1200" dirty="0"/>
            <a:t>VOKSNE HANDICAPPEDE</a:t>
          </a:r>
        </a:p>
        <a:p>
          <a:pPr marL="57150" lvl="1" indent="-57150" algn="l" defTabSz="466725">
            <a:lnSpc>
              <a:spcPct val="90000"/>
            </a:lnSpc>
            <a:spcBef>
              <a:spcPct val="0"/>
            </a:spcBef>
            <a:spcAft>
              <a:spcPct val="15000"/>
            </a:spcAft>
            <a:buChar char="•"/>
          </a:pPr>
          <a:r>
            <a:rPr lang="da-DK" sz="1050" kern="1200" dirty="0"/>
            <a:t>Danmarks Statistik</a:t>
          </a:r>
        </a:p>
      </dsp:txBody>
      <dsp:txXfrm>
        <a:off x="109332" y="1260199"/>
        <a:ext cx="2568896" cy="802780"/>
      </dsp:txXfrm>
    </dsp:sp>
    <dsp:sp modelId="{7CC85032-D0DF-4DB5-9C36-840649EE1C37}">
      <dsp:nvSpPr>
        <dsp:cNvPr id="0" name=""/>
        <dsp:cNvSpPr/>
      </dsp:nvSpPr>
      <dsp:spPr>
        <a:xfrm>
          <a:off x="2294" y="1144241"/>
          <a:ext cx="561946" cy="842919"/>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t="-8000" b="-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724FE1-0790-4BF5-8BD8-3C65BE59A466}">
      <dsp:nvSpPr>
        <dsp:cNvPr id="0" name=""/>
        <dsp:cNvSpPr/>
      </dsp:nvSpPr>
      <dsp:spPr>
        <a:xfrm>
          <a:off x="2887725" y="1260199"/>
          <a:ext cx="2568896" cy="802780"/>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43750" tIns="41910" rIns="41910" bIns="41910" numCol="1" spcCol="1270" anchor="t" anchorCtr="0">
          <a:noAutofit/>
        </a:bodyPr>
        <a:lstStyle/>
        <a:p>
          <a:pPr marL="0" lvl="0" indent="0" algn="l" defTabSz="466725">
            <a:lnSpc>
              <a:spcPct val="90000"/>
            </a:lnSpc>
            <a:spcBef>
              <a:spcPct val="0"/>
            </a:spcBef>
            <a:spcAft>
              <a:spcPct val="35000"/>
            </a:spcAft>
            <a:buNone/>
          </a:pPr>
          <a:r>
            <a:rPr lang="da-DK" sz="1050" b="1" kern="1200" dirty="0"/>
            <a:t>ÆLDRE</a:t>
          </a:r>
        </a:p>
        <a:p>
          <a:pPr marL="57150" lvl="1" indent="-57150" algn="l" defTabSz="466725">
            <a:lnSpc>
              <a:spcPct val="90000"/>
            </a:lnSpc>
            <a:spcBef>
              <a:spcPct val="0"/>
            </a:spcBef>
            <a:spcAft>
              <a:spcPct val="15000"/>
            </a:spcAft>
            <a:buChar char="•"/>
          </a:pPr>
          <a:r>
            <a:rPr lang="da-DK" sz="1050" kern="1200" dirty="0"/>
            <a:t>Danmarks Statistik</a:t>
          </a:r>
        </a:p>
        <a:p>
          <a:pPr marL="57150" lvl="1" indent="-57150" algn="l" defTabSz="466725">
            <a:lnSpc>
              <a:spcPct val="90000"/>
            </a:lnSpc>
            <a:spcBef>
              <a:spcPct val="0"/>
            </a:spcBef>
            <a:spcAft>
              <a:spcPct val="15000"/>
            </a:spcAft>
            <a:buChar char="•"/>
          </a:pPr>
          <a:r>
            <a:rPr lang="da-DK" sz="1050" kern="1200" dirty="0"/>
            <a:t>(FSIII gateway)</a:t>
          </a:r>
        </a:p>
      </dsp:txBody>
      <dsp:txXfrm>
        <a:off x="2887725" y="1260199"/>
        <a:ext cx="2568896" cy="802780"/>
      </dsp:txXfrm>
    </dsp:sp>
    <dsp:sp modelId="{A4657376-D369-4462-BEC3-F54FBE661DDC}">
      <dsp:nvSpPr>
        <dsp:cNvPr id="0" name=""/>
        <dsp:cNvSpPr/>
      </dsp:nvSpPr>
      <dsp:spPr>
        <a:xfrm>
          <a:off x="2780687" y="1144241"/>
          <a:ext cx="561946" cy="842919"/>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t="-8000" b="-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409E5C-AC19-4803-B0B9-0A1DFF952FFD}">
      <dsp:nvSpPr>
        <dsp:cNvPr id="0" name=""/>
        <dsp:cNvSpPr/>
      </dsp:nvSpPr>
      <dsp:spPr>
        <a:xfrm>
          <a:off x="5666118" y="1260199"/>
          <a:ext cx="2568896" cy="802780"/>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43750" tIns="41910" rIns="41910" bIns="41910" numCol="1" spcCol="1270" anchor="t" anchorCtr="0">
          <a:noAutofit/>
        </a:bodyPr>
        <a:lstStyle/>
        <a:p>
          <a:pPr marL="0" lvl="0" indent="0" algn="l" defTabSz="466725">
            <a:lnSpc>
              <a:spcPct val="90000"/>
            </a:lnSpc>
            <a:spcBef>
              <a:spcPct val="0"/>
            </a:spcBef>
            <a:spcAft>
              <a:spcPct val="35000"/>
            </a:spcAft>
            <a:buNone/>
          </a:pPr>
          <a:r>
            <a:rPr lang="da-DK" sz="1050" b="1" kern="1200" dirty="0"/>
            <a:t>UDSATTE BØRN OG UNGE</a:t>
          </a:r>
        </a:p>
        <a:p>
          <a:pPr marL="57150" lvl="1" indent="-57150" algn="l" defTabSz="466725">
            <a:lnSpc>
              <a:spcPct val="90000"/>
            </a:lnSpc>
            <a:spcBef>
              <a:spcPct val="0"/>
            </a:spcBef>
            <a:spcAft>
              <a:spcPct val="15000"/>
            </a:spcAft>
            <a:buChar char="•"/>
          </a:pPr>
          <a:r>
            <a:rPr lang="da-DK" sz="1050" kern="1200" dirty="0"/>
            <a:t>Danmarks Statistik</a:t>
          </a:r>
        </a:p>
        <a:p>
          <a:pPr marL="57150" lvl="1" indent="-57150" algn="l" defTabSz="466725">
            <a:lnSpc>
              <a:spcPct val="90000"/>
            </a:lnSpc>
            <a:spcBef>
              <a:spcPct val="0"/>
            </a:spcBef>
            <a:spcAft>
              <a:spcPct val="15000"/>
            </a:spcAft>
            <a:buChar char="•"/>
          </a:pPr>
          <a:r>
            <a:rPr lang="da-DK" sz="1050" kern="1200" dirty="0"/>
            <a:t>DUBU</a:t>
          </a:r>
        </a:p>
      </dsp:txBody>
      <dsp:txXfrm>
        <a:off x="5666118" y="1260199"/>
        <a:ext cx="2568896" cy="802780"/>
      </dsp:txXfrm>
    </dsp:sp>
    <dsp:sp modelId="{769399E5-A96E-46BE-A8A5-00339C1EEBAA}">
      <dsp:nvSpPr>
        <dsp:cNvPr id="0" name=""/>
        <dsp:cNvSpPr/>
      </dsp:nvSpPr>
      <dsp:spPr>
        <a:xfrm>
          <a:off x="5559080" y="1144241"/>
          <a:ext cx="561946" cy="842919"/>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2C7F9C-95FA-4A26-A567-7D27C4859827}">
      <dsp:nvSpPr>
        <dsp:cNvPr id="0" name=""/>
        <dsp:cNvSpPr/>
      </dsp:nvSpPr>
      <dsp:spPr>
        <a:xfrm>
          <a:off x="8444511" y="1260199"/>
          <a:ext cx="2568896" cy="802780"/>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43750" tIns="41910" rIns="41910" bIns="41910" numCol="1" spcCol="1270" anchor="t" anchorCtr="0">
          <a:noAutofit/>
        </a:bodyPr>
        <a:lstStyle/>
        <a:p>
          <a:pPr marL="0" lvl="0" indent="0" algn="l" defTabSz="466725">
            <a:lnSpc>
              <a:spcPct val="90000"/>
            </a:lnSpc>
            <a:spcBef>
              <a:spcPct val="0"/>
            </a:spcBef>
            <a:spcAft>
              <a:spcPct val="35000"/>
            </a:spcAft>
            <a:buNone/>
          </a:pPr>
          <a:r>
            <a:rPr lang="da-DK" sz="1050" b="1" kern="1200" dirty="0"/>
            <a:t>SUNDHED</a:t>
          </a:r>
        </a:p>
        <a:p>
          <a:pPr marL="57150" lvl="1" indent="-57150" algn="l" defTabSz="466725">
            <a:lnSpc>
              <a:spcPct val="90000"/>
            </a:lnSpc>
            <a:spcBef>
              <a:spcPct val="0"/>
            </a:spcBef>
            <a:spcAft>
              <a:spcPct val="15000"/>
            </a:spcAft>
            <a:buChar char="•"/>
          </a:pPr>
          <a:r>
            <a:rPr lang="da-DK" sz="1050" kern="1200" dirty="0"/>
            <a:t>(KØS)</a:t>
          </a:r>
        </a:p>
      </dsp:txBody>
      <dsp:txXfrm>
        <a:off x="8444511" y="1260199"/>
        <a:ext cx="2568896" cy="802780"/>
      </dsp:txXfrm>
    </dsp:sp>
    <dsp:sp modelId="{1628E523-C141-403E-8BB7-AC1B87676E0D}">
      <dsp:nvSpPr>
        <dsp:cNvPr id="0" name=""/>
        <dsp:cNvSpPr/>
      </dsp:nvSpPr>
      <dsp:spPr>
        <a:xfrm>
          <a:off x="8337473" y="1144241"/>
          <a:ext cx="561946" cy="842919"/>
        </a:xfrm>
        <a:prstGeom prst="rect">
          <a:avLst/>
        </a:prstGeom>
        <a:blipFill>
          <a:blip xmlns:r="http://schemas.openxmlformats.org/officeDocument/2006/relationships" r:embed="rId15">
            <a:extLst>
              <a:ext uri="{96DAC541-7B7A-43D3-8B79-37D633B846F1}">
                <asvg:svgBlip xmlns:asvg="http://schemas.microsoft.com/office/drawing/2016/SVG/main" r:embed="rId16"/>
              </a:ext>
            </a:extLst>
          </a:blip>
          <a:srcRect/>
          <a:stretch>
            <a:fillRect t="-8000" b="-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60FD31-AEBF-439B-AC40-54BCD3E5788E}">
      <dsp:nvSpPr>
        <dsp:cNvPr id="0" name=""/>
        <dsp:cNvSpPr/>
      </dsp:nvSpPr>
      <dsp:spPr>
        <a:xfrm>
          <a:off x="109332" y="2270809"/>
          <a:ext cx="2568896" cy="802780"/>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43750" tIns="41910" rIns="41910" bIns="41910" numCol="1" spcCol="1270" anchor="t" anchorCtr="0">
          <a:noAutofit/>
        </a:bodyPr>
        <a:lstStyle/>
        <a:p>
          <a:pPr marL="0" lvl="0" indent="0" algn="l" defTabSz="466725">
            <a:lnSpc>
              <a:spcPct val="90000"/>
            </a:lnSpc>
            <a:spcBef>
              <a:spcPct val="0"/>
            </a:spcBef>
            <a:spcAft>
              <a:spcPct val="35000"/>
            </a:spcAft>
            <a:buNone/>
          </a:pPr>
          <a:r>
            <a:rPr lang="da-DK" sz="1050" b="1" kern="1200" dirty="0"/>
            <a:t>DAGTILBUD</a:t>
          </a:r>
        </a:p>
        <a:p>
          <a:pPr marL="57150" lvl="1" indent="-57150" algn="l" defTabSz="466725">
            <a:lnSpc>
              <a:spcPct val="90000"/>
            </a:lnSpc>
            <a:spcBef>
              <a:spcPct val="0"/>
            </a:spcBef>
            <a:spcAft>
              <a:spcPct val="15000"/>
            </a:spcAft>
            <a:buChar char="•"/>
          </a:pPr>
          <a:r>
            <a:rPr lang="da-DK" sz="1050" kern="1200" dirty="0"/>
            <a:t>Danmarks Statistik</a:t>
          </a:r>
        </a:p>
        <a:p>
          <a:pPr marL="57150" lvl="1" indent="-57150" algn="l" defTabSz="466725">
            <a:lnSpc>
              <a:spcPct val="90000"/>
            </a:lnSpc>
            <a:spcBef>
              <a:spcPct val="0"/>
            </a:spcBef>
            <a:spcAft>
              <a:spcPct val="15000"/>
            </a:spcAft>
            <a:buChar char="•"/>
          </a:pPr>
          <a:r>
            <a:rPr lang="da-DK" sz="1050" kern="1200" dirty="0"/>
            <a:t>AULA</a:t>
          </a:r>
        </a:p>
      </dsp:txBody>
      <dsp:txXfrm>
        <a:off x="109332" y="2270809"/>
        <a:ext cx="2568896" cy="802780"/>
      </dsp:txXfrm>
    </dsp:sp>
    <dsp:sp modelId="{C61F236F-B10D-4CFD-8BBD-EC87F51BBCDD}">
      <dsp:nvSpPr>
        <dsp:cNvPr id="0" name=""/>
        <dsp:cNvSpPr/>
      </dsp:nvSpPr>
      <dsp:spPr>
        <a:xfrm>
          <a:off x="2294" y="2154852"/>
          <a:ext cx="561946" cy="842919"/>
        </a:xfrm>
        <a:prstGeom prst="rect">
          <a:avLst/>
        </a:prstGeom>
        <a:blipFill>
          <a:blip xmlns:r="http://schemas.openxmlformats.org/officeDocument/2006/relationships" r:embed="rId17">
            <a:extLst>
              <a:ext uri="{96DAC541-7B7A-43D3-8B79-37D633B846F1}">
                <asvg:svgBlip xmlns:asvg="http://schemas.microsoft.com/office/drawing/2016/SVG/main" r:embed="rId18"/>
              </a:ext>
            </a:extLst>
          </a:blip>
          <a:srcRect/>
          <a:stretch>
            <a:fillRect t="-8000" b="-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EEED47-D01E-4D90-BE82-DA7D66535DF6}">
      <dsp:nvSpPr>
        <dsp:cNvPr id="0" name=""/>
        <dsp:cNvSpPr/>
      </dsp:nvSpPr>
      <dsp:spPr>
        <a:xfrm>
          <a:off x="2887725" y="2270809"/>
          <a:ext cx="2568896" cy="802780"/>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43750" tIns="41910" rIns="41910" bIns="41910" numCol="1" spcCol="1270" anchor="t" anchorCtr="0">
          <a:noAutofit/>
        </a:bodyPr>
        <a:lstStyle/>
        <a:p>
          <a:pPr marL="0" lvl="0" indent="0" algn="l" defTabSz="466725">
            <a:lnSpc>
              <a:spcPct val="90000"/>
            </a:lnSpc>
            <a:spcBef>
              <a:spcPct val="0"/>
            </a:spcBef>
            <a:spcAft>
              <a:spcPct val="35000"/>
            </a:spcAft>
            <a:buNone/>
          </a:pPr>
          <a:r>
            <a:rPr lang="da-DK" sz="1050" b="1" kern="1200" dirty="0"/>
            <a:t>DREAM</a:t>
          </a:r>
        </a:p>
        <a:p>
          <a:pPr marL="57150" lvl="1" indent="-57150" algn="l" defTabSz="466725">
            <a:lnSpc>
              <a:spcPct val="90000"/>
            </a:lnSpc>
            <a:spcBef>
              <a:spcPct val="0"/>
            </a:spcBef>
            <a:spcAft>
              <a:spcPct val="15000"/>
            </a:spcAft>
            <a:buChar char="•"/>
          </a:pPr>
          <a:r>
            <a:rPr lang="da-DK" sz="1050" kern="1200" dirty="0"/>
            <a:t>DREAM (STAR)</a:t>
          </a:r>
        </a:p>
      </dsp:txBody>
      <dsp:txXfrm>
        <a:off x="2887725" y="2270809"/>
        <a:ext cx="2568896" cy="802780"/>
      </dsp:txXfrm>
    </dsp:sp>
    <dsp:sp modelId="{0668FF46-E53A-412C-9AD1-4A507D5A6D54}">
      <dsp:nvSpPr>
        <dsp:cNvPr id="0" name=""/>
        <dsp:cNvSpPr/>
      </dsp:nvSpPr>
      <dsp:spPr>
        <a:xfrm>
          <a:off x="2780687" y="2154852"/>
          <a:ext cx="561946" cy="842919"/>
        </a:xfrm>
        <a:prstGeom prst="rect">
          <a:avLst/>
        </a:prstGeom>
        <a:blipFill>
          <a:blip xmlns:r="http://schemas.openxmlformats.org/officeDocument/2006/relationships" r:embed="rId19">
            <a:extLst>
              <a:ext uri="{96DAC541-7B7A-43D3-8B79-37D633B846F1}">
                <asvg:svgBlip xmlns:asvg="http://schemas.microsoft.com/office/drawing/2016/SVG/main" r:embed="rId20"/>
              </a:ext>
            </a:extLst>
          </a:blip>
          <a:srcRect/>
          <a:stretch>
            <a:fillRect t="-8000" b="-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7DEEA1-A41D-4749-9A43-9A977EFE851A}">
      <dsp:nvSpPr>
        <dsp:cNvPr id="0" name=""/>
        <dsp:cNvSpPr/>
      </dsp:nvSpPr>
      <dsp:spPr>
        <a:xfrm>
          <a:off x="5666118" y="2270809"/>
          <a:ext cx="2568896" cy="802780"/>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43750" tIns="41910" rIns="41910" bIns="41910" numCol="1" spcCol="1270" anchor="t" anchorCtr="0">
          <a:noAutofit/>
        </a:bodyPr>
        <a:lstStyle/>
        <a:p>
          <a:pPr marL="0" lvl="0" indent="0" algn="l" defTabSz="466725">
            <a:lnSpc>
              <a:spcPct val="90000"/>
            </a:lnSpc>
            <a:spcBef>
              <a:spcPct val="0"/>
            </a:spcBef>
            <a:spcAft>
              <a:spcPct val="35000"/>
            </a:spcAft>
            <a:buNone/>
          </a:pPr>
          <a:r>
            <a:rPr lang="da-DK" sz="1050" b="1" kern="1200" dirty="0"/>
            <a:t>YDELSESREFUSION</a:t>
          </a:r>
        </a:p>
        <a:p>
          <a:pPr marL="57150" lvl="1" indent="-57150" algn="l" defTabSz="466725">
            <a:lnSpc>
              <a:spcPct val="90000"/>
            </a:lnSpc>
            <a:spcBef>
              <a:spcPct val="0"/>
            </a:spcBef>
            <a:spcAft>
              <a:spcPct val="15000"/>
            </a:spcAft>
            <a:buChar char="•"/>
          </a:pPr>
          <a:r>
            <a:rPr lang="da-DK" sz="1050" kern="1200" dirty="0"/>
            <a:t>Ydelsesrefusion</a:t>
          </a:r>
        </a:p>
      </dsp:txBody>
      <dsp:txXfrm>
        <a:off x="5666118" y="2270809"/>
        <a:ext cx="2568896" cy="802780"/>
      </dsp:txXfrm>
    </dsp:sp>
    <dsp:sp modelId="{B3A067EB-6E6A-4E08-AC87-6641A1CA64B9}">
      <dsp:nvSpPr>
        <dsp:cNvPr id="0" name=""/>
        <dsp:cNvSpPr/>
      </dsp:nvSpPr>
      <dsp:spPr>
        <a:xfrm>
          <a:off x="5559080" y="2154852"/>
          <a:ext cx="561946" cy="842919"/>
        </a:xfrm>
        <a:prstGeom prst="rect">
          <a:avLst/>
        </a:prstGeom>
        <a:blipFill>
          <a:blip xmlns:r="http://schemas.openxmlformats.org/officeDocument/2006/relationships" r:embed="rId21">
            <a:extLst>
              <a:ext uri="{96DAC541-7B7A-43D3-8B79-37D633B846F1}">
                <asvg:svgBlip xmlns:asvg="http://schemas.microsoft.com/office/drawing/2016/SVG/main" r:embed="rId22"/>
              </a:ext>
            </a:extLst>
          </a:blip>
          <a:srcRect/>
          <a:stretch>
            <a:fillRect t="-8000" b="-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CCAF99-83ED-4389-BBBE-1AF69286EF55}">
      <dsp:nvSpPr>
        <dsp:cNvPr id="0" name=""/>
        <dsp:cNvSpPr/>
      </dsp:nvSpPr>
      <dsp:spPr>
        <a:xfrm>
          <a:off x="8444511" y="2270809"/>
          <a:ext cx="2568896" cy="802780"/>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43750" tIns="41910" rIns="41910" bIns="41910" numCol="1" spcCol="1270" anchor="t" anchorCtr="0">
          <a:noAutofit/>
        </a:bodyPr>
        <a:lstStyle/>
        <a:p>
          <a:pPr marL="0" lvl="0" indent="0" algn="l" defTabSz="466725">
            <a:lnSpc>
              <a:spcPct val="90000"/>
            </a:lnSpc>
            <a:spcBef>
              <a:spcPct val="0"/>
            </a:spcBef>
            <a:spcAft>
              <a:spcPct val="35000"/>
            </a:spcAft>
            <a:buNone/>
          </a:pPr>
          <a:r>
            <a:rPr lang="da-DK" sz="1050" b="1" kern="1200" dirty="0"/>
            <a:t>DFDG</a:t>
          </a:r>
        </a:p>
        <a:p>
          <a:pPr marL="57150" lvl="1" indent="-57150" algn="l" defTabSz="466725">
            <a:lnSpc>
              <a:spcPct val="90000"/>
            </a:lnSpc>
            <a:spcBef>
              <a:spcPct val="0"/>
            </a:spcBef>
            <a:spcAft>
              <a:spcPct val="15000"/>
            </a:spcAft>
            <a:buChar char="•"/>
          </a:pPr>
          <a:r>
            <a:rPr lang="da-DK" sz="1050" kern="1200" dirty="0"/>
            <a:t>DFDG (STAR)</a:t>
          </a:r>
        </a:p>
      </dsp:txBody>
      <dsp:txXfrm>
        <a:off x="8444511" y="2270809"/>
        <a:ext cx="2568896" cy="802780"/>
      </dsp:txXfrm>
    </dsp:sp>
    <dsp:sp modelId="{A3333E3C-C5A2-4BCC-9638-34388B758C58}">
      <dsp:nvSpPr>
        <dsp:cNvPr id="0" name=""/>
        <dsp:cNvSpPr/>
      </dsp:nvSpPr>
      <dsp:spPr>
        <a:xfrm>
          <a:off x="8337473" y="2154852"/>
          <a:ext cx="561946" cy="842919"/>
        </a:xfrm>
        <a:prstGeom prst="rect">
          <a:avLst/>
        </a:prstGeom>
        <a:blipFill>
          <a:blip xmlns:r="http://schemas.openxmlformats.org/officeDocument/2006/relationships"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ADD357-BBB1-4F25-8F08-DF5BDB90AF8D}">
      <dsp:nvSpPr>
        <dsp:cNvPr id="0" name=""/>
        <dsp:cNvSpPr/>
      </dsp:nvSpPr>
      <dsp:spPr>
        <a:xfrm>
          <a:off x="2887725" y="3281420"/>
          <a:ext cx="2568896" cy="802780"/>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43750" tIns="41910" rIns="41910" bIns="41910" numCol="1" spcCol="1270" anchor="ctr" anchorCtr="0">
          <a:noAutofit/>
        </a:bodyPr>
        <a:lstStyle/>
        <a:p>
          <a:pPr marL="0" lvl="0" indent="0" algn="l" defTabSz="466725">
            <a:lnSpc>
              <a:spcPct val="90000"/>
            </a:lnSpc>
            <a:spcBef>
              <a:spcPct val="0"/>
            </a:spcBef>
            <a:spcAft>
              <a:spcPct val="35000"/>
            </a:spcAft>
            <a:buNone/>
          </a:pPr>
          <a:r>
            <a:rPr lang="da-DK" sz="1050" kern="1200" dirty="0">
              <a:solidFill>
                <a:schemeClr val="tx1"/>
              </a:solidFill>
            </a:rPr>
            <a:t>Kommunernes Ydelsessystem (KY)</a:t>
          </a:r>
        </a:p>
      </dsp:txBody>
      <dsp:txXfrm>
        <a:off x="2887725" y="3281420"/>
        <a:ext cx="2568896" cy="802780"/>
      </dsp:txXfrm>
    </dsp:sp>
    <dsp:sp modelId="{CEB65F0C-AD53-4D75-B9DB-C01269DC6E8B}">
      <dsp:nvSpPr>
        <dsp:cNvPr id="0" name=""/>
        <dsp:cNvSpPr/>
      </dsp:nvSpPr>
      <dsp:spPr>
        <a:xfrm>
          <a:off x="2780687" y="3165463"/>
          <a:ext cx="561946" cy="842919"/>
        </a:xfrm>
        <a:prstGeom prst="rect">
          <a:avLst/>
        </a:prstGeom>
        <a:blipFill>
          <a:blip xmlns:r="http://schemas.openxmlformats.org/officeDocument/2006/relationships"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50F9F4-9FD9-4550-BA3B-BB402C1B4E7F}">
      <dsp:nvSpPr>
        <dsp:cNvPr id="0" name=""/>
        <dsp:cNvSpPr/>
      </dsp:nvSpPr>
      <dsp:spPr>
        <a:xfrm>
          <a:off x="5660106" y="3283203"/>
          <a:ext cx="2568896" cy="802780"/>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43750" tIns="41910" rIns="41910" bIns="41910" numCol="1" spcCol="1270" anchor="ctr" anchorCtr="0">
          <a:noAutofit/>
        </a:bodyPr>
        <a:lstStyle/>
        <a:p>
          <a:pPr marL="0" lvl="0" indent="0" algn="l" defTabSz="466725">
            <a:lnSpc>
              <a:spcPct val="90000"/>
            </a:lnSpc>
            <a:spcBef>
              <a:spcPct val="0"/>
            </a:spcBef>
            <a:spcAft>
              <a:spcPct val="35000"/>
            </a:spcAft>
            <a:buNone/>
          </a:pPr>
          <a:r>
            <a:rPr lang="da-DK" sz="1050" kern="1200" dirty="0">
              <a:solidFill>
                <a:schemeClr val="tx1"/>
              </a:solidFill>
            </a:rPr>
            <a:t>Fællessprog</a:t>
          </a:r>
          <a:r>
            <a:rPr lang="da-DK" sz="1050" kern="1200" dirty="0">
              <a:solidFill>
                <a:schemeClr val="bg2"/>
              </a:solidFill>
            </a:rPr>
            <a:t> </a:t>
          </a:r>
          <a:r>
            <a:rPr lang="da-DK" sz="1050" kern="1200" dirty="0">
              <a:solidFill>
                <a:schemeClr val="tx1"/>
              </a:solidFill>
            </a:rPr>
            <a:t>III</a:t>
          </a:r>
        </a:p>
      </dsp:txBody>
      <dsp:txXfrm>
        <a:off x="5660106" y="3283203"/>
        <a:ext cx="2568896" cy="802780"/>
      </dsp:txXfrm>
    </dsp:sp>
    <dsp:sp modelId="{85337252-F809-4008-86C7-BAA50EAF6990}">
      <dsp:nvSpPr>
        <dsp:cNvPr id="0" name=""/>
        <dsp:cNvSpPr/>
      </dsp:nvSpPr>
      <dsp:spPr>
        <a:xfrm>
          <a:off x="5559080" y="3165463"/>
          <a:ext cx="561946" cy="842919"/>
        </a:xfrm>
        <a:prstGeom prst="rect">
          <a:avLst/>
        </a:prstGeom>
        <a:blipFill>
          <a:blip xmlns:r="http://schemas.openxmlformats.org/officeDocument/2006/relationships"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0015E5-B7B6-45C9-A5CD-D2A50206D21E}">
      <dsp:nvSpPr>
        <dsp:cNvPr id="0" name=""/>
        <dsp:cNvSpPr/>
      </dsp:nvSpPr>
      <dsp:spPr>
        <a:xfrm>
          <a:off x="500976" y="810"/>
          <a:ext cx="2598046" cy="617145"/>
        </a:xfrm>
        <a:prstGeom prst="roundRect">
          <a:avLst>
            <a:gd name="adj" fmla="val 10000"/>
          </a:avLst>
        </a:prstGeom>
        <a:solidFill>
          <a:srgbClr val="43695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da-DK" sz="1800" kern="1200" dirty="0"/>
            <a:t>FLIS DATAPAKKER</a:t>
          </a:r>
        </a:p>
      </dsp:txBody>
      <dsp:txXfrm>
        <a:off x="519052" y="18886"/>
        <a:ext cx="2561894" cy="580993"/>
      </dsp:txXfrm>
    </dsp:sp>
    <dsp:sp modelId="{1197BC17-CA2E-4349-A2F0-A18278E501E7}">
      <dsp:nvSpPr>
        <dsp:cNvPr id="0" name=""/>
        <dsp:cNvSpPr/>
      </dsp:nvSpPr>
      <dsp:spPr>
        <a:xfrm>
          <a:off x="500976" y="729041"/>
          <a:ext cx="617145" cy="617145"/>
        </a:xfrm>
        <a:prstGeom prst="roundRect">
          <a:avLst>
            <a:gd name="adj" fmla="val 16670"/>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097AB5-491A-4578-96F0-A2AA976020A6}">
      <dsp:nvSpPr>
        <dsp:cNvPr id="0" name=""/>
        <dsp:cNvSpPr/>
      </dsp:nvSpPr>
      <dsp:spPr>
        <a:xfrm>
          <a:off x="1155150" y="729041"/>
          <a:ext cx="1943872" cy="617145"/>
        </a:xfrm>
        <a:prstGeom prst="roundRect">
          <a:avLst>
            <a:gd name="adj" fmla="val 16670"/>
          </a:avLst>
        </a:prstGeom>
        <a:solidFill>
          <a:srgbClr val="43695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da-DK" sz="1200" kern="1200" dirty="0"/>
            <a:t>Fra persondata til benchmark</a:t>
          </a:r>
        </a:p>
      </dsp:txBody>
      <dsp:txXfrm>
        <a:off x="1185282" y="759173"/>
        <a:ext cx="1883608" cy="556881"/>
      </dsp:txXfrm>
    </dsp:sp>
    <dsp:sp modelId="{F9087E37-2C78-4197-9CEA-536B4B26DB39}">
      <dsp:nvSpPr>
        <dsp:cNvPr id="0" name=""/>
        <dsp:cNvSpPr/>
      </dsp:nvSpPr>
      <dsp:spPr>
        <a:xfrm>
          <a:off x="500976" y="1420244"/>
          <a:ext cx="617145" cy="617145"/>
        </a:xfrm>
        <a:prstGeom prst="roundRect">
          <a:avLst>
            <a:gd name="adj" fmla="val 16670"/>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760FB4-3A13-49DE-A638-E489B7E7F71F}">
      <dsp:nvSpPr>
        <dsp:cNvPr id="0" name=""/>
        <dsp:cNvSpPr/>
      </dsp:nvSpPr>
      <dsp:spPr>
        <a:xfrm>
          <a:off x="1155150" y="1420244"/>
          <a:ext cx="1943872" cy="617145"/>
        </a:xfrm>
        <a:prstGeom prst="roundRect">
          <a:avLst>
            <a:gd name="adj" fmla="val 16670"/>
          </a:avLst>
        </a:prstGeom>
        <a:solidFill>
          <a:srgbClr val="43695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da-DK" sz="1200" kern="1200" dirty="0"/>
            <a:t>Kræver en BI-løsning</a:t>
          </a:r>
        </a:p>
      </dsp:txBody>
      <dsp:txXfrm>
        <a:off x="1185282" y="1450376"/>
        <a:ext cx="1883608" cy="556881"/>
      </dsp:txXfrm>
    </dsp:sp>
    <dsp:sp modelId="{027A8C61-2398-491F-9F78-F39E98531C86}">
      <dsp:nvSpPr>
        <dsp:cNvPr id="0" name=""/>
        <dsp:cNvSpPr/>
      </dsp:nvSpPr>
      <dsp:spPr>
        <a:xfrm>
          <a:off x="500976" y="2111446"/>
          <a:ext cx="617145" cy="617145"/>
        </a:xfrm>
        <a:prstGeom prst="roundRect">
          <a:avLst>
            <a:gd name="adj" fmla="val 16670"/>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0922D5-C1F5-40B9-8D36-7EC1A44E9ACE}">
      <dsp:nvSpPr>
        <dsp:cNvPr id="0" name=""/>
        <dsp:cNvSpPr/>
      </dsp:nvSpPr>
      <dsp:spPr>
        <a:xfrm>
          <a:off x="1145100" y="2111446"/>
          <a:ext cx="1943872" cy="617145"/>
        </a:xfrm>
        <a:prstGeom prst="roundRect">
          <a:avLst>
            <a:gd name="adj" fmla="val 16670"/>
          </a:avLst>
        </a:prstGeom>
        <a:solidFill>
          <a:srgbClr val="43695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da-DK" sz="1200" kern="1200" dirty="0"/>
            <a:t>Kræver teknisk flair og erfaring med data</a:t>
          </a:r>
        </a:p>
      </dsp:txBody>
      <dsp:txXfrm>
        <a:off x="1175232" y="2141578"/>
        <a:ext cx="1883608" cy="556881"/>
      </dsp:txXfrm>
    </dsp:sp>
    <dsp:sp modelId="{4755599A-339E-4006-9A51-222D78E9F956}">
      <dsp:nvSpPr>
        <dsp:cNvPr id="0" name=""/>
        <dsp:cNvSpPr/>
      </dsp:nvSpPr>
      <dsp:spPr>
        <a:xfrm>
          <a:off x="500976" y="2802649"/>
          <a:ext cx="617145" cy="617145"/>
        </a:xfrm>
        <a:prstGeom prst="roundRect">
          <a:avLst>
            <a:gd name="adj" fmla="val 16670"/>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007E99-596A-4810-97B2-0099D6950AC0}">
      <dsp:nvSpPr>
        <dsp:cNvPr id="0" name=""/>
        <dsp:cNvSpPr/>
      </dsp:nvSpPr>
      <dsp:spPr>
        <a:xfrm>
          <a:off x="1155150" y="2802649"/>
          <a:ext cx="1943872" cy="617145"/>
        </a:xfrm>
        <a:prstGeom prst="roundRect">
          <a:avLst>
            <a:gd name="adj" fmla="val 16670"/>
          </a:avLst>
        </a:prstGeom>
        <a:solidFill>
          <a:srgbClr val="43695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da-DK" sz="1200" kern="1200" dirty="0"/>
            <a:t>Analyser mm. skal bygges op fra bunden</a:t>
          </a:r>
        </a:p>
      </dsp:txBody>
      <dsp:txXfrm>
        <a:off x="1185282" y="2832781"/>
        <a:ext cx="1883608" cy="5568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F140C2-E103-4CCA-8F8C-28A6C6C6DE3C}">
      <dsp:nvSpPr>
        <dsp:cNvPr id="0" name=""/>
        <dsp:cNvSpPr/>
      </dsp:nvSpPr>
      <dsp:spPr>
        <a:xfrm>
          <a:off x="500976" y="835"/>
          <a:ext cx="2598046" cy="636534"/>
        </a:xfrm>
        <a:prstGeom prst="roundRect">
          <a:avLst>
            <a:gd name="adj" fmla="val 10000"/>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da-DK" sz="1800" kern="1200" dirty="0"/>
            <a:t>FLIS DAP</a:t>
          </a:r>
        </a:p>
      </dsp:txBody>
      <dsp:txXfrm>
        <a:off x="519619" y="19478"/>
        <a:ext cx="2560760" cy="599248"/>
      </dsp:txXfrm>
    </dsp:sp>
    <dsp:sp modelId="{840FF6D1-5680-4FF9-95F7-0466BEE9A2B3}">
      <dsp:nvSpPr>
        <dsp:cNvPr id="0" name=""/>
        <dsp:cNvSpPr/>
      </dsp:nvSpPr>
      <dsp:spPr>
        <a:xfrm>
          <a:off x="500976" y="751946"/>
          <a:ext cx="636534" cy="636534"/>
        </a:xfrm>
        <a:prstGeom prst="roundRect">
          <a:avLst>
            <a:gd name="adj" fmla="val 16670"/>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964752-B975-412F-93E6-71A4BE16409F}">
      <dsp:nvSpPr>
        <dsp:cNvPr id="0" name=""/>
        <dsp:cNvSpPr/>
      </dsp:nvSpPr>
      <dsp:spPr>
        <a:xfrm>
          <a:off x="1175703" y="751946"/>
          <a:ext cx="1923320" cy="636534"/>
        </a:xfrm>
        <a:prstGeom prst="roundRect">
          <a:avLst>
            <a:gd name="adj" fmla="val 16670"/>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da-DK" sz="1200" kern="1200" dirty="0"/>
            <a:t>Benchmark </a:t>
          </a:r>
        </a:p>
      </dsp:txBody>
      <dsp:txXfrm>
        <a:off x="1206782" y="783025"/>
        <a:ext cx="1861162" cy="574376"/>
      </dsp:txXfrm>
    </dsp:sp>
    <dsp:sp modelId="{D4C62AD1-F1E2-4B12-ABC7-E5C7C36E1C9D}">
      <dsp:nvSpPr>
        <dsp:cNvPr id="0" name=""/>
        <dsp:cNvSpPr/>
      </dsp:nvSpPr>
      <dsp:spPr>
        <a:xfrm>
          <a:off x="500976" y="1464864"/>
          <a:ext cx="636534" cy="636534"/>
        </a:xfrm>
        <a:prstGeom prst="roundRect">
          <a:avLst>
            <a:gd name="adj" fmla="val 16670"/>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71C753-23D1-46EC-BB3B-1542F8A61397}">
      <dsp:nvSpPr>
        <dsp:cNvPr id="0" name=""/>
        <dsp:cNvSpPr/>
      </dsp:nvSpPr>
      <dsp:spPr>
        <a:xfrm>
          <a:off x="1175703" y="1464864"/>
          <a:ext cx="1923320" cy="636534"/>
        </a:xfrm>
        <a:prstGeom prst="roundRect">
          <a:avLst>
            <a:gd name="adj" fmla="val 16670"/>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da-DK" sz="1200" kern="1200" dirty="0"/>
            <a:t>Adgang via standardværtøjer (fx Excel, Power Bi)</a:t>
          </a:r>
        </a:p>
      </dsp:txBody>
      <dsp:txXfrm>
        <a:off x="1206782" y="1495943"/>
        <a:ext cx="1861162" cy="574376"/>
      </dsp:txXfrm>
    </dsp:sp>
    <dsp:sp modelId="{7832EE2E-4F17-464C-8577-F9B39208E3BE}">
      <dsp:nvSpPr>
        <dsp:cNvPr id="0" name=""/>
        <dsp:cNvSpPr/>
      </dsp:nvSpPr>
      <dsp:spPr>
        <a:xfrm>
          <a:off x="500976" y="2177783"/>
          <a:ext cx="636534" cy="636534"/>
        </a:xfrm>
        <a:prstGeom prst="roundRect">
          <a:avLst>
            <a:gd name="adj" fmla="val 16670"/>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DEE0FE-6B20-4C8B-9100-F9FFC7363D1E}">
      <dsp:nvSpPr>
        <dsp:cNvPr id="0" name=""/>
        <dsp:cNvSpPr/>
      </dsp:nvSpPr>
      <dsp:spPr>
        <a:xfrm>
          <a:off x="1175703" y="2177783"/>
          <a:ext cx="1923320" cy="636534"/>
        </a:xfrm>
        <a:prstGeom prst="roundRect">
          <a:avLst>
            <a:gd name="adj" fmla="val 16670"/>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da-DK" sz="1200" kern="1200" dirty="0"/>
            <a:t>Alle med forståelse for data kan bruge FLIS DAP</a:t>
          </a:r>
        </a:p>
      </dsp:txBody>
      <dsp:txXfrm>
        <a:off x="1206782" y="2208862"/>
        <a:ext cx="1861162" cy="574376"/>
      </dsp:txXfrm>
    </dsp:sp>
    <dsp:sp modelId="{A229E677-9EE0-4492-817F-F74C9CDB9FBA}">
      <dsp:nvSpPr>
        <dsp:cNvPr id="0" name=""/>
        <dsp:cNvSpPr/>
      </dsp:nvSpPr>
      <dsp:spPr>
        <a:xfrm>
          <a:off x="500976" y="2890702"/>
          <a:ext cx="636534" cy="636534"/>
        </a:xfrm>
        <a:prstGeom prst="roundRect">
          <a:avLst>
            <a:gd name="adj" fmla="val 16670"/>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247796-A736-41AC-9109-28B2AF2BEB07}">
      <dsp:nvSpPr>
        <dsp:cNvPr id="0" name=""/>
        <dsp:cNvSpPr/>
      </dsp:nvSpPr>
      <dsp:spPr>
        <a:xfrm>
          <a:off x="1175703" y="2890702"/>
          <a:ext cx="1923320" cy="636534"/>
        </a:xfrm>
        <a:prstGeom prst="roundRect">
          <a:avLst>
            <a:gd name="adj" fmla="val 16670"/>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da-DK" sz="1200" kern="1200" dirty="0"/>
            <a:t>Standardrapporter klar til brug</a:t>
          </a:r>
        </a:p>
      </dsp:txBody>
      <dsp:txXfrm>
        <a:off x="1206782" y="2921781"/>
        <a:ext cx="1861162" cy="5743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F140C2-E103-4CCA-8F8C-28A6C6C6DE3C}">
      <dsp:nvSpPr>
        <dsp:cNvPr id="0" name=""/>
        <dsp:cNvSpPr/>
      </dsp:nvSpPr>
      <dsp:spPr>
        <a:xfrm>
          <a:off x="500976" y="835"/>
          <a:ext cx="2598046" cy="636534"/>
        </a:xfrm>
        <a:prstGeom prst="roundRect">
          <a:avLst>
            <a:gd name="adj" fmla="val 10000"/>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da-DK" sz="1800" kern="1200" dirty="0"/>
            <a:t>FLIS STATISTIK</a:t>
          </a:r>
        </a:p>
      </dsp:txBody>
      <dsp:txXfrm>
        <a:off x="519619" y="19478"/>
        <a:ext cx="2560760" cy="599248"/>
      </dsp:txXfrm>
    </dsp:sp>
    <dsp:sp modelId="{840FF6D1-5680-4FF9-95F7-0466BEE9A2B3}">
      <dsp:nvSpPr>
        <dsp:cNvPr id="0" name=""/>
        <dsp:cNvSpPr/>
      </dsp:nvSpPr>
      <dsp:spPr>
        <a:xfrm>
          <a:off x="500976" y="751946"/>
          <a:ext cx="636534" cy="636534"/>
        </a:xfrm>
        <a:prstGeom prst="roundRect">
          <a:avLst>
            <a:gd name="adj" fmla="val 16670"/>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964752-B975-412F-93E6-71A4BE16409F}">
      <dsp:nvSpPr>
        <dsp:cNvPr id="0" name=""/>
        <dsp:cNvSpPr/>
      </dsp:nvSpPr>
      <dsp:spPr>
        <a:xfrm>
          <a:off x="1175703" y="751946"/>
          <a:ext cx="1923320" cy="636534"/>
        </a:xfrm>
        <a:prstGeom prst="roundRect">
          <a:avLst>
            <a:gd name="adj" fmla="val 16670"/>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da-DK" sz="1200" kern="1200" dirty="0"/>
            <a:t>Offentlig statistik</a:t>
          </a:r>
        </a:p>
      </dsp:txBody>
      <dsp:txXfrm>
        <a:off x="1206782" y="783025"/>
        <a:ext cx="1861162" cy="574376"/>
      </dsp:txXfrm>
    </dsp:sp>
    <dsp:sp modelId="{D4C62AD1-F1E2-4B12-ABC7-E5C7C36E1C9D}">
      <dsp:nvSpPr>
        <dsp:cNvPr id="0" name=""/>
        <dsp:cNvSpPr/>
      </dsp:nvSpPr>
      <dsp:spPr>
        <a:xfrm>
          <a:off x="500976" y="1464864"/>
          <a:ext cx="636534" cy="636534"/>
        </a:xfrm>
        <a:prstGeom prst="roundRect">
          <a:avLst>
            <a:gd name="adj" fmla="val 1667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71C753-23D1-46EC-BB3B-1542F8A61397}">
      <dsp:nvSpPr>
        <dsp:cNvPr id="0" name=""/>
        <dsp:cNvSpPr/>
      </dsp:nvSpPr>
      <dsp:spPr>
        <a:xfrm>
          <a:off x="1175703" y="1464864"/>
          <a:ext cx="1923320" cy="636534"/>
        </a:xfrm>
        <a:prstGeom prst="roundRect">
          <a:avLst>
            <a:gd name="adj" fmla="val 16670"/>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da-DK" sz="1200" kern="1200" dirty="0"/>
            <a:t>Adgang via hjemmeside</a:t>
          </a:r>
        </a:p>
      </dsp:txBody>
      <dsp:txXfrm>
        <a:off x="1206782" y="1495943"/>
        <a:ext cx="1861162" cy="574376"/>
      </dsp:txXfrm>
    </dsp:sp>
    <dsp:sp modelId="{7832EE2E-4F17-464C-8577-F9B39208E3BE}">
      <dsp:nvSpPr>
        <dsp:cNvPr id="0" name=""/>
        <dsp:cNvSpPr/>
      </dsp:nvSpPr>
      <dsp:spPr>
        <a:xfrm>
          <a:off x="500976" y="2177783"/>
          <a:ext cx="636534" cy="636534"/>
        </a:xfrm>
        <a:prstGeom prst="roundRect">
          <a:avLst>
            <a:gd name="adj" fmla="val 16670"/>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DEE0FE-6B20-4C8B-9100-F9FFC7363D1E}">
      <dsp:nvSpPr>
        <dsp:cNvPr id="0" name=""/>
        <dsp:cNvSpPr/>
      </dsp:nvSpPr>
      <dsp:spPr>
        <a:xfrm>
          <a:off x="1175703" y="2177783"/>
          <a:ext cx="1923320" cy="636534"/>
        </a:xfrm>
        <a:prstGeom prst="roundRect">
          <a:avLst>
            <a:gd name="adj" fmla="val 16670"/>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da-DK" sz="1200" kern="1200" dirty="0"/>
            <a:t>Alle i og uden for kommuner kan se statistikken</a:t>
          </a:r>
        </a:p>
      </dsp:txBody>
      <dsp:txXfrm>
        <a:off x="1206782" y="2208862"/>
        <a:ext cx="1861162" cy="574376"/>
      </dsp:txXfrm>
    </dsp:sp>
    <dsp:sp modelId="{A229E677-9EE0-4492-817F-F74C9CDB9FBA}">
      <dsp:nvSpPr>
        <dsp:cNvPr id="0" name=""/>
        <dsp:cNvSpPr/>
      </dsp:nvSpPr>
      <dsp:spPr>
        <a:xfrm>
          <a:off x="500976" y="2890702"/>
          <a:ext cx="636534" cy="636534"/>
        </a:xfrm>
        <a:prstGeom prst="roundRect">
          <a:avLst>
            <a:gd name="adj" fmla="val 16670"/>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247796-A736-41AC-9109-28B2AF2BEB07}">
      <dsp:nvSpPr>
        <dsp:cNvPr id="0" name=""/>
        <dsp:cNvSpPr/>
      </dsp:nvSpPr>
      <dsp:spPr>
        <a:xfrm>
          <a:off x="1175703" y="2891537"/>
          <a:ext cx="1923320" cy="636534"/>
        </a:xfrm>
        <a:prstGeom prst="roundRect">
          <a:avLst>
            <a:gd name="adj" fmla="val 16670"/>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da-DK" sz="1200" kern="1200" dirty="0"/>
            <a:t>Statistikker udvikles efter aktuelle behov</a:t>
          </a:r>
        </a:p>
      </dsp:txBody>
      <dsp:txXfrm>
        <a:off x="1206782" y="2922616"/>
        <a:ext cx="1861162" cy="574376"/>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11T07:56:57.515"/>
    </inkml:context>
    <inkml:brush xml:id="br0">
      <inkml:brushProperty name="width" value="0.1" units="cm"/>
      <inkml:brushProperty name="height" value="0.1" units="cm"/>
      <inkml:brushProperty name="color" value="#FFFFFF"/>
      <inkml:brushProperty name="ignorePressure" value="1"/>
    </inkml:brush>
  </inkml:definitions>
  <inkml:trace contextRef="#ctx0" brushRef="#br0">33 11169,'0'-3,"-1"0,1 0,-1 0,0 0,0 0,0 0,-2-3,-3-12,-1-16,2 1,1-1,2-1,2 1,0 0,4-15,9-60,13-36,21-68,61-166,98-201,41-38,27 11,189-286,-195 436,21 13,18 13,160-156,-196 283,13 13,165-123,-168 181,10 13,286-161,-402 278,5 9,3 7,139-43,-203 91,2 4,1 6,1 5,2 5,0 6,75 4,-87 9,1 6,-1 5,-1 5,0 4,-1 6,56 22,-101-24,-2 3,0 3,-2 3,-2 2,-1 3,-2 2,-1 3,-3 2,-2 3,-1 2,-3 1,-2 3,-3 2,-2 1,22 45,-10-4,-5 1,-4 3,-5 1,-4 2,2 31,0 27,-8 1,-7 1,-5 28,-10-33,-7 0,-6 0,-8-1,-6 0,-39 138,23-157,-7-1,-5-2,-6-3,-6-2,-6-3,-52 71,36-74,-6-4,-6-4,-53 48,84-101,-3-3,-2-3,-4-3,-1-3,-3-3,-31 12,62-39,0-2,-2-2,0-2,-1-2,-1-3,-42 6,53-14,1-1,-1-1,-1-3,2-1,-1-1,0-3,1-1,0-1,-9-6,-9-6,0-2,2-3,0-3,2-1,2-3,0-2,3-3,1-1,1-2,3-2,1-2,-34-48,30 30,3-1,3-3,3-1,2-1,4-2,2-1,4-1,3-2,3 0,3-3,6 11,2 1,4-2,2 1,7-56,4 34,4 1,4 0,12-29,11-14,49-107,75-113,-12 69,12 8,11 7,156-175,-29 84,15 13,92-58,59-20,17 20,314-186,-446 360,196-84,401-146,348-97,-1101 472,202-86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11T07:57:26.318"/>
    </inkml:context>
    <inkml:brush xml:id="br0">
      <inkml:brushProperty name="width" value="0.1" units="cm"/>
      <inkml:brushProperty name="height" value="0.1" units="cm"/>
      <inkml:brushProperty name="color" value="#FFFFFF"/>
      <inkml:brushProperty name="ignorePressure" value="1"/>
    </inkml:brush>
  </inkml:definitions>
  <inkml:trace contextRef="#ctx0" brushRef="#br0">6966 0,'-2'15,"-2"7,-2-1,0 0,-2-1,0 0,-10 18,-19 27,-4 3,28-49,-31 46,-2-1,-4-3,-27 25,-177 162,138-138,-342 360,18 19,-38 42,-374 337,-168 78,463-470,350-316,-178 102,257-187,-4-6,-76 26,9-17,-95 19,12-10,-185 89,339-118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07T11:38:11.196"/>
    </inkml:context>
    <inkml:brush xml:id="br0">
      <inkml:brushProperty name="width" value="0.1" units="cm"/>
      <inkml:brushProperty name="height" value="0.1" units="cm"/>
      <inkml:brushProperty name="color" value="#FFFFFF"/>
      <inkml:brushProperty name="ignorePressure" value="1"/>
    </inkml:brush>
  </inkml:definitions>
  <inkml:trace contextRef="#ctx0" brushRef="#br0">0 1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07T11:38:11.196"/>
    </inkml:context>
    <inkml:brush xml:id="br0">
      <inkml:brushProperty name="width" value="0.1" units="cm"/>
      <inkml:brushProperty name="height" value="0.1" units="cm"/>
      <inkml:brushProperty name="color" value="#FFFFFF"/>
      <inkml:brushProperty name="ignorePressure" value="1"/>
    </inkml:brush>
  </inkml:definitions>
  <inkml:trace contextRef="#ctx0" brushRef="#br0">0 1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07T11:38:11.196"/>
    </inkml:context>
    <inkml:brush xml:id="br0">
      <inkml:brushProperty name="width" value="0.1" units="cm"/>
      <inkml:brushProperty name="height" value="0.1" units="cm"/>
      <inkml:brushProperty name="color" value="#FFFFFF"/>
      <inkml:brushProperty name="ignorePressure" value="1"/>
    </inkml:brush>
  </inkml:definitions>
  <inkml:trace contextRef="#ctx0" brushRef="#br0">0 1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15T14:05:46.295"/>
    </inkml:context>
    <inkml:brush xml:id="br0">
      <inkml:brushProperty name="width" value="0.05" units="cm"/>
      <inkml:brushProperty name="height" value="0.05" units="cm"/>
      <inkml:brushProperty name="color" value="#33CCFF"/>
      <inkml:brushProperty name="ignorePressure" value="1"/>
    </inkml:brush>
  </inkml:definitions>
  <inkml:trace contextRef="#ctx0" brushRef="#br0">1 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15T14:05:49.001"/>
    </inkml:context>
    <inkml:brush xml:id="br0">
      <inkml:brushProperty name="width" value="0.05" units="cm"/>
      <inkml:brushProperty name="height" value="0.05" units="cm"/>
      <inkml:brushProperty name="color" value="#33CCFF"/>
      <inkml:brushProperty name="ignorePressure" value="1"/>
    </inkml:brush>
  </inkml:definitions>
  <inkml:trace contextRef="#ctx0" brushRef="#br0">1 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15T14:05:49.767"/>
    </inkml:context>
    <inkml:brush xml:id="br0">
      <inkml:brushProperty name="width" value="0.05" units="cm"/>
      <inkml:brushProperty name="height" value="0.05" units="cm"/>
      <inkml:brushProperty name="color" value="#33CCFF"/>
      <inkml:brushProperty name="ignorePressure" value="1"/>
    </inkml:brush>
  </inkml:definitions>
  <inkml:trace contextRef="#ctx0" brushRef="#br0">1 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15T14:05:51.398"/>
    </inkml:context>
    <inkml:brush xml:id="br0">
      <inkml:brushProperty name="width" value="0.05" units="cm"/>
      <inkml:brushProperty name="height" value="0.05" units="cm"/>
      <inkml:brushProperty name="color" value="#33CCFF"/>
      <inkml:brushProperty name="ignorePressure" value="1"/>
    </inkml:brush>
  </inkml:definitions>
  <inkml:trace contextRef="#ctx0" brushRef="#br0">1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1" y="0"/>
            <a:ext cx="4301543" cy="341064"/>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5622799" y="0"/>
            <a:ext cx="4301543" cy="341064"/>
          </a:xfrm>
          <a:prstGeom prst="rect">
            <a:avLst/>
          </a:prstGeom>
        </p:spPr>
        <p:txBody>
          <a:bodyPr vert="horz" lIns="91440" tIns="45720" rIns="91440" bIns="45720" rtlCol="0"/>
          <a:lstStyle>
            <a:lvl1pPr algn="r">
              <a:defRPr sz="1200"/>
            </a:lvl1pPr>
          </a:lstStyle>
          <a:p>
            <a:fld id="{0B7684AA-C9D2-404B-8BC5-480F0CEB282F}" type="datetimeFigureOut">
              <a:rPr lang="da-DK" smtClean="0"/>
              <a:t>09-11-2022</a:t>
            </a:fld>
            <a:endParaRPr lang="da-DK"/>
          </a:p>
        </p:txBody>
      </p:sp>
      <p:sp>
        <p:nvSpPr>
          <p:cNvPr id="4" name="Pladsholder til slidebillede 3"/>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992665" y="3271381"/>
            <a:ext cx="7941310" cy="2676585"/>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1" y="6456612"/>
            <a:ext cx="4301543" cy="341064"/>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5622799" y="6456612"/>
            <a:ext cx="4301543" cy="341064"/>
          </a:xfrm>
          <a:prstGeom prst="rect">
            <a:avLst/>
          </a:prstGeom>
        </p:spPr>
        <p:txBody>
          <a:bodyPr vert="horz" lIns="91440" tIns="45720" rIns="91440" bIns="45720" rtlCol="0" anchor="b"/>
          <a:lstStyle>
            <a:lvl1pPr algn="r">
              <a:defRPr sz="1200"/>
            </a:lvl1pPr>
          </a:lstStyle>
          <a:p>
            <a:fld id="{88BC04D1-3B3B-4CEA-8F01-F9BABF9132B1}" type="slidenum">
              <a:rPr lang="da-DK" smtClean="0"/>
              <a:t>‹nr.›</a:t>
            </a:fld>
            <a:endParaRPr lang="da-DK"/>
          </a:p>
        </p:txBody>
      </p:sp>
    </p:spTree>
    <p:extLst>
      <p:ext uri="{BB962C8B-B14F-4D97-AF65-F5344CB8AC3E}">
        <p14:creationId xmlns:p14="http://schemas.microsoft.com/office/powerpoint/2010/main" val="1805999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SUS</a:t>
            </a:r>
          </a:p>
        </p:txBody>
      </p:sp>
      <p:sp>
        <p:nvSpPr>
          <p:cNvPr id="4" name="Pladsholder til slidenummer 3"/>
          <p:cNvSpPr>
            <a:spLocks noGrp="1"/>
          </p:cNvSpPr>
          <p:nvPr>
            <p:ph type="sldNum" sz="quarter" idx="5"/>
          </p:nvPr>
        </p:nvSpPr>
        <p:spPr/>
        <p:txBody>
          <a:bodyPr/>
          <a:lstStyle/>
          <a:p>
            <a:fld id="{042C4CBB-5A8A-43EB-BC16-21F19F4A1447}" type="slidenum">
              <a:rPr lang="da-DK" smtClean="0"/>
              <a:t>2</a:t>
            </a:fld>
            <a:endParaRPr lang="da-DK"/>
          </a:p>
        </p:txBody>
      </p:sp>
    </p:spTree>
    <p:extLst>
      <p:ext uri="{BB962C8B-B14F-4D97-AF65-F5344CB8AC3E}">
        <p14:creationId xmlns:p14="http://schemas.microsoft.com/office/powerpoint/2010/main" val="2720362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Hvordan udfordrer demografien kommunerne?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r>
              <a:rPr lang="da-DK" dirty="0"/>
              <a:t>I kommunalt regi koster en person på 85 år næsten dobbelt så meget så meget, som en person på 80 år.</a:t>
            </a:r>
          </a:p>
          <a:p>
            <a:r>
              <a:rPr lang="da-DK" dirty="0"/>
              <a:t>Og fire gange så meget som en person på 75 år.</a:t>
            </a:r>
          </a:p>
          <a:p>
            <a:r>
              <a:rPr lang="da-DK" dirty="0"/>
              <a:t>Og en person på 95 år koster mere end det dobbelte af en person på 85 år.</a:t>
            </a:r>
          </a:p>
          <a:p>
            <a:endParaRPr lang="da-DK" dirty="0"/>
          </a:p>
          <a:p>
            <a:r>
              <a:rPr lang="da-DK" dirty="0"/>
              <a:t>Derfor betyder den demografiske udvikling (fremover) særligt meget i kommunerne.</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722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lvl="0" indent="-171450">
              <a:buFontTx/>
              <a:buChar char="-"/>
            </a:pPr>
            <a:r>
              <a:rPr lang="da-DK" sz="1200" kern="1200" dirty="0">
                <a:solidFill>
                  <a:schemeClr val="tx1"/>
                </a:solidFill>
                <a:effectLst/>
                <a:latin typeface="+mn-lt"/>
                <a:ea typeface="+mn-ea"/>
                <a:cs typeface="+mn-cs"/>
              </a:rPr>
              <a:t>Figuren viser en fremskrivning af udbud og efterspørgsel på landsplan.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a-DK" sz="1200" kern="1200" dirty="0">
                <a:solidFill>
                  <a:schemeClr val="tx1"/>
                </a:solidFill>
                <a:effectLst/>
                <a:latin typeface="+mn-lt"/>
                <a:ea typeface="+mn-ea"/>
                <a:cs typeface="+mn-cs"/>
              </a:rPr>
              <a:t>Som det fremgår er der særligt en medarbejdergruppe hvor efterspørgslen udgør et problem – og det er SOSU’erne.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a-DK" sz="1200" kern="1200" dirty="0">
                <a:solidFill>
                  <a:schemeClr val="tx1"/>
                </a:solidFill>
                <a:effectLst/>
                <a:latin typeface="+mn-lt"/>
                <a:ea typeface="+mn-ea"/>
                <a:cs typeface="+mn-cs"/>
              </a:rPr>
              <a:t>Denne fremskrivning at de aktuelle rekrutteringsudfordringer der opleves i kommunerne ift. SOSU-området kun bliver større i de kommende år.</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a-DK"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a-DK"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a-DK" sz="1200" kern="1200" dirty="0">
                <a:solidFill>
                  <a:schemeClr val="tx1"/>
                </a:solidFill>
                <a:effectLst/>
                <a:latin typeface="+mn-lt"/>
                <a:ea typeface="+mn-ea"/>
                <a:cs typeface="+mn-cs"/>
              </a:rPr>
              <a:t>Og der tages ikke højde for den ubalance, som allerede er i dag.</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a-DK" sz="1200" kern="1200" dirty="0">
              <a:solidFill>
                <a:schemeClr val="tx1"/>
              </a:solidFill>
              <a:effectLst/>
              <a:latin typeface="+mn-lt"/>
              <a:ea typeface="+mn-ea"/>
              <a:cs typeface="+mn-cs"/>
            </a:endParaRPr>
          </a:p>
          <a:p>
            <a:pPr marL="171450" lvl="0" indent="-171450">
              <a:buFontTx/>
              <a:buChar char="-"/>
            </a:pPr>
            <a:endParaRPr lang="da-DK" sz="120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5399D99-FBCA-4702-B069-7D321F518BF6}" type="slidenum">
              <a:rPr kumimoji="0" lang="da-DK"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da-DK"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79859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0" i="0" dirty="0"/>
              <a:t>Pointen er her: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b="0" i="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0" i="0" dirty="0"/>
              <a:t>Når velstanden stiger – stiger forventninger til den service der leveres også.</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b="0" i="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0" i="0" dirty="0"/>
              <a:t>Udgifterne i kommunerne følger ikke velstandsudviklingen i samfundet generelt.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b="0" i="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0" i="0" dirty="0"/>
              <a:t>Dette gælder også på sundheds- og ældreområdet.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b="0" i="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b="0" i="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b="0" i="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b="0" i="0" dirty="0"/>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5399D99-FBCA-4702-B069-7D321F518BF6}" type="slidenum">
              <a:rPr kumimoji="0" lang="da-DK"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da-DK"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72882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Mette Frederiksens nytårstale – hvor hun offentliggjorde at der skulle komme en ny ældrelov.</a:t>
            </a:r>
          </a:p>
          <a:p>
            <a:endParaRPr lang="da-DK" dirty="0"/>
          </a:p>
          <a:p>
            <a:r>
              <a:rPr lang="da-DK" dirty="0"/>
              <a:t>Og så kommer vi tilbage til det. Afbureaukratisering og uhensigtsmæssig dokumentation skal selvfølgelig væk. Vi skal arbejde henimod at vi ikke dokumentere ting, som ikke har nogen værdi. </a:t>
            </a:r>
          </a:p>
          <a:p>
            <a:endParaRPr lang="da-DK" dirty="0"/>
          </a:p>
          <a:p>
            <a:r>
              <a:rPr lang="da-DK" dirty="0"/>
              <a:t>Men for at løse de store udfordringer er data og digitalisering en del af problemet eller en del af løsningen?</a:t>
            </a:r>
          </a:p>
          <a:p>
            <a:endParaRPr lang="da-DK" dirty="0"/>
          </a:p>
          <a:p>
            <a:r>
              <a:rPr lang="da-DK" dirty="0"/>
              <a:t>Pointe om, at vi også bliver nødt til at arbejde med data og digitalisering </a:t>
            </a:r>
          </a:p>
          <a:p>
            <a:r>
              <a:rPr lang="da-DK" dirty="0"/>
              <a:t> </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1830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Lokale eksempler fra Aalborg – tage fat i alle regler.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Reklame for webinar d. 22. oktober –  hvor en række kommuner fortæller om, hvordan de har grebet oprydning i dokumentation an. Tilmelding på KL’s hjemmeside – det er gratis. Sønderborg, København og Viborg [Måske Helsingør]. </a:t>
            </a:r>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7720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Forklar tidslinje + kommunale repræsentanter i ekspertgrupper. De syv pejlemærker kommer jeg ind på – på næste slide</a:t>
            </a:r>
          </a:p>
          <a:p>
            <a:endParaRPr lang="da-DK" dirty="0"/>
          </a:p>
          <a:p>
            <a:r>
              <a:rPr lang="da-DK" dirty="0"/>
              <a:t>I afrapportering: særligt fokus på at begrænse dokumentationskrav og forsimpling af Fælles Sprog III (FSIII) </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6394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 syv pejlemærker:</a:t>
            </a:r>
          </a:p>
          <a:p>
            <a:pPr marL="228600" indent="-228600">
              <a:lnSpc>
                <a:spcPct val="105000"/>
              </a:lnSpc>
            </a:pPr>
            <a:r>
              <a:rPr lang="da-DK" sz="1200" b="1" dirty="0">
                <a:effectLst/>
                <a:latin typeface="Calibri" panose="020F0502020204030204" pitchFamily="34" charset="0"/>
                <a:ea typeface="Calibri" panose="020F0502020204030204" pitchFamily="34" charset="0"/>
              </a:rPr>
              <a:t>Dokumentation skal kunne omsættes til forståelig og nyttig viden for borgere og pårørende</a:t>
            </a:r>
            <a:endParaRPr lang="da-DK" sz="1200" dirty="0">
              <a:effectLst/>
              <a:latin typeface="Calibri" panose="020F0502020204030204" pitchFamily="34" charset="0"/>
              <a:ea typeface="Calibri" panose="020F0502020204030204" pitchFamily="34" charset="0"/>
            </a:endParaRPr>
          </a:p>
          <a:p>
            <a:r>
              <a:rPr lang="da-DK" sz="1200" dirty="0">
                <a:effectLst/>
                <a:latin typeface="Calibri" panose="020F0502020204030204" pitchFamily="34" charset="0"/>
                <a:ea typeface="Calibri" panose="020F0502020204030204" pitchFamily="34" charset="0"/>
              </a:rPr>
              <a:t>Dokumentation skal give mening og tryghed for borgere og pårørende, og let kunne tilgås og forstås uden yderligere kendskab til fagsprog.</a:t>
            </a:r>
          </a:p>
          <a:p>
            <a:r>
              <a:rPr lang="da-DK" sz="1200" dirty="0">
                <a:effectLst/>
                <a:latin typeface="Calibri" panose="020F0502020204030204" pitchFamily="34" charset="0"/>
                <a:ea typeface="Calibri" panose="020F0502020204030204" pitchFamily="34" charset="0"/>
              </a:rPr>
              <a:t>Dokumentationssystemet skal understøtte en enkel og brugbar dokumentation, som let kan overføres til platforme med borgerblik. Det er helt centralt at borgerne og de pårørende har mulighed for at følge med i deres forløb og dermed kan være i dialog med og forstå de indsatser, der iværksættes indenfor pleje og omsorg.</a:t>
            </a:r>
          </a:p>
          <a:p>
            <a:pPr marL="457200" indent="-228600">
              <a:lnSpc>
                <a:spcPct val="105000"/>
              </a:lnSpc>
              <a:spcBef>
                <a:spcPts val="500"/>
              </a:spcBef>
              <a:spcAft>
                <a:spcPts val="800"/>
              </a:spcAft>
            </a:pPr>
            <a:r>
              <a:rPr lang="da-DK" sz="1200" dirty="0">
                <a:effectLst/>
                <a:latin typeface="Calibri" panose="020F0502020204030204" pitchFamily="34" charset="0"/>
                <a:ea typeface="Calibri" panose="020F0502020204030204" pitchFamily="34" charset="0"/>
              </a:rPr>
              <a:t>·</a:t>
            </a:r>
            <a:r>
              <a:rPr lang="da-DK" sz="1200" dirty="0">
                <a:effectLst/>
                <a:latin typeface="Times New Roman" panose="02020603050405020304" pitchFamily="18" charset="0"/>
                <a:ea typeface="Calibri" panose="020F0502020204030204" pitchFamily="34" charset="0"/>
              </a:rPr>
              <a:t>       </a:t>
            </a:r>
            <a:r>
              <a:rPr lang="da-DK" sz="1200" b="1" dirty="0">
                <a:effectLst/>
                <a:latin typeface="Calibri" panose="020F0502020204030204" pitchFamily="34" charset="0"/>
                <a:ea typeface="Calibri" panose="020F0502020204030204" pitchFamily="34" charset="0"/>
              </a:rPr>
              <a:t>Vi skriver de vigtigste oplysninger én gang og relevant dokumentation kan findes i simple og tilstrækkelige overblik.</a:t>
            </a:r>
            <a:endParaRPr lang="da-DK" sz="1200" dirty="0">
              <a:effectLst/>
              <a:latin typeface="Calibri" panose="020F0502020204030204" pitchFamily="34" charset="0"/>
              <a:ea typeface="Calibri" panose="020F0502020204030204" pitchFamily="34" charset="0"/>
            </a:endParaRPr>
          </a:p>
          <a:p>
            <a:r>
              <a:rPr lang="da-DK" sz="1200" dirty="0">
                <a:effectLst/>
                <a:latin typeface="Calibri" panose="020F0502020204030204" pitchFamily="34" charset="0"/>
                <a:ea typeface="Calibri" panose="020F0502020204030204" pitchFamily="34" charset="0"/>
              </a:rPr>
              <a:t>Oplysninger om borgeren skal kun dokumenteres én gang, der skal ikke være dobbelt dokumentation. Det skal være let og tilgængeligt at dokumentere det nødvendige og det skal være lige så let for medarbejderne at danne sig et hurtigt overblik over borgerens situation. Det er vigtigt for at understøtte kvalitet og borger- og patientsikkerhed i ældreplejen.  </a:t>
            </a:r>
          </a:p>
          <a:p>
            <a:pPr marL="457200" indent="-228600">
              <a:lnSpc>
                <a:spcPct val="105000"/>
              </a:lnSpc>
              <a:spcBef>
                <a:spcPts val="500"/>
              </a:spcBef>
              <a:spcAft>
                <a:spcPts val="800"/>
              </a:spcAft>
            </a:pPr>
            <a:r>
              <a:rPr lang="da-DK" sz="1200" dirty="0">
                <a:effectLst/>
                <a:latin typeface="Calibri" panose="020F0502020204030204" pitchFamily="34" charset="0"/>
                <a:ea typeface="Calibri" panose="020F0502020204030204" pitchFamily="34" charset="0"/>
              </a:rPr>
              <a:t>·</a:t>
            </a:r>
            <a:r>
              <a:rPr lang="da-DK" sz="1200" dirty="0">
                <a:effectLst/>
                <a:latin typeface="Times New Roman" panose="02020603050405020304" pitchFamily="18" charset="0"/>
                <a:ea typeface="Calibri" panose="020F0502020204030204" pitchFamily="34" charset="0"/>
              </a:rPr>
              <a:t>       </a:t>
            </a:r>
            <a:r>
              <a:rPr lang="da-DK" sz="1200" b="1" dirty="0">
                <a:effectLst/>
                <a:latin typeface="Calibri" panose="020F0502020204030204" pitchFamily="34" charset="0"/>
                <a:ea typeface="Calibri" panose="020F0502020204030204" pitchFamily="34" charset="0"/>
              </a:rPr>
              <a:t>Dokumentation skal understøtte samarbejde på tværs af sektorer</a:t>
            </a:r>
            <a:endParaRPr lang="da-DK" sz="1200" dirty="0">
              <a:effectLst/>
              <a:latin typeface="Calibri" panose="020F0502020204030204" pitchFamily="34" charset="0"/>
              <a:ea typeface="Calibri" panose="020F0502020204030204" pitchFamily="34" charset="0"/>
            </a:endParaRPr>
          </a:p>
          <a:p>
            <a:r>
              <a:rPr lang="da-DK" sz="1200" dirty="0">
                <a:effectLst/>
                <a:latin typeface="Calibri" panose="020F0502020204030204" pitchFamily="34" charset="0"/>
                <a:ea typeface="Calibri" panose="020F0502020204030204" pitchFamily="34" charset="0"/>
              </a:rPr>
              <a:t>Det skal være muligt, og let for vores medarbejdere at få et samlet overblik over borgeren på tværs af sektorer. Integration af viden på tværs af sektorer vil øge borger og patientsikkerhed i forhold til opgaveløsningen, samt øge kvaliteten i samarbejdet på tværs af fagområder og sektorer i sundhedsklyngerne.</a:t>
            </a:r>
          </a:p>
          <a:p>
            <a:pPr marL="457200" indent="-228600">
              <a:lnSpc>
                <a:spcPct val="105000"/>
              </a:lnSpc>
              <a:spcBef>
                <a:spcPts val="500"/>
              </a:spcBef>
              <a:spcAft>
                <a:spcPts val="800"/>
              </a:spcAft>
            </a:pPr>
            <a:r>
              <a:rPr lang="da-DK" sz="1200" dirty="0">
                <a:effectLst/>
                <a:latin typeface="Calibri" panose="020F0502020204030204" pitchFamily="34" charset="0"/>
                <a:ea typeface="Calibri" panose="020F0502020204030204" pitchFamily="34" charset="0"/>
              </a:rPr>
              <a:t>·</a:t>
            </a:r>
            <a:r>
              <a:rPr lang="da-DK" sz="1200" dirty="0">
                <a:effectLst/>
                <a:latin typeface="Times New Roman" panose="02020603050405020304" pitchFamily="18" charset="0"/>
                <a:ea typeface="Calibri" panose="020F0502020204030204" pitchFamily="34" charset="0"/>
              </a:rPr>
              <a:t>       </a:t>
            </a:r>
            <a:r>
              <a:rPr lang="da-DK" sz="1200" b="1" dirty="0">
                <a:effectLst/>
                <a:latin typeface="Calibri" panose="020F0502020204030204" pitchFamily="34" charset="0"/>
                <a:ea typeface="Calibri" panose="020F0502020204030204" pitchFamily="34" charset="0"/>
              </a:rPr>
              <a:t>Forenkling af FSIII og af fagsystemer</a:t>
            </a:r>
            <a:endParaRPr lang="da-DK" sz="1200" dirty="0">
              <a:effectLst/>
              <a:latin typeface="Calibri" panose="020F0502020204030204" pitchFamily="34" charset="0"/>
              <a:ea typeface="Calibri" panose="020F0502020204030204" pitchFamily="34" charset="0"/>
            </a:endParaRPr>
          </a:p>
          <a:p>
            <a:r>
              <a:rPr lang="da-DK" sz="1200" dirty="0">
                <a:effectLst/>
                <a:latin typeface="Calibri" panose="020F0502020204030204" pitchFamily="34" charset="0"/>
                <a:ea typeface="Calibri" panose="020F0502020204030204" pitchFamily="34" charset="0"/>
              </a:rPr>
              <a:t>Vores dokumentationspraksis, FSIII og vores opsætning af fagsystemer skal forenkles markant. Krav og muligheder er for mange, og alt for meget dokumentation skaber ikke en direkte værdi for borger og den konkrete kvalitet i opgaveløsningen. ”</a:t>
            </a:r>
            <a:r>
              <a:rPr lang="da-DK" sz="1200" dirty="0" err="1">
                <a:effectLst/>
                <a:latin typeface="Calibri" panose="020F0502020204030204" pitchFamily="34" charset="0"/>
                <a:ea typeface="Calibri" panose="020F0502020204030204" pitchFamily="34" charset="0"/>
              </a:rPr>
              <a:t>Less</a:t>
            </a:r>
            <a:r>
              <a:rPr lang="da-DK" sz="1200" dirty="0">
                <a:effectLst/>
                <a:latin typeface="Calibri" panose="020F0502020204030204" pitchFamily="34" charset="0"/>
                <a:ea typeface="Calibri" panose="020F0502020204030204" pitchFamily="34" charset="0"/>
              </a:rPr>
              <a:t> is more” vi skriver kun den relevante dokumentation for at gøre det muligt at læse og handle på det skrevne. Samtidig er det vigtigt, at det, der dokumenteres, sker i en mere ensartet og forsimplet struktur. I forlængelse heraf er lokal implementering og ledelse af dokumentationspraksis vigtige elementer.</a:t>
            </a:r>
          </a:p>
          <a:p>
            <a:pPr marL="457200" indent="-228600">
              <a:lnSpc>
                <a:spcPct val="105000"/>
              </a:lnSpc>
              <a:spcBef>
                <a:spcPts val="500"/>
              </a:spcBef>
              <a:spcAft>
                <a:spcPts val="800"/>
              </a:spcAft>
            </a:pPr>
            <a:r>
              <a:rPr lang="da-DK" sz="1200" dirty="0">
                <a:effectLst/>
                <a:latin typeface="Calibri" panose="020F0502020204030204" pitchFamily="34" charset="0"/>
                <a:ea typeface="Calibri" panose="020F0502020204030204" pitchFamily="34" charset="0"/>
              </a:rPr>
              <a:t>·</a:t>
            </a:r>
            <a:r>
              <a:rPr lang="da-DK" sz="1200" dirty="0">
                <a:effectLst/>
                <a:latin typeface="Times New Roman" panose="02020603050405020304" pitchFamily="18" charset="0"/>
                <a:ea typeface="Calibri" panose="020F0502020204030204" pitchFamily="34" charset="0"/>
              </a:rPr>
              <a:t>       </a:t>
            </a:r>
            <a:r>
              <a:rPr lang="da-DK" sz="1200" b="1" dirty="0">
                <a:effectLst/>
                <a:latin typeface="Calibri" panose="020F0502020204030204" pitchFamily="34" charset="0"/>
                <a:ea typeface="Calibri" panose="020F0502020204030204" pitchFamily="34" charset="0"/>
              </a:rPr>
              <a:t>En dokumentationslogik  </a:t>
            </a:r>
            <a:endParaRPr lang="da-DK" sz="1200" dirty="0">
              <a:effectLst/>
              <a:latin typeface="Calibri" panose="020F0502020204030204" pitchFamily="34" charset="0"/>
              <a:ea typeface="Calibri" panose="020F0502020204030204" pitchFamily="34" charset="0"/>
            </a:endParaRPr>
          </a:p>
          <a:p>
            <a:pPr>
              <a:lnSpc>
                <a:spcPct val="105000"/>
              </a:lnSpc>
              <a:spcAft>
                <a:spcPts val="800"/>
              </a:spcAft>
            </a:pPr>
            <a:r>
              <a:rPr lang="da-DK" sz="1200" dirty="0">
                <a:effectLst/>
                <a:latin typeface="Calibri" panose="020F0502020204030204" pitchFamily="34" charset="0"/>
                <a:ea typeface="Calibri" panose="020F0502020204030204" pitchFamily="34" charset="0"/>
              </a:rPr>
              <a:t>Kravene til dokumentation er forskellige i servicelov og sundhedslov. Det betyder, at det er svært at finde rundt i for medarbejderne på det kommunale sundheds- og ældreområde. Vi skal have en samlet dokumentationslogik på tværs af servicelov og sundhedslov, hvis vi skal reducere mængden af dobbeltdokumentation.</a:t>
            </a:r>
          </a:p>
          <a:p>
            <a:pPr marL="457200" indent="-228600">
              <a:lnSpc>
                <a:spcPct val="105000"/>
              </a:lnSpc>
              <a:spcBef>
                <a:spcPts val="500"/>
              </a:spcBef>
              <a:spcAft>
                <a:spcPts val="800"/>
              </a:spcAft>
            </a:pPr>
            <a:r>
              <a:rPr lang="da-DK" sz="1200" dirty="0">
                <a:effectLst/>
                <a:latin typeface="Calibri" panose="020F0502020204030204" pitchFamily="34" charset="0"/>
                <a:ea typeface="Calibri" panose="020F0502020204030204" pitchFamily="34" charset="0"/>
              </a:rPr>
              <a:t>·</a:t>
            </a:r>
            <a:r>
              <a:rPr lang="da-DK" sz="1200" dirty="0">
                <a:effectLst/>
                <a:latin typeface="Times New Roman" panose="02020603050405020304" pitchFamily="18" charset="0"/>
                <a:ea typeface="Calibri" panose="020F0502020204030204" pitchFamily="34" charset="0"/>
              </a:rPr>
              <a:t>       </a:t>
            </a:r>
            <a:r>
              <a:rPr lang="da-DK" sz="1200" b="1" dirty="0">
                <a:effectLst/>
                <a:latin typeface="Calibri" panose="020F0502020204030204" pitchFamily="34" charset="0"/>
                <a:ea typeface="Calibri" panose="020F0502020204030204" pitchFamily="34" charset="0"/>
              </a:rPr>
              <a:t>Mere tillid, samarbejde og læring.</a:t>
            </a:r>
            <a:endParaRPr lang="da-DK" sz="1200" dirty="0">
              <a:effectLst/>
              <a:latin typeface="Calibri" panose="020F0502020204030204" pitchFamily="34" charset="0"/>
              <a:ea typeface="Calibri" panose="020F0502020204030204" pitchFamily="34" charset="0"/>
            </a:endParaRPr>
          </a:p>
          <a:p>
            <a:r>
              <a:rPr lang="da-DK" sz="1200" dirty="0">
                <a:effectLst/>
                <a:latin typeface="Calibri" panose="020F0502020204030204" pitchFamily="34" charset="0"/>
                <a:ea typeface="Calibri" panose="020F0502020204030204" pitchFamily="34" charset="0"/>
              </a:rPr>
              <a:t>Lokalt har mange fået opbygget arbejdsgange og en dokumentationspraksis, hvor man laver ”rygdækningsdokumentation” for at imødegå f.eks. tilsyn, klager, pressesager osv. Derfor er der behov for mere tillid til kommunerne og medarbejderne, samt et styrket samarbejde med de nationale tilsyn med fokus på faglighed og læring som balancerer påbud, sanktioner og karakterskala. Det er afgørende, hvis mængden af overflødig dokumentation skal reduceres, at der arbejdes målrettet på dette.</a:t>
            </a:r>
          </a:p>
          <a:p>
            <a:pPr marL="457200" indent="-228600">
              <a:lnSpc>
                <a:spcPct val="105000"/>
              </a:lnSpc>
              <a:spcBef>
                <a:spcPts val="500"/>
              </a:spcBef>
              <a:spcAft>
                <a:spcPts val="800"/>
              </a:spcAft>
            </a:pPr>
            <a:r>
              <a:rPr lang="da-DK" sz="1200" dirty="0">
                <a:effectLst/>
                <a:latin typeface="Calibri" panose="020F0502020204030204" pitchFamily="34" charset="0"/>
                <a:ea typeface="Calibri" panose="020F0502020204030204" pitchFamily="34" charset="0"/>
              </a:rPr>
              <a:t>·</a:t>
            </a:r>
            <a:r>
              <a:rPr lang="da-DK" sz="1200" dirty="0">
                <a:effectLst/>
                <a:latin typeface="Times New Roman" panose="02020603050405020304" pitchFamily="18" charset="0"/>
                <a:ea typeface="Calibri" panose="020F0502020204030204" pitchFamily="34" charset="0"/>
              </a:rPr>
              <a:t>       </a:t>
            </a:r>
            <a:r>
              <a:rPr lang="da-DK" sz="1200" b="1" dirty="0">
                <a:effectLst/>
                <a:latin typeface="Calibri" panose="020F0502020204030204" pitchFamily="34" charset="0"/>
                <a:ea typeface="Calibri" panose="020F0502020204030204" pitchFamily="34" charset="0"/>
              </a:rPr>
              <a:t>Alle skal ikke dokumentere det samme</a:t>
            </a:r>
            <a:endParaRPr lang="da-DK" sz="1200" dirty="0">
              <a:effectLst/>
              <a:latin typeface="Calibri" panose="020F0502020204030204" pitchFamily="34" charset="0"/>
              <a:ea typeface="Calibri" panose="020F0502020204030204" pitchFamily="34" charset="0"/>
            </a:endParaRPr>
          </a:p>
          <a:p>
            <a:r>
              <a:rPr lang="da-DK" sz="1200" dirty="0">
                <a:effectLst/>
                <a:latin typeface="Calibri" panose="020F0502020204030204" pitchFamily="34" charset="0"/>
                <a:ea typeface="Calibri" panose="020F0502020204030204" pitchFamily="34" charset="0"/>
              </a:rPr>
              <a:t>Det er opgaven, der er bestemmende for, hvor meget vi skal dokumentere og altid med det mål, at der skal være en reel værdiskabelse for borgeren. Alle skal ikke dokumentere det samme.  Vi skal væk fra aktivitetsdokumentation, hvor alt, vi laver skrives ned. Vi skal målrette vores dokumentation i forhold til at skabe direkte værdi for borgeren og kvalitet i forløb og opgaveløsning. Vi skal arbejde med den gode balance, hvor de medarbejdere, der er hos borgeren, får mulighed for at dele relevant viden uden at dokumentere alt, hvad de laver.</a:t>
            </a:r>
          </a:p>
          <a:p>
            <a:r>
              <a:rPr lang="da-DK" sz="1200" dirty="0">
                <a:effectLst/>
                <a:latin typeface="Calibri" panose="020F0502020204030204" pitchFamily="34" charset="0"/>
                <a:ea typeface="Calibri" panose="020F0502020204030204" pitchFamily="34" charset="0"/>
              </a:rPr>
              <a:t>Samtidig kalder nogle mere komplekse sundhedsopgaver på mere dokumentation, for at sikre sammenhæng på tværs omkring borgerens forløb.</a:t>
            </a:r>
          </a:p>
          <a:p>
            <a:r>
              <a:rPr lang="da-DK" sz="1200" dirty="0">
                <a:effectLst/>
                <a:latin typeface="Calibri" panose="020F0502020204030204" pitchFamily="34" charset="0"/>
                <a:ea typeface="Calibri" panose="020F0502020204030204" pitchFamily="34" charset="0"/>
              </a:rPr>
              <a:t> </a:t>
            </a:r>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3566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87313" y="744538"/>
            <a:ext cx="6619875" cy="3724275"/>
          </a:xfrm>
        </p:spPr>
      </p:sp>
      <p:sp>
        <p:nvSpPr>
          <p:cNvPr id="3" name="Pladsholder til noter 2"/>
          <p:cNvSpPr>
            <a:spLocks noGrp="1"/>
          </p:cNvSpPr>
          <p:nvPr>
            <p:ph type="body" idx="1"/>
          </p:nvPr>
        </p:nvSpPr>
        <p:spPr/>
        <p:txBody>
          <a:bodyPr/>
          <a:lstStyle/>
          <a:p>
            <a:r>
              <a:rPr lang="da-DK" dirty="0"/>
              <a:t>Rammer</a:t>
            </a:r>
          </a:p>
          <a:p>
            <a:endParaRPr lang="da-DK" dirty="0"/>
          </a:p>
          <a:p>
            <a:r>
              <a:rPr lang="da-DK" dirty="0"/>
              <a:t>Variationer</a:t>
            </a:r>
          </a:p>
          <a:p>
            <a:endParaRPr lang="da-DK" dirty="0"/>
          </a:p>
          <a:p>
            <a:r>
              <a:rPr lang="da-DK" dirty="0"/>
              <a:t>Hvordan kommer variationer til udtryk</a:t>
            </a:r>
          </a:p>
          <a:p>
            <a:endParaRPr lang="da-DK" dirty="0"/>
          </a:p>
          <a:p>
            <a:r>
              <a:rPr lang="da-DK" dirty="0"/>
              <a:t>Vi har holdt en workshop med fire niveauer i fire kommuner – med fokus på de her elementer. Hvor er udfordringerne, og hvad kan vi gøre?</a:t>
            </a:r>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85813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Animation – klik for at få den næste.</a:t>
            </a:r>
          </a:p>
          <a:p>
            <a:endParaRPr lang="da-DK" dirty="0"/>
          </a:p>
          <a:p>
            <a:r>
              <a:rPr lang="da-DK" dirty="0"/>
              <a:t>På baggrund af pejlemærker og workshop har vi i KL lavet fire indsatsmål med en række indsatser. </a:t>
            </a:r>
          </a:p>
          <a:p>
            <a:endParaRPr lang="da-DK" dirty="0"/>
          </a:p>
          <a:p>
            <a:r>
              <a:rPr lang="da-DK" dirty="0"/>
              <a:t>De </a:t>
            </a:r>
            <a:r>
              <a:rPr lang="da-DK"/>
              <a:t>fire indsatsmål  er…</a:t>
            </a:r>
            <a:endParaRPr lang="da-DK" dirty="0"/>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94073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Hele programmet med indsatser på. </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8633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SUS</a:t>
            </a:r>
          </a:p>
        </p:txBody>
      </p:sp>
      <p:sp>
        <p:nvSpPr>
          <p:cNvPr id="4" name="Pladsholder til slidenummer 3"/>
          <p:cNvSpPr>
            <a:spLocks noGrp="1"/>
          </p:cNvSpPr>
          <p:nvPr>
            <p:ph type="sldNum" sz="quarter" idx="5"/>
          </p:nvPr>
        </p:nvSpPr>
        <p:spPr/>
        <p:txBody>
          <a:bodyPr/>
          <a:lstStyle/>
          <a:p>
            <a:fld id="{042C4CBB-5A8A-43EB-BC16-21F19F4A1447}" type="slidenum">
              <a:rPr lang="da-DK" smtClean="0"/>
              <a:t>3</a:t>
            </a:fld>
            <a:endParaRPr lang="da-DK"/>
          </a:p>
        </p:txBody>
      </p:sp>
    </p:spTree>
    <p:extLst>
      <p:ext uri="{BB962C8B-B14F-4D97-AF65-F5344CB8AC3E}">
        <p14:creationId xmlns:p14="http://schemas.microsoft.com/office/powerpoint/2010/main" val="27237865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Sara og Susanne har også fortalt om det men vi går i gang med en justering nu, der gør os bedre forberedt på en evt. ældrelov. Hvis den kommer. </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8416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er kommunerne, der har kontrakterne med </a:t>
            </a:r>
            <a:r>
              <a:rPr lang="da-DK" dirty="0" err="1"/>
              <a:t>eoj</a:t>
            </a:r>
            <a:r>
              <a:rPr lang="da-DK" dirty="0"/>
              <a:t>-leverandørerne. Det er er jer, der bestiller og betaler. Men der har været en efterspørgsmål på at KL går mere ind i det rum. At vi faciliterer et samarbejde mellem kommunerne ift. gode overblik, ift. brugervenlighed m.v. Det vil være en ny måde at arbejde på, og det vil vi gøre mere af fremadrettet. </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44087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r>
              <a:rPr lang="da-DK" dirty="0"/>
              <a:t>Det næste i skal høre om er pilotprojekt på FSIII på §§ 119 og 140.</a:t>
            </a:r>
          </a:p>
          <a:p>
            <a:endParaRPr lang="da-DK" dirty="0"/>
          </a:p>
          <a:p>
            <a:r>
              <a:rPr lang="da-DK" dirty="0"/>
              <a:t>Pointe med, at det virker mærkeligt at jeg står og siger, at nu skal vi evaluere FSIII og så går vi i gang med at implementere på flere områder. Hvorfor gør vi det? I kender måske allerede svaret`?</a:t>
            </a:r>
          </a:p>
          <a:p>
            <a:endParaRPr lang="da-DK" dirty="0"/>
          </a:p>
          <a:p>
            <a:r>
              <a:rPr lang="da-DK" dirty="0"/>
              <a:t>En del af svaret er, at FSIII er en dynamisk størrelse. Ligesom datastandarder på det regionale område fx diagnoser. Så ændrer man jo i det, jo klogere man bliver. Hvis der ændres i praksis – skal der selvfølgelig ændres i tilstande og indsatser.</a:t>
            </a:r>
          </a:p>
          <a:p>
            <a:endParaRPr lang="da-DK" dirty="0"/>
          </a:p>
          <a:p>
            <a:r>
              <a:rPr lang="da-DK" dirty="0"/>
              <a:t>Men Mia og Rikke vil uddybe, hvorfor det er vi har funktionsområder, og så vil de fortælle om status for pilotprojekt på 119 og 140</a:t>
            </a:r>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54089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RIDH og MFRF</a:t>
            </a:r>
          </a:p>
          <a:p>
            <a:r>
              <a:rPr lang="da-DK" dirty="0"/>
              <a:t>Tak Nanna – Vi hedder – husk at præsentere os selv. </a:t>
            </a:r>
          </a:p>
          <a:p>
            <a:endParaRPr lang="da-DK" dirty="0"/>
          </a:p>
          <a:p>
            <a:r>
              <a:rPr lang="da-DK" dirty="0"/>
              <a:t>Vi vil fortælle omkring status på pilot på 140 og 119, men først vil vi lige indlede med at fortælle lidt om datastandardisering og hvorfor vi har flere funktionsområder, og hvorfor det er smart. </a:t>
            </a:r>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54089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RIDH</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01055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RIDH.</a:t>
            </a:r>
          </a:p>
          <a:p>
            <a:endParaRPr lang="da-DK" dirty="0"/>
          </a:p>
          <a:p>
            <a:r>
              <a:rPr lang="da-DK" dirty="0"/>
              <a:t>Datastandardisering:</a:t>
            </a:r>
          </a:p>
          <a:p>
            <a:pPr marL="171450" indent="-171450">
              <a:buFontTx/>
              <a:buChar char="-"/>
            </a:pPr>
            <a:r>
              <a:rPr lang="da-DK" dirty="0"/>
              <a:t>Sammen med kommunerne /faglige medarbejdere</a:t>
            </a:r>
          </a:p>
          <a:p>
            <a:pPr marL="171450" indent="-171450">
              <a:buFontTx/>
              <a:buChar char="-"/>
            </a:pPr>
            <a:r>
              <a:rPr lang="da-DK" dirty="0"/>
              <a:t>Afdækker praksis – hvilke ord anvender man i sin daglige dokumentation – hvilke termer kan vi blive enige om.</a:t>
            </a:r>
          </a:p>
          <a:p>
            <a:pPr marL="171450" indent="-171450">
              <a:buFontTx/>
              <a:buChar char="-"/>
            </a:pPr>
            <a:r>
              <a:rPr lang="da-DK" i="1" dirty="0"/>
              <a:t>Måske: tilstande og indsatser er en del af den fælles kommunale rammeinfrastruktur</a:t>
            </a:r>
          </a:p>
          <a:p>
            <a:pPr marL="171450" indent="-171450">
              <a:buFontTx/>
              <a:buChar char="-"/>
            </a:pPr>
            <a:r>
              <a:rPr lang="da-DK" i="0" dirty="0"/>
              <a:t>Proces: afdækker praksis – inddeler og analyserer begreber, og giver dem en unik kode. Det vender vi tilbage til.</a:t>
            </a:r>
          </a:p>
          <a:p>
            <a:pPr marL="171450" indent="-171450">
              <a:buFontTx/>
              <a:buChar char="-"/>
            </a:pPr>
            <a:endParaRPr lang="da-DK" i="0" dirty="0"/>
          </a:p>
          <a:p>
            <a:pPr marL="0" indent="0">
              <a:buFontTx/>
              <a:buNone/>
            </a:pPr>
            <a:r>
              <a:rPr lang="da-DK" i="0" dirty="0"/>
              <a:t> </a:t>
            </a:r>
          </a:p>
          <a:p>
            <a:pPr marL="171450" indent="-171450">
              <a:buFontTx/>
              <a:buChar char="-"/>
            </a:pPr>
            <a:endParaRPr lang="da-DK" i="0"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06111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RIDH</a:t>
            </a:r>
          </a:p>
          <a:p>
            <a:r>
              <a:rPr lang="da-DK" dirty="0"/>
              <a:t>Det er derfor at vi har en række fælles tilstande for hver paragraf, der afdækker praksis, som det anvendes i forhold til de opgaver, som paragraffen dækker. Det er altså på hjemmepleje og hjemmesygepleje – sygeplejersker og andet fagpersonale, der har været med til at give tilstande og indsatser navne, og på 119 og 140 er det de terapeuter, som arbejder med områder til dagligt, der har været med til at formulere tilstande og indsatser.</a:t>
            </a:r>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24068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RIDH</a:t>
            </a:r>
          </a:p>
          <a:p>
            <a:r>
              <a:rPr lang="da-DK" dirty="0"/>
              <a:t>Give mening for fagmedarbejderen – forskellige måder at tale om det samme på. Men vi har gjort os umage, så begreberne kommer så tæt på hinanden, så der er tale om et fælles sprog.</a:t>
            </a:r>
          </a:p>
          <a:p>
            <a:endParaRPr lang="da-DK" dirty="0"/>
          </a:p>
          <a:p>
            <a:r>
              <a:rPr lang="da-DK" dirty="0"/>
              <a:t>Hvorfor gør vi os så umage </a:t>
            </a:r>
            <a:r>
              <a:rPr lang="da-DK" dirty="0" err="1"/>
              <a:t>ift</a:t>
            </a:r>
            <a:r>
              <a:rPr lang="da-DK" dirty="0"/>
              <a:t> at give mening:</a:t>
            </a:r>
          </a:p>
          <a:p>
            <a:r>
              <a:rPr lang="da-DK" dirty="0"/>
              <a:t> - </a:t>
            </a:r>
            <a:r>
              <a:rPr lang="da-DK" dirty="0" err="1"/>
              <a:t>crap</a:t>
            </a:r>
            <a:r>
              <a:rPr lang="da-DK" dirty="0"/>
              <a:t> in – </a:t>
            </a:r>
            <a:r>
              <a:rPr lang="da-DK" dirty="0" err="1"/>
              <a:t>crap</a:t>
            </a:r>
            <a:r>
              <a:rPr lang="da-DK" dirty="0"/>
              <a:t> out.</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99015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RIDH</a:t>
            </a:r>
          </a:p>
          <a:p>
            <a:r>
              <a:rPr lang="da-DK" dirty="0"/>
              <a:t>Gode argumenter for datastandardisering:</a:t>
            </a:r>
          </a:p>
          <a:p>
            <a:pPr marL="171450" indent="-171450">
              <a:buFontTx/>
              <a:buChar char="-"/>
            </a:pPr>
            <a:r>
              <a:rPr lang="da-DK" dirty="0"/>
              <a:t>Struktur ift. fritekst. Det er nemmere at genfinde relevant dokumentation både for den, der har dokumentet og andre.</a:t>
            </a:r>
          </a:p>
          <a:p>
            <a:pPr marL="171450" indent="-171450">
              <a:buFontTx/>
              <a:buChar char="-"/>
            </a:pPr>
            <a:r>
              <a:rPr lang="da-DK" dirty="0"/>
              <a:t>Genbruge data</a:t>
            </a:r>
          </a:p>
          <a:p>
            <a:pPr marL="171450" indent="-171450">
              <a:buFontTx/>
              <a:buChar char="-"/>
            </a:pPr>
            <a:r>
              <a:rPr lang="da-DK" dirty="0"/>
              <a:t>Fælles sprog på tværs af kommunen</a:t>
            </a:r>
          </a:p>
          <a:p>
            <a:pPr marL="171450" indent="-171450">
              <a:buFontTx/>
              <a:buChar char="-"/>
            </a:pPr>
            <a:r>
              <a:rPr lang="da-DK" dirty="0"/>
              <a:t>Anvende dokumentation på en anden måde en fritekst både lokalt, på tværs af tilbud og på tværs af kommuner.</a:t>
            </a:r>
          </a:p>
          <a:p>
            <a:pPr marL="171450" indent="-171450">
              <a:buFontTx/>
              <a:buChar char="-"/>
            </a:pPr>
            <a:endParaRPr lang="da-DK" dirty="0"/>
          </a:p>
          <a:p>
            <a:pPr marL="171450" indent="-171450">
              <a:buFontTx/>
              <a:buChar char="-"/>
            </a:pPr>
            <a:endParaRPr lang="da-DK" dirty="0"/>
          </a:p>
          <a:p>
            <a:pPr marL="171450" indent="-171450">
              <a:buFontTx/>
              <a:buChar char="-"/>
            </a:pPr>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58628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RIDH</a:t>
            </a:r>
          </a:p>
          <a:p>
            <a:r>
              <a:rPr lang="da-DK" dirty="0"/>
              <a:t>FSIII blev introduceret på samme tidspunkt som:</a:t>
            </a:r>
          </a:p>
          <a:p>
            <a:r>
              <a:rPr lang="da-DK" dirty="0"/>
              <a:t>Nye EOJ-systemer</a:t>
            </a:r>
          </a:p>
          <a:p>
            <a:r>
              <a:rPr lang="da-DK" dirty="0"/>
              <a:t>Ny organisering (risikobaseret tilsyn)</a:t>
            </a:r>
          </a:p>
          <a:p>
            <a:r>
              <a:rPr lang="da-DK" dirty="0"/>
              <a:t>FSIII er det eneste af disse initiativer, der har som mål at reducere dokumentationsopgaven.</a:t>
            </a:r>
          </a:p>
          <a:p>
            <a:r>
              <a:rPr lang="da-DK" dirty="0"/>
              <a:t>Den ambition arbejder KL og kommunerne fortsat med.</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099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800" b="0" dirty="0"/>
              <a:t>Sus</a:t>
            </a:r>
          </a:p>
          <a:p>
            <a:r>
              <a:rPr lang="da-DK" sz="800" b="1" dirty="0"/>
              <a:t>Tjek-in</a:t>
            </a:r>
          </a:p>
          <a:p>
            <a:r>
              <a:rPr lang="da-DK" sz="800" dirty="0"/>
              <a:t>Alle kommuner fra region XX rejser sig op.</a:t>
            </a:r>
          </a:p>
          <a:p>
            <a:r>
              <a:rPr lang="da-DK" sz="800" dirty="0"/>
              <a:t>Region hovedstaden</a:t>
            </a:r>
          </a:p>
          <a:p>
            <a:r>
              <a:rPr lang="da-DK" sz="800" dirty="0"/>
              <a:t>Region Sjælland</a:t>
            </a:r>
          </a:p>
          <a:p>
            <a:r>
              <a:rPr lang="da-DK" sz="800" dirty="0"/>
              <a:t>Region Nordjylland</a:t>
            </a:r>
          </a:p>
          <a:p>
            <a:r>
              <a:rPr lang="da-DK" sz="800" dirty="0"/>
              <a:t>Region Midtjylland</a:t>
            </a:r>
          </a:p>
          <a:p>
            <a:r>
              <a:rPr lang="da-DK" sz="800" dirty="0"/>
              <a:t>Region Syddanmark</a:t>
            </a:r>
          </a:p>
          <a:p>
            <a:r>
              <a:rPr lang="da-DK" sz="800" dirty="0" err="1"/>
              <a:t>Med-com</a:t>
            </a:r>
            <a:r>
              <a:rPr lang="da-DK" sz="800" dirty="0"/>
              <a:t> og sundhedsdatastyrelsen</a:t>
            </a:r>
          </a:p>
          <a:p>
            <a:r>
              <a:rPr lang="da-DK" sz="800" dirty="0"/>
              <a:t>KL og Komponent</a:t>
            </a:r>
          </a:p>
          <a:p>
            <a:r>
              <a:rPr lang="da-DK" sz="800" dirty="0"/>
              <a:t>Kombit</a:t>
            </a:r>
          </a:p>
          <a:p>
            <a:endParaRPr lang="da-DK" sz="800" dirty="0"/>
          </a:p>
          <a:p>
            <a:r>
              <a:rPr lang="da-DK" sz="800" b="1" dirty="0"/>
              <a:t>PRAKTISK INFO</a:t>
            </a:r>
          </a:p>
          <a:p>
            <a:pPr marL="171450" indent="-171450">
              <a:buFontTx/>
              <a:buChar char="-"/>
            </a:pPr>
            <a:r>
              <a:rPr lang="da-DK" sz="800" dirty="0"/>
              <a:t>Toilet</a:t>
            </a:r>
          </a:p>
          <a:p>
            <a:pPr marL="171450" indent="-171450">
              <a:buFontTx/>
              <a:buChar char="-"/>
            </a:pPr>
            <a:r>
              <a:rPr lang="da-DK" sz="800" dirty="0"/>
              <a:t>Spisesektion</a:t>
            </a:r>
          </a:p>
          <a:p>
            <a:pPr marL="171450" indent="-171450">
              <a:buFontTx/>
              <a:buChar char="-"/>
            </a:pPr>
            <a:r>
              <a:rPr lang="da-DK" sz="800" dirty="0"/>
              <a:t>parkering</a:t>
            </a:r>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042C4CBB-5A8A-43EB-BC16-21F19F4A1447}" type="slidenum">
              <a:rPr lang="da-DK" smtClean="0"/>
              <a:t>4</a:t>
            </a:fld>
            <a:endParaRPr lang="da-DK"/>
          </a:p>
        </p:txBody>
      </p:sp>
    </p:spTree>
    <p:extLst>
      <p:ext uri="{BB962C8B-B14F-4D97-AF65-F5344CB8AC3E}">
        <p14:creationId xmlns:p14="http://schemas.microsoft.com/office/powerpoint/2010/main" val="27894335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Proces</a:t>
            </a:r>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93707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 nye klassifikationer er forskellige fra de tidligere på den måde, at der er ingen metode. Der er ingen metodehåndbog. </a:t>
            </a:r>
          </a:p>
          <a:p>
            <a:endParaRPr lang="da-DK" dirty="0"/>
          </a:p>
          <a:p>
            <a:r>
              <a:rPr lang="da-DK" dirty="0"/>
              <a:t>Der er tilstande og indsatser, og vejledninger. </a:t>
            </a:r>
          </a:p>
          <a:p>
            <a:endParaRPr lang="da-DK" dirty="0"/>
          </a:p>
          <a:p>
            <a:r>
              <a:rPr lang="da-DK" dirty="0"/>
              <a:t>Det er der nogle fordele ved, men det gør også, at der er mange lokale valg. </a:t>
            </a:r>
          </a:p>
          <a:p>
            <a:endParaRPr lang="da-DK" dirty="0"/>
          </a:p>
          <a:p>
            <a:r>
              <a:rPr lang="da-DK" dirty="0"/>
              <a:t>Lige nu tilstande og indsatser – men det bliver tydeligt i uddatasættet – noget med datoer og måske frafaldsårsager og lignende.</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66435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Fortæl om pilotkommunerne og KMD vs. CURA proces.  Er der nogle tilstede fra </a:t>
            </a:r>
            <a:r>
              <a:rPr lang="da-DK" dirty="0" err="1"/>
              <a:t>Digit</a:t>
            </a:r>
            <a:r>
              <a:rPr lang="da-DK" dirty="0"/>
              <a:t>-kommunerne?</a:t>
            </a:r>
          </a:p>
          <a:p>
            <a:endParaRPr lang="da-DK" dirty="0"/>
          </a:p>
          <a:p>
            <a:r>
              <a:rPr lang="da-DK" dirty="0"/>
              <a:t>CURA: </a:t>
            </a:r>
            <a:r>
              <a:rPr lang="da-DK" dirty="0" err="1"/>
              <a:t>mock</a:t>
            </a:r>
            <a:r>
              <a:rPr lang="da-DK" dirty="0"/>
              <a:t>-ups på klassifikationerne, sammenhængsarbejdet og FFINST – kommer ind på senere. </a:t>
            </a:r>
          </a:p>
          <a:p>
            <a:r>
              <a:rPr lang="da-DK" dirty="0"/>
              <a:t>KMD: er i drift med klassifikationer og sammenhængsarbejdet, men laver </a:t>
            </a:r>
            <a:r>
              <a:rPr lang="da-DK" dirty="0" err="1"/>
              <a:t>mock</a:t>
            </a:r>
            <a:r>
              <a:rPr lang="da-DK" dirty="0"/>
              <a:t>-up på FFINST.</a:t>
            </a:r>
          </a:p>
          <a:p>
            <a:endParaRPr lang="da-DK" dirty="0"/>
          </a:p>
          <a:p>
            <a:r>
              <a:rPr lang="da-DK" dirty="0"/>
              <a:t>Langt i proces – rammen er, at der er workshops + og der er inviteret hertil. Men der kommer både virtuelle og fysiske informationsmøder. </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25363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SKS</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947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som vi også gerne vil få lavet </a:t>
            </a:r>
            <a:r>
              <a:rPr lang="da-DK" dirty="0" err="1"/>
              <a:t>mock</a:t>
            </a:r>
            <a:r>
              <a:rPr lang="da-DK" dirty="0"/>
              <a:t>-ups på ifm. 119 og 140 – det er det, som vi kalder sammenhængsarbejdet. Referencebegreber eller beslægtede tilstande hedder det i KMD. </a:t>
            </a:r>
          </a:p>
          <a:p>
            <a:endParaRPr lang="da-DK" dirty="0"/>
          </a:p>
          <a:p>
            <a:r>
              <a:rPr lang="da-DK" dirty="0"/>
              <a:t>Det er her vi skaber sammenhængen mellem funktionsområderne.</a:t>
            </a:r>
          </a:p>
          <a:p>
            <a:endParaRPr lang="da-DK" dirty="0"/>
          </a:p>
          <a:p>
            <a:r>
              <a:rPr lang="da-DK" dirty="0"/>
              <a:t>Sammenhænge er lavet – det skal </a:t>
            </a:r>
            <a:r>
              <a:rPr lang="da-DK" dirty="0" err="1"/>
              <a:t>eoj</a:t>
            </a:r>
            <a:r>
              <a:rPr lang="da-DK" dirty="0"/>
              <a:t>-leverandørerne blot hente ned. Det er ikke kommunerne, der skal lave denne sammenhæng selv.</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14483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FFINST er en måde at </a:t>
            </a:r>
            <a:r>
              <a:rPr lang="da-DK" dirty="0" err="1"/>
              <a:t>klassififere</a:t>
            </a:r>
            <a:r>
              <a:rPr lang="da-DK" dirty="0"/>
              <a:t> test, spørgeskemaer m.v., så vi kan genbruge dem i dokumentation både lokalt og på tværs af kommuner.</a:t>
            </a:r>
          </a:p>
          <a:p>
            <a:endParaRPr lang="da-DK" dirty="0"/>
          </a:p>
          <a:p>
            <a:endParaRPr lang="da-DK" dirty="0"/>
          </a:p>
          <a:p>
            <a:r>
              <a:rPr lang="da-DK" dirty="0"/>
              <a:t>Visning af effekt. </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13207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Vise gateway – jf. tidligere slide – så kommer 119 og 140 med ved udgangen af 2024 og FFINST</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99848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Vores fokus ift. at gå fra pilot til drift er hvordan vi får det til at give mest mulig mening for medarbejderne. </a:t>
            </a:r>
          </a:p>
          <a:p>
            <a:endParaRPr lang="da-DK" dirty="0"/>
          </a:p>
          <a:p>
            <a:r>
              <a:rPr lang="da-DK" dirty="0"/>
              <a:t>Derfor har vi i både pilot og ift. at gå til drift maksimalt fokus på:</a:t>
            </a:r>
          </a:p>
          <a:p>
            <a:endParaRPr lang="da-DK" dirty="0"/>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74925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16114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2400"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0726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latin typeface="+mn-lt"/>
              </a:rPr>
              <a:t>Sus:</a:t>
            </a:r>
          </a:p>
          <a:p>
            <a:r>
              <a:rPr lang="da-DK" dirty="0">
                <a:latin typeface="+mn-lt"/>
              </a:rPr>
              <a:t>Jesper: Jeg er forretningsspecialist på Fælles Faglige Begreber. </a:t>
            </a:r>
            <a:r>
              <a:rPr lang="da-DK" b="0" i="0" dirty="0">
                <a:solidFill>
                  <a:srgbClr val="333333"/>
                </a:solidFill>
                <a:effectLst/>
                <a:latin typeface="+mn-lt"/>
              </a:rPr>
              <a:t>Fælles Faglige Begreber er et digitaliserings- og dokumentationsprojekt på det specialiserede socialområde for voksne. </a:t>
            </a:r>
            <a:r>
              <a:rPr lang="da-DK" dirty="0">
                <a:latin typeface="+mn-lt"/>
              </a:rPr>
              <a:t>Inden KOMBIT var jeg ansat i Høje-Taastrup kommune, hvor jeg har været i + 20 år. De sidste 14 år som tilbudsleder på </a:t>
            </a:r>
            <a:r>
              <a:rPr lang="da-DK" dirty="0" err="1">
                <a:latin typeface="+mn-lt"/>
              </a:rPr>
              <a:t>udførerområdet</a:t>
            </a:r>
            <a:r>
              <a:rPr lang="da-DK" dirty="0">
                <a:latin typeface="+mn-lt"/>
              </a:rPr>
              <a:t>. Jeg har været projektejer på kommunens projekt om ensartet dokumentationspraksis, samt IT fagsystemsansvarlig.</a:t>
            </a:r>
          </a:p>
          <a:p>
            <a:endParaRPr lang="da-DK" dirty="0">
              <a:latin typeface="+mn-lt"/>
            </a:endParaRPr>
          </a:p>
          <a:p>
            <a:r>
              <a:rPr lang="da-DK" dirty="0">
                <a:latin typeface="+mn-lt"/>
              </a:rPr>
              <a:t>Sara: Jeg har være på det kommunale ældre og sundhedsområde de sidste 17 år i forskellige funktioner lige fra udekørende sygeplejerske, visitator til dokumentationskonsulent. Jeg har i alle mine kommunale år været optaget af data og IT løsninger til brug på ældre og omsorgsområdet.</a:t>
            </a:r>
          </a:p>
        </p:txBody>
      </p:sp>
      <p:sp>
        <p:nvSpPr>
          <p:cNvPr id="4" name="Pladsholder til slidenummer 3"/>
          <p:cNvSpPr>
            <a:spLocks noGrp="1"/>
          </p:cNvSpPr>
          <p:nvPr>
            <p:ph type="sldNum" sz="quarter" idx="5"/>
          </p:nvPr>
        </p:nvSpPr>
        <p:spPr/>
        <p:txBody>
          <a:bodyPr/>
          <a:lstStyle/>
          <a:p>
            <a:fld id="{89BA19B3-79C8-43DC-A56A-1252293DDE48}" type="slidenum">
              <a:rPr lang="da-DK" smtClean="0"/>
              <a:t>6</a:t>
            </a:fld>
            <a:endParaRPr lang="da-DK"/>
          </a:p>
        </p:txBody>
      </p:sp>
    </p:spTree>
    <p:extLst>
      <p:ext uri="{BB962C8B-B14F-4D97-AF65-F5344CB8AC3E}">
        <p14:creationId xmlns:p14="http://schemas.microsoft.com/office/powerpoint/2010/main" val="34275178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Tid indtil 11.45</a:t>
            </a:r>
          </a:p>
          <a:p>
            <a:r>
              <a:rPr lang="da-DK" dirty="0"/>
              <a:t>Introduktion til de 3 emner</a:t>
            </a:r>
          </a:p>
          <a:p>
            <a:r>
              <a:rPr lang="da-DK" dirty="0"/>
              <a:t>Eksempler:</a:t>
            </a:r>
          </a:p>
          <a:p>
            <a:r>
              <a:rPr lang="da-DK" dirty="0"/>
              <a:t>1: En måde at genopfriske FSIII i jeres kommune fx nye undervisningsforløb, cases…</a:t>
            </a:r>
          </a:p>
          <a:p>
            <a:r>
              <a:rPr lang="da-DK" dirty="0"/>
              <a:t>2: få talt igennem hvad der reelt er datastandard og metode i jeres brugergrænseflade</a:t>
            </a:r>
          </a:p>
          <a:p>
            <a:r>
              <a:rPr lang="da-DK" dirty="0"/>
              <a:t>3: Hvad kan vi bruge data til, hvad vil vi gerne bruge det til, hvordan vil vi bruge data i henhold til LIS og kvalitetsudvikling</a:t>
            </a:r>
          </a:p>
          <a:p>
            <a:endParaRPr lang="da-DK" dirty="0"/>
          </a:p>
          <a:p>
            <a:r>
              <a:rPr lang="da-DK" dirty="0"/>
              <a:t>De ting i noterer jer i lokalerne tager vi med hjem og samler op på.</a:t>
            </a:r>
          </a:p>
          <a:p>
            <a:endParaRPr lang="da-DK" dirty="0"/>
          </a:p>
          <a:p>
            <a:r>
              <a:rPr lang="da-DK" dirty="0"/>
              <a:t>Oversigter over hvilke kommuner der skal i hvilke lokaler hænger XX og på døren til lokalet.</a:t>
            </a:r>
          </a:p>
        </p:txBody>
      </p:sp>
      <p:sp>
        <p:nvSpPr>
          <p:cNvPr id="4" name="Pladsholder til slidenummer 3"/>
          <p:cNvSpPr>
            <a:spLocks noGrp="1"/>
          </p:cNvSpPr>
          <p:nvPr>
            <p:ph type="sldNum" sz="quarter" idx="5"/>
          </p:nvPr>
        </p:nvSpPr>
        <p:spPr/>
        <p:txBody>
          <a:bodyPr/>
          <a:lstStyle/>
          <a:p>
            <a:fld id="{88BC04D1-3B3B-4CEA-8F01-F9BABF9132B1}" type="slidenum">
              <a:rPr lang="da-DK" smtClean="0"/>
              <a:t>44</a:t>
            </a:fld>
            <a:endParaRPr lang="da-DK"/>
          </a:p>
        </p:txBody>
      </p:sp>
    </p:spTree>
    <p:extLst>
      <p:ext uri="{BB962C8B-B14F-4D97-AF65-F5344CB8AC3E}">
        <p14:creationId xmlns:p14="http://schemas.microsoft.com/office/powerpoint/2010/main" val="20614024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BC04D1-3B3B-4CEA-8F01-F9BABF9132B1}"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6346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(Kildeleverandøren er leverandør af det fagsystem, kommunen anvender)</a:t>
            </a:r>
          </a:p>
          <a:p>
            <a:endParaRPr lang="da-DK" dirty="0"/>
          </a:p>
          <a:p>
            <a:pPr marL="342900" indent="-342900">
              <a:lnSpc>
                <a:spcPct val="120000"/>
              </a:lnSpc>
              <a:spcAft>
                <a:spcPts val="3000"/>
              </a:spcAft>
              <a:buFont typeface="Arial" panose="020B0604020202020204" pitchFamily="34" charset="0"/>
              <a:buChar char="•"/>
            </a:pPr>
            <a:r>
              <a:rPr lang="da-DK" sz="1200" dirty="0"/>
              <a:t>FLIS er et datavarehus, som leverer data til kommunerne (som KDI)</a:t>
            </a:r>
          </a:p>
          <a:p>
            <a:pPr marL="342900" indent="-342900">
              <a:lnSpc>
                <a:spcPct val="120000"/>
              </a:lnSpc>
              <a:spcAft>
                <a:spcPts val="3000"/>
              </a:spcAft>
              <a:buFont typeface="Arial" panose="020B0604020202020204" pitchFamily="34" charset="0"/>
              <a:buChar char="•"/>
            </a:pPr>
            <a:r>
              <a:rPr lang="da-DK" sz="1200" dirty="0"/>
              <a:t>FLIS har ingen skærmbilleder og ingen rapporter - og er således ikke et ledelsesinformationssystem som dem fra KMD, Fujitsu, LIFA, </a:t>
            </a:r>
            <a:r>
              <a:rPr lang="da-DK" sz="1200" dirty="0" err="1"/>
              <a:t>Inspari</a:t>
            </a:r>
            <a:r>
              <a:rPr lang="da-DK" sz="1200" dirty="0"/>
              <a:t> o. lign.</a:t>
            </a:r>
          </a:p>
          <a:p>
            <a:pPr marL="342900" indent="-342900">
              <a:lnSpc>
                <a:spcPct val="120000"/>
              </a:lnSpc>
              <a:spcAft>
                <a:spcPts val="3000"/>
              </a:spcAft>
              <a:buFont typeface="Arial" panose="020B0604020202020204" pitchFamily="34" charset="0"/>
              <a:buChar char="•"/>
            </a:pPr>
            <a:r>
              <a:rPr lang="da-DK" sz="1200" dirty="0"/>
              <a:t>FLIS giver hver kommune adgang til data fra kommunens egne systemer på det mest detaljerede niveau, fx på CPR-niveau, fx til myndighedsopgaver</a:t>
            </a:r>
          </a:p>
          <a:p>
            <a:pPr marL="342900" indent="-342900">
              <a:lnSpc>
                <a:spcPct val="120000"/>
              </a:lnSpc>
              <a:spcAft>
                <a:spcPts val="3000"/>
              </a:spcAft>
              <a:buFont typeface="Arial" panose="020B0604020202020204" pitchFamily="34" charset="0"/>
              <a:buChar char="•"/>
            </a:pPr>
            <a:r>
              <a:rPr lang="da-DK" sz="1200" dirty="0"/>
              <a:t>FLIS udkommer månedligt – og løbende under modernisering så data er valideret </a:t>
            </a:r>
          </a:p>
          <a:p>
            <a:endParaRPr lang="da-DK" dirty="0"/>
          </a:p>
          <a:p>
            <a:pPr>
              <a:lnSpc>
                <a:spcPct val="100000"/>
              </a:lnSpc>
              <a:spcAft>
                <a:spcPts val="1200"/>
              </a:spcAft>
            </a:pPr>
            <a:r>
              <a:rPr lang="da-DK" dirty="0"/>
              <a:t> </a:t>
            </a:r>
          </a:p>
        </p:txBody>
      </p:sp>
      <p:sp>
        <p:nvSpPr>
          <p:cNvPr id="4" name="Pladsholder til sli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D95478-88EF-4709-A49B-507E4D9C21F2}"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83393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1B68DA-730A-4AF8-A449-213189F61F74}"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20665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dirty="0"/>
              <a:t>FLIS dataområder</a:t>
            </a:r>
            <a:br>
              <a:rPr lang="da-DK" sz="1200" dirty="0"/>
            </a:br>
            <a:r>
              <a:rPr lang="da-DK" sz="1200" dirty="0"/>
              <a:t>Hvilke data ligger i FLIS og hvor kommer de fra?</a:t>
            </a:r>
            <a:endParaRPr lang="da-DK" dirty="0"/>
          </a:p>
        </p:txBody>
      </p:sp>
      <p:sp>
        <p:nvSpPr>
          <p:cNvPr id="4" name="Pladsholder til sli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BC04D1-3B3B-4CEA-8F01-F9BABF9132B1}"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72512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chemeClr val="accent2"/>
                </a:solidFill>
              </a:rPr>
              <a:t>Forskellige indgange til data dækker forskellige behov, anvendelsesmuligheder og kompetenceniveauer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chemeClr val="accent2"/>
                </a:solidFill>
              </a:rPr>
              <a:t>UDVIKLINGEN AF FLIS ER STYRET AF KOMMUNERNES INPUT GENNEM STYREGRUPPER, FAGGRUPPER, FØLGEGRUPPER OG BTU</a:t>
            </a:r>
          </a:p>
          <a:p>
            <a:endParaRPr lang="da-DK" dirty="0"/>
          </a:p>
        </p:txBody>
      </p:sp>
      <p:sp>
        <p:nvSpPr>
          <p:cNvPr id="4" name="Pladsholder til sli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1B68DA-730A-4AF8-A449-213189F61F74}"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9009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6by rapporter</a:t>
            </a:r>
          </a:p>
          <a:p>
            <a:r>
              <a:rPr lang="da-DK" dirty="0"/>
              <a:t>Udgift til borgere </a:t>
            </a:r>
          </a:p>
        </p:txBody>
      </p:sp>
      <p:sp>
        <p:nvSpPr>
          <p:cNvPr id="4" name="Pladsholder til sli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7839AF-09E9-40BE-A5CE-ADED0A62E144}"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36109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dirty="0">
                <a:effectLst/>
                <a:latin typeface="Calibri" panose="020F0502020204030204" pitchFamily="34" charset="0"/>
                <a:ea typeface="Calibri" panose="020F0502020204030204" pitchFamily="34" charset="0"/>
                <a:cs typeface="Times New Roman" panose="02020603050405020304" pitchFamily="18" charset="0"/>
              </a:rPr>
              <a:t>Sus</a:t>
            </a:r>
          </a:p>
          <a:p>
            <a:pPr>
              <a:lnSpc>
                <a:spcPct val="107000"/>
              </a:lnSpc>
              <a:spcAft>
                <a:spcPts val="800"/>
              </a:spcAft>
            </a:pPr>
            <a:r>
              <a:rPr lang="da-DK" sz="1200" dirty="0">
                <a:effectLst/>
                <a:latin typeface="Calibri" panose="020F0502020204030204" pitchFamily="34" charset="0"/>
                <a:ea typeface="Calibri" panose="020F0502020204030204" pitchFamily="34" charset="0"/>
                <a:cs typeface="Times New Roman" panose="02020603050405020304" pitchFamily="18" charset="0"/>
              </a:rPr>
              <a:t>Gevinsthus for FSIII (og FFB) </a:t>
            </a:r>
          </a:p>
          <a:p>
            <a:pPr>
              <a:lnSpc>
                <a:spcPct val="107000"/>
              </a:lnSpc>
              <a:spcAft>
                <a:spcPts val="800"/>
              </a:spcAft>
            </a:pPr>
            <a:r>
              <a:rPr lang="da-DK" sz="1200" dirty="0">
                <a:effectLst/>
                <a:latin typeface="Calibri" panose="020F0502020204030204" pitchFamily="34" charset="0"/>
                <a:ea typeface="Calibri" panose="020F0502020204030204" pitchFamily="34" charset="0"/>
                <a:cs typeface="Times New Roman" panose="02020603050405020304" pitchFamily="18" charset="0"/>
              </a:rPr>
              <a:t>Data standarden står på gældende lovgivning og bekendtgørelser. Den er også indskrevet i ØA, for at understøtte implementeringen i kommunerne.</a:t>
            </a:r>
          </a:p>
          <a:p>
            <a:pPr>
              <a:lnSpc>
                <a:spcPct val="107000"/>
              </a:lnSpc>
              <a:spcAft>
                <a:spcPts val="800"/>
              </a:spcAft>
            </a:pPr>
            <a:endParaRPr lang="da-DK"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dirty="0">
                <a:effectLst/>
                <a:latin typeface="Calibri" panose="020F0502020204030204" pitchFamily="34" charset="0"/>
                <a:ea typeface="Calibri" panose="020F0502020204030204" pitchFamily="34" charset="0"/>
                <a:cs typeface="Times New Roman" panose="02020603050405020304" pitchFamily="18" charset="0"/>
              </a:rPr>
              <a:t>Med udgangspunkt i gevinsthuset, beskrives hvordan fælleskommunale datastandarder er med til at skabe merværdi for kommunerne, men også hvordan det øger kvaliteten for den enkelte borger.</a:t>
            </a:r>
            <a:endParaRPr lang="da-DK" sz="1000" dirty="0"/>
          </a:p>
        </p:txBody>
      </p:sp>
      <p:sp>
        <p:nvSpPr>
          <p:cNvPr id="4" name="Pladsholder til sli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B2C20E-BBAC-4A58-B90A-94B8C098EF11}"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65469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effectLst/>
                <a:latin typeface="+mn-lt"/>
                <a:ea typeface="Calibri" panose="020F0502020204030204" pitchFamily="34" charset="0"/>
                <a:cs typeface="Times New Roman" panose="02020603050405020304" pitchFamily="18" charset="0"/>
              </a:rPr>
              <a:t>Sus</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effectLst/>
                <a:latin typeface="+mn-lt"/>
                <a:ea typeface="Calibri" panose="020F0502020204030204" pitchFamily="34" charset="0"/>
                <a:cs typeface="Times New Roman" panose="02020603050405020304" pitchFamily="18" charset="0"/>
              </a:rPr>
              <a:t>Når vi taler om Fælleskommunale datastandarder, så er det Fælleskommunale begreber for tilstande og indsatser.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effectLst/>
                <a:latin typeface="+mn-lt"/>
                <a:ea typeface="Calibri" panose="020F0502020204030204" pitchFamily="34" charset="0"/>
                <a:cs typeface="Times New Roman" panose="02020603050405020304" pitchFamily="18" charset="0"/>
              </a:rPr>
              <a:t>Altså tilstande som beskriver borgernes funktionsevne og sundhedstilstand. Men også fælleskommunale måder at beskrive de social- og sundhedsfaglige indsatser vi iværksætter.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effectLst/>
              <a:latin typeface="+mn-lt"/>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latin typeface="+mn-lt"/>
              </a:rPr>
              <a:t>Der var stor variation på området, hvorfor standarder for hvilke begreber, vi anvender til kommunikation og dokumentation, er nødvendige og afgørende for at skabe sammenhæng på området.</a:t>
            </a:r>
          </a:p>
          <a:p>
            <a:endParaRPr lang="da-DK" sz="1200" dirty="0">
              <a:effectLst/>
              <a:latin typeface="+mn-lt"/>
              <a:ea typeface="Calibri" panose="020F0502020204030204" pitchFamily="34" charset="0"/>
              <a:cs typeface="Times New Roman" panose="02020603050405020304" pitchFamily="18" charset="0"/>
            </a:endParaRPr>
          </a:p>
          <a:p>
            <a:r>
              <a:rPr lang="da-DK" sz="1200" dirty="0">
                <a:effectLst/>
                <a:latin typeface="+mn-lt"/>
                <a:ea typeface="Calibri" panose="020F0502020204030204" pitchFamily="34" charset="0"/>
                <a:cs typeface="Times New Roman" panose="02020603050405020304" pitchFamily="18" charset="0"/>
              </a:rPr>
              <a:t>Disse begreber er sidenhen blevet tildelt en unik UUID kode, som gør det muligt at genkende og genbruge data, men også til at sammenligne dem på tværs af kommuner og IT fagsystemer.</a:t>
            </a:r>
          </a:p>
          <a:p>
            <a:endParaRPr lang="da-DK" sz="1200" dirty="0">
              <a:effectLst/>
              <a:latin typeface="+mn-lt"/>
              <a:ea typeface="Calibri" panose="020F0502020204030204" pitchFamily="34" charset="0"/>
              <a:cs typeface="Times New Roman" panose="02020603050405020304" pitchFamily="18" charset="0"/>
            </a:endParaRPr>
          </a:p>
          <a:p>
            <a:r>
              <a:rPr lang="da-DK" sz="1200" dirty="0">
                <a:effectLst/>
                <a:latin typeface="+mn-lt"/>
                <a:ea typeface="Calibri" panose="020F0502020204030204" pitchFamily="34" charset="0"/>
                <a:cs typeface="Times New Roman" panose="02020603050405020304" pitchFamily="18" charset="0"/>
              </a:rPr>
              <a:t>Fælleskommunale data standarder driftes og vedligeholdes i KOMBIT. Her henter </a:t>
            </a:r>
            <a:r>
              <a:rPr lang="da-DK" sz="1200" b="0" i="0" dirty="0">
                <a:solidFill>
                  <a:srgbClr val="000000"/>
                </a:solidFill>
                <a:effectLst/>
                <a:latin typeface="+mn-lt"/>
                <a:ea typeface="Calibri" panose="020F0502020204030204" pitchFamily="34" charset="0"/>
                <a:cs typeface="Times New Roman" panose="02020603050405020304" pitchFamily="18" charset="0"/>
              </a:rPr>
              <a:t>IT</a:t>
            </a:r>
            <a:r>
              <a:rPr lang="da-DK" sz="1200" b="0" i="0" dirty="0">
                <a:solidFill>
                  <a:srgbClr val="000000"/>
                </a:solidFill>
                <a:effectLst/>
                <a:latin typeface="+mn-lt"/>
              </a:rPr>
              <a:t>-leverandørerne de klassificerede begreber fra den Fælleskommunale klassifikationsserver, hvilket understøtter, at begreberne bliver de samme på tværs af kommuner og de forskellige fagsystemer. Grundlaget for et fælles sprog er hermed lagt. </a:t>
            </a:r>
            <a:endParaRPr lang="da-DK" sz="1200" dirty="0">
              <a:effectLst/>
              <a:latin typeface="+mn-lt"/>
              <a:ea typeface="Calibri" panose="020F0502020204030204" pitchFamily="34" charset="0"/>
              <a:cs typeface="Times New Roman" panose="02020603050405020304" pitchFamily="18" charset="0"/>
            </a:endParaRPr>
          </a:p>
          <a:p>
            <a:endParaRPr lang="da-DK" sz="1200" dirty="0">
              <a:latin typeface="+mn-lt"/>
            </a:endParaRPr>
          </a:p>
        </p:txBody>
      </p:sp>
      <p:sp>
        <p:nvSpPr>
          <p:cNvPr id="4" name="Pladsholder til sli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B2C20E-BBAC-4A58-B90A-94B8C098EF11}"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4719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effectLst/>
                <a:latin typeface="+mn-lt"/>
                <a:ea typeface="Calibri" panose="020F0502020204030204" pitchFamily="34" charset="0"/>
                <a:cs typeface="Times New Roman" panose="02020603050405020304" pitchFamily="18" charset="0"/>
              </a:rPr>
              <a:t>Mange kommuner benytter benchmarking som en del af deres værktøjskasse. </a:t>
            </a:r>
            <a:r>
              <a:rPr lang="da-DK" sz="1200" b="0" i="0" dirty="0">
                <a:solidFill>
                  <a:srgbClr val="444444"/>
                </a:solidFill>
                <a:effectLst/>
                <a:latin typeface="+mn-lt"/>
              </a:rPr>
              <a:t>Kommunerne i hovedstadsregionen har bl.a. mulighed for at deltage i </a:t>
            </a:r>
            <a:r>
              <a:rPr lang="da-DK" sz="1200" dirty="0">
                <a:effectLst/>
                <a:latin typeface="+mn-lt"/>
                <a:ea typeface="Calibri" panose="020F0502020204030204" pitchFamily="34" charset="0"/>
                <a:cs typeface="Times New Roman" panose="02020603050405020304" pitchFamily="18" charset="0"/>
              </a:rPr>
              <a:t>en </a:t>
            </a:r>
            <a:r>
              <a:rPr lang="da-DK" sz="1200" b="0" i="0" dirty="0">
                <a:solidFill>
                  <a:srgbClr val="444444"/>
                </a:solidFill>
                <a:effectLst/>
                <a:latin typeface="+mn-lt"/>
              </a:rPr>
              <a:t>benchmark-undersøgelse på psykiatri- og voksenhandikapområdet. I undersøgelsen sammenligner man bl.a. udgifter og antal modtagere på en række områder på tværs af kommunerne. </a:t>
            </a:r>
            <a:r>
              <a:rPr lang="da-DK" sz="1200" dirty="0">
                <a:latin typeface="+mn-lt"/>
              </a:rPr>
              <a:t>Indsamlingen gennemføres ved hjælp af et webbaseret spørgeskema. Altså manuel indtastning.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effectLst/>
                <a:latin typeface="+mn-lt"/>
                <a:ea typeface="Calibri" panose="020F0502020204030204" pitchFamily="34" charset="0"/>
                <a:cs typeface="Times New Roman" panose="02020603050405020304" pitchFamily="18" charset="0"/>
              </a:rPr>
              <a:t>Dette kan ofte ikke stå alene. Derfor har mange kommuner også store disponeringsark til yderligere ledelsesinformation. Også ved hjælp af manuelle arbejdsgange.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effectLst/>
                <a:latin typeface="+mn-lt"/>
                <a:ea typeface="Calibri" panose="020F0502020204030204" pitchFamily="34" charset="0"/>
                <a:cs typeface="Times New Roman" panose="02020603050405020304" pitchFamily="18" charset="0"/>
              </a:rPr>
              <a:t>Sundhed- og omsorgsområdet: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effectLst/>
                <a:latin typeface="+mn-lt"/>
                <a:ea typeface="Calibri" panose="020F0502020204030204" pitchFamily="34" charset="0"/>
                <a:cs typeface="Times New Roman" panose="02020603050405020304" pitchFamily="18" charset="0"/>
              </a:rPr>
              <a:t>Det har været svært at sammenligne data, da hver kommune havde sit sprog på ydelser/indsatser. På ældre- og sundhed området har man tilkøbt supplerende systemer til at vise data, eller trukket den data ud man kunne på baggrund af det omsorgsjournalen kunne vise, men man skulle være helt skarp på at lave de rette søgninger, da systemerne ikke var bygget til at vise data, også her blev data lagt ind i et Excel ark.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effectLst/>
                <a:latin typeface="+mn-lt"/>
                <a:ea typeface="Calibri" panose="020F0502020204030204" pitchFamily="34" charset="0"/>
                <a:cs typeface="Times New Roman" panose="02020603050405020304" pitchFamily="18" charset="0"/>
              </a:rPr>
              <a:t>Ved at have fælleskommunale</a:t>
            </a:r>
            <a:r>
              <a:rPr lang="da-DK" sz="1200" b="0" i="0" dirty="0">
                <a:solidFill>
                  <a:srgbClr val="000000"/>
                </a:solidFill>
                <a:effectLst/>
                <a:latin typeface="+mn-lt"/>
              </a:rPr>
              <a:t> begrebsstandarder, har man skabt forudsætningen for ensartede kvalitetsdata, som kan bruges til k</a:t>
            </a:r>
            <a:r>
              <a:rPr lang="da-DK" sz="1200" dirty="0">
                <a:effectLst/>
                <a:latin typeface="+mn-lt"/>
                <a:ea typeface="Calibri" panose="020F0502020204030204" pitchFamily="34" charset="0"/>
                <a:cs typeface="Times New Roman" panose="02020603050405020304" pitchFamily="18" charset="0"/>
              </a:rPr>
              <a:t>valitetssikring- og udvikling. Dels ved at kigge på egen data, men også ved at sammenligne sig med andre kommuner, eller ved at lade sig inspirere af dem.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effectLst/>
                <a:latin typeface="+mn-lt"/>
                <a:ea typeface="Calibri" panose="020F0502020204030204" pitchFamily="34" charset="0"/>
                <a:cs typeface="Times New Roman" panose="02020603050405020304" pitchFamily="18" charset="0"/>
              </a:rPr>
              <a:t>Man kan automatisere de nuværende løsninger vedr. benchmarking, ligesom at man kan trække data ud til ledelsesinformation.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effectLst/>
                <a:latin typeface="+mn-lt"/>
                <a:ea typeface="Calibri" panose="020F0502020204030204" pitchFamily="34" charset="0"/>
                <a:cs typeface="Times New Roman" panose="02020603050405020304" pitchFamily="18" charset="0"/>
              </a:rPr>
              <a:t>Man kan bl.a. sammenligne data fra egen kommune med andre kommuner for at undersøge effekten af en særlig indsats.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effectLst/>
                <a:latin typeface="+mn-lt"/>
                <a:ea typeface="Calibri" panose="020F0502020204030204" pitchFamily="34" charset="0"/>
                <a:cs typeface="Times New Roman" panose="02020603050405020304" pitchFamily="18" charset="0"/>
              </a:rPr>
              <a:t>Et eksempel på dette kunne være at man i en kommune har arbejdet på minimere antallet af tryksår hos borgerne. Dette gennem kompetenceudvikling og ændrede arbejdsgange. Når man sammenligner med egne tal fra tidligere perioder, kan man godt se en forbedring, men man kan ikke nødvendigvis sandsynliggøre en sammenhæng til den særlige indsats. Det kan jo også skyldes andre faktorer som f.eks. at der er kommet nye specialmadrasser på markedet.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effectLst/>
                <a:latin typeface="+mn-lt"/>
                <a:ea typeface="Calibri" panose="020F0502020204030204" pitchFamily="34" charset="0"/>
                <a:cs typeface="Times New Roman" panose="02020603050405020304" pitchFamily="18" charset="0"/>
              </a:rPr>
              <a:t>Her kan man sammenligne egne data med data fra andre kommuner. Hvordan har udviklingen været hos dem? Har de oplevet et tilsvarende fald i antallet af tryksår med samme nye madrasser, eller er det sandsynligt at indsatsen har haft en positiv effekt. Det kan så føre til at andre kommuner kan lade sig inspirere af dette og på den måde bliver viden delt på tværs af kommunerne.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effectLst/>
                <a:latin typeface="+mn-lt"/>
                <a:ea typeface="Calibri" panose="020F0502020204030204" pitchFamily="34" charset="0"/>
                <a:cs typeface="Times New Roman" panose="02020603050405020304" pitchFamily="18" charset="0"/>
              </a:rPr>
              <a:t>Mulighederne er mange og pointen er egentlig blot, at ved at kommunerne benytter samme begreber som alle er kodet ens, så skaber det mulighed for at sammenligne data på tværs og på den måde skabe et fundament for at skabe systematisk viden kvalitetsudvikling.</a:t>
            </a:r>
          </a:p>
        </p:txBody>
      </p:sp>
      <p:sp>
        <p:nvSpPr>
          <p:cNvPr id="4" name="Pladsholder til sli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B2C20E-BBAC-4A58-B90A-94B8C098EF11}"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9224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Sara</a:t>
            </a:r>
          </a:p>
          <a:p>
            <a:r>
              <a:rPr lang="da-DK" dirty="0"/>
              <a:t>April – vi har besvaret alle jeres mails med anmodninger</a:t>
            </a:r>
          </a:p>
          <a:p>
            <a:r>
              <a:rPr lang="da-DK" dirty="0"/>
              <a:t>Sendt ud i </a:t>
            </a:r>
            <a:r>
              <a:rPr lang="da-DK" dirty="0" err="1"/>
              <a:t>survey</a:t>
            </a:r>
            <a:r>
              <a:rPr lang="da-DK" dirty="0"/>
              <a:t> - Tak for jeres besvarelser i den </a:t>
            </a:r>
            <a:r>
              <a:rPr lang="da-DK" dirty="0" err="1"/>
              <a:t>survey</a:t>
            </a:r>
            <a:r>
              <a:rPr lang="da-DK" dirty="0"/>
              <a:t> vi har sendt ud</a:t>
            </a:r>
          </a:p>
          <a:p>
            <a:r>
              <a:rPr lang="da-DK" dirty="0"/>
              <a:t>Vi arbejder videre i december hvor vi mødes med FSIII rådgiverforum – herefter indstilles de ændringer vi vælger at gå videre med til beslutningsforum.</a:t>
            </a:r>
          </a:p>
          <a:p>
            <a:r>
              <a:rPr lang="da-DK" dirty="0"/>
              <a:t>Læg over til Nanna – ny ældrelov</a:t>
            </a:r>
          </a:p>
        </p:txBody>
      </p:sp>
      <p:sp>
        <p:nvSpPr>
          <p:cNvPr id="4" name="Pladsholder til slidenummer 3"/>
          <p:cNvSpPr>
            <a:spLocks noGrp="1"/>
          </p:cNvSpPr>
          <p:nvPr>
            <p:ph type="sldNum" sz="quarter" idx="5"/>
          </p:nvPr>
        </p:nvSpPr>
        <p:spPr/>
        <p:txBody>
          <a:bodyPr/>
          <a:lstStyle/>
          <a:p>
            <a:fld id="{88BC04D1-3B3B-4CEA-8F01-F9BABF9132B1}" type="slidenum">
              <a:rPr lang="da-DK" smtClean="0"/>
              <a:t>7</a:t>
            </a:fld>
            <a:endParaRPr lang="da-DK"/>
          </a:p>
        </p:txBody>
      </p:sp>
    </p:spTree>
    <p:extLst>
      <p:ext uri="{BB962C8B-B14F-4D97-AF65-F5344CB8AC3E}">
        <p14:creationId xmlns:p14="http://schemas.microsoft.com/office/powerpoint/2010/main" val="10014566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effectLst/>
                <a:latin typeface="Calibri" panose="020F0502020204030204" pitchFamily="34" charset="0"/>
                <a:ea typeface="Calibri" panose="020F0502020204030204" pitchFamily="34" charset="0"/>
                <a:cs typeface="Times New Roman" panose="02020603050405020304" pitchFamily="18" charset="0"/>
              </a:rPr>
              <a:t>Sara</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effectLst/>
                <a:latin typeface="Calibri" panose="020F0502020204030204" pitchFamily="34" charset="0"/>
                <a:ea typeface="Calibri" panose="020F0502020204030204" pitchFamily="34" charset="0"/>
                <a:cs typeface="Times New Roman" panose="02020603050405020304" pitchFamily="18" charset="0"/>
              </a:rPr>
              <a:t>Sundhed og omsorg - FSIII metoden.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effectLst/>
                <a:latin typeface="Calibri" panose="020F0502020204030204" pitchFamily="34" charset="0"/>
                <a:ea typeface="Calibri" panose="020F0502020204030204" pitchFamily="34" charset="0"/>
                <a:cs typeface="Times New Roman" panose="02020603050405020304" pitchFamily="18" charset="0"/>
              </a:rPr>
              <a:t>Ensartet sprog på tværs af kommuner og på tværs af udføre/myndighed. Det skaber bedre koordinering og samarbejde.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effectLst/>
                <a:latin typeface="Calibri" panose="020F0502020204030204" pitchFamily="34" charset="0"/>
                <a:ea typeface="Calibri" panose="020F0502020204030204" pitchFamily="34" charset="0"/>
                <a:cs typeface="Times New Roman" panose="02020603050405020304" pitchFamily="18" charset="0"/>
              </a:rPr>
              <a:t>Den faglige dokumentation og registreringer bliver til datapunkter, med unikke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UUID´er</a:t>
            </a:r>
            <a:r>
              <a:rPr lang="da-DK" sz="1200" dirty="0">
                <a:effectLst/>
                <a:latin typeface="Calibri" panose="020F0502020204030204" pitchFamily="34" charset="0"/>
                <a:ea typeface="Calibri" panose="020F0502020204030204" pitchFamily="34" charset="0"/>
                <a:cs typeface="Times New Roman" panose="02020603050405020304" pitchFamily="18" charset="0"/>
              </a:rPr>
              <a:t>, som skaber muligheden for at genbruge og genfinde data. Dokumentationen skal være søgbar.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effectLst/>
                <a:latin typeface="Calibri" panose="020F0502020204030204" pitchFamily="34" charset="0"/>
                <a:ea typeface="Calibri" panose="020F0502020204030204" pitchFamily="34" charset="0"/>
                <a:cs typeface="Times New Roman" panose="02020603050405020304" pitchFamily="18" charset="0"/>
              </a:rPr>
              <a:t> – Data fødes et sted og bruges flere steder – ved bestillinger.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effectLst/>
                <a:latin typeface="Calibri" panose="020F0502020204030204" pitchFamily="34" charset="0"/>
                <a:ea typeface="Calibri" panose="020F0502020204030204" pitchFamily="34" charset="0"/>
                <a:cs typeface="Times New Roman" panose="02020603050405020304" pitchFamily="18" charset="0"/>
              </a:rPr>
              <a:t>Før – Kinabøger og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kardex</a:t>
            </a:r>
            <a:r>
              <a:rPr lang="da-DK" sz="1200" dirty="0">
                <a:effectLst/>
                <a:latin typeface="Calibri" panose="020F0502020204030204" pitchFamily="34" charset="0"/>
                <a:ea typeface="Calibri" panose="020F0502020204030204" pitchFamily="34" charset="0"/>
                <a:cs typeface="Times New Roman" panose="02020603050405020304" pitchFamily="18" charset="0"/>
              </a:rPr>
              <a:t>. Gode til overlevering, men fordi de typisk er kronologisk opbyggede, er de ikke gode når man skal genfinde oplysninger om specifikke områder.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effectLst/>
                <a:latin typeface="Calibri" panose="020F0502020204030204" pitchFamily="34" charset="0"/>
                <a:ea typeface="Calibri" panose="020F0502020204030204" pitchFamily="34" charset="0"/>
                <a:cs typeface="Times New Roman" panose="02020603050405020304" pitchFamily="18" charset="0"/>
              </a:rPr>
              <a:t>Udvikling og læring. Hvad er det der gør at vi lykkes og hvad er årsagen når vi ikke lykkes?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effectLst/>
                <a:latin typeface="Calibri" panose="020F0502020204030204" pitchFamily="34" charset="0"/>
                <a:ea typeface="Calibri" panose="020F0502020204030204" pitchFamily="34" charset="0"/>
                <a:cs typeface="Times New Roman" panose="02020603050405020304" pitchFamily="18" charset="0"/>
              </a:rPr>
              <a:t>Hvis man anskuer det forandringsteoretisk i evalueringen, så vil der være to scenarier når vi ikke lykkes: Enten har vi en Teorifejl eller også har vi en leveringsfejl. Det kræver dokumentationsdata for at kunne skelne.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effectLst/>
                <a:latin typeface="Calibri" panose="020F0502020204030204" pitchFamily="34" charset="0"/>
                <a:ea typeface="Calibri" panose="020F0502020204030204" pitchFamily="34" charset="0"/>
                <a:cs typeface="Times New Roman" panose="02020603050405020304" pitchFamily="18" charset="0"/>
              </a:rPr>
              <a:t>Omvendt når vi lykkes, vil vi gerne vide hvad der var årsagen. Altså en form for Evidensbaseret praksis. Her er data også afgørende i evalueringen, hvis vi skal kunne sandsynliggøre en sammenhæng mellem input og output. Det er med til at skabe læring. Både på individ niveau, men også organisatorisk.</a:t>
            </a:r>
          </a:p>
          <a:p>
            <a:endParaRPr lang="da-DK" sz="1200" dirty="0"/>
          </a:p>
        </p:txBody>
      </p:sp>
      <p:sp>
        <p:nvSpPr>
          <p:cNvPr id="4" name="Pladsholder til sli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B2C20E-BBAC-4A58-B90A-94B8C098EF11}"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170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dirty="0">
                <a:effectLst/>
                <a:latin typeface="Calibri" panose="020F0502020204030204" pitchFamily="34" charset="0"/>
                <a:ea typeface="Calibri" panose="020F0502020204030204" pitchFamily="34" charset="0"/>
                <a:cs typeface="Times New Roman" panose="02020603050405020304" pitchFamily="18" charset="0"/>
              </a:rPr>
              <a:t>Sara</a:t>
            </a:r>
          </a:p>
          <a:p>
            <a:pPr>
              <a:lnSpc>
                <a:spcPct val="107000"/>
              </a:lnSpc>
              <a:spcAft>
                <a:spcPts val="800"/>
              </a:spcAft>
            </a:pPr>
            <a:r>
              <a:rPr lang="da-DK" sz="1200" dirty="0">
                <a:effectLst/>
                <a:latin typeface="Calibri" panose="020F0502020204030204" pitchFamily="34" charset="0"/>
                <a:ea typeface="Calibri" panose="020F0502020204030204" pitchFamily="34" charset="0"/>
                <a:cs typeface="Times New Roman" panose="02020603050405020304" pitchFamily="18" charset="0"/>
              </a:rPr>
              <a:t>FSIII understøtter gældende lovgivning og på den måde sikringen af borgerens retssikkerhed. Læringsperspektiver i opfølgningen gennem data og også med til at sikre borgerens patientsikkerhed. Igen… Virker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sårbehandlingen</a:t>
            </a:r>
            <a:r>
              <a:rPr lang="da-DK" sz="1200" dirty="0">
                <a:effectLst/>
                <a:latin typeface="Calibri" panose="020F0502020204030204" pitchFamily="34" charset="0"/>
                <a:ea typeface="Calibri" panose="020F0502020204030204" pitchFamily="34" charset="0"/>
                <a:cs typeface="Times New Roman" panose="02020603050405020304" pitchFamily="18" charset="0"/>
              </a:rPr>
              <a:t> eksempelvis?</a:t>
            </a:r>
          </a:p>
          <a:p>
            <a:pPr>
              <a:lnSpc>
                <a:spcPct val="107000"/>
              </a:lnSpc>
              <a:spcAft>
                <a:spcPts val="800"/>
              </a:spcAft>
            </a:pP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dirty="0">
                <a:effectLst/>
                <a:latin typeface="Calibri" panose="020F0502020204030204" pitchFamily="34" charset="0"/>
                <a:ea typeface="Calibri" panose="020F0502020204030204" pitchFamily="34" charset="0"/>
                <a:cs typeface="Times New Roman" panose="02020603050405020304" pitchFamily="18" charset="0"/>
              </a:rPr>
              <a:t>Den tydelige systematiske dokumentation af metode, som også benyttes til at vurdere kausalitet sikrer også en større sammenhæng for borgerne. Medarbejderne bliver klædt på ift. at støtte den enkelte borger, så det ikke er borgeren som skal være tovholder på forløbet. Det er noget som frustrerer mange borgere.</a:t>
            </a:r>
          </a:p>
          <a:p>
            <a:pPr>
              <a:lnSpc>
                <a:spcPct val="107000"/>
              </a:lnSpc>
              <a:spcAft>
                <a:spcPts val="800"/>
              </a:spcAft>
            </a:pP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dirty="0">
                <a:effectLst/>
                <a:latin typeface="Calibri" panose="020F0502020204030204" pitchFamily="34" charset="0"/>
                <a:ea typeface="Calibri" panose="020F0502020204030204" pitchFamily="34" charset="0"/>
                <a:cs typeface="Times New Roman" panose="02020603050405020304" pitchFamily="18" charset="0"/>
              </a:rPr>
              <a:t>Fx: Ved at benytte et fælles sprog og standardisering ved sygeplejersken hvad hun skal og hvilken plan der er lagt omkring sårpleje. Det sikrer kontinuitet, høj faglighed og dermed bedre kvalitet, lovmedholdelighed og patientsikkerhed. (eksempel fra sundhedsområdet – det samme gør sig gældende på socialområdet).</a:t>
            </a:r>
          </a:p>
          <a:p>
            <a:pPr>
              <a:lnSpc>
                <a:spcPct val="107000"/>
              </a:lnSpc>
              <a:spcAft>
                <a:spcPts val="800"/>
              </a:spcAft>
            </a:pP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dirty="0">
                <a:effectLst/>
                <a:latin typeface="Calibri" panose="020F0502020204030204" pitchFamily="34" charset="0"/>
                <a:ea typeface="Calibri" panose="020F0502020204030204" pitchFamily="34" charset="0"/>
                <a:cs typeface="Times New Roman" panose="02020603050405020304" pitchFamily="18" charset="0"/>
              </a:rPr>
              <a:t>Når vi hurtigere får viden om indsatsens effekt så sikres mere effektiv drift og bedre kvalitet for borgeren.</a:t>
            </a:r>
            <a:endParaRPr lang="da-DK" sz="1200" dirty="0"/>
          </a:p>
        </p:txBody>
      </p:sp>
      <p:sp>
        <p:nvSpPr>
          <p:cNvPr id="4" name="Pladsholder til sli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B2C20E-BBAC-4A58-B90A-94B8C098EF11}"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9008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8201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75097-8F47-4A23-8D74-01AFB89AA065}"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5953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BC04D1-3B3B-4CEA-8F01-F9BABF9132B1}"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6346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er alment kendt og debatteret, at kommunerne de kommende år vil være presset økonomisk af det stigende antal ældre. Der vil derfor komme et stigende behov for at kunne måle effekten af den pleje og omsorg der gives til de ældre, hvad gør vi og gør vi det rigtige? FSIII bygger på en fælles standard til indberetning af borgers tilstande og de indsatser der gives, der kan anvendes til at kvalificere dialogen.</a:t>
            </a:r>
          </a:p>
          <a:p>
            <a:r>
              <a:rPr lang="da-DK" dirty="0"/>
              <a:t>I dag vil vi gerne give jer et indblik i metoden.  I vil også få et indblik i hvilke FSIII data der vil være tilgængelige i FLIS samt inspiration til hvad data kan anvendes til.  </a:t>
            </a:r>
          </a:p>
        </p:txBody>
      </p:sp>
      <p:sp>
        <p:nvSpPr>
          <p:cNvPr id="4" name="Pladsholder til sli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BC04D1-3B3B-4CEA-8F01-F9BABF9132B1}"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895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Tak for jeres svar, det betrygger mig i, at vi at der nok er behov for at rammesætte de nye data fra FSIII og det er ikke ud fra et ønske om at tale data ned, men I skal huske på at det er ‘pioner’ data der ikke før er blevet udstillet til kommunerne. Data skal derfor modnes både forståelsesmæssigt og indholdsmæssigt i forhold til kvaliteten.</a:t>
            </a:r>
          </a:p>
          <a:p>
            <a:r>
              <a:rPr lang="da-DK" dirty="0"/>
              <a:t>Når vi starter med at udstille data vil vi få et indblik i om kommunernes EOJ systemer er indrettet så det understøtter modellen, anvendes metoden korrekt og registreres der korrekt. Er de data der sendes fra EOJ systemerne komplette og korrekte og til sidst bliver data behandlet korrekt i FLIS og i Ledelsesinformationssystemerne</a:t>
            </a:r>
          </a:p>
          <a:p>
            <a:endParaRPr lang="da-DK" dirty="0"/>
          </a:p>
          <a:p>
            <a:r>
              <a:rPr lang="da-DK" dirty="0"/>
              <a:t>Med disse ord vil jeg overlade ordet til Sara, der vil give en introduktion til FSIII metoden og standarden. </a:t>
            </a:r>
          </a:p>
        </p:txBody>
      </p:sp>
      <p:sp>
        <p:nvSpPr>
          <p:cNvPr id="4" name="Pladsholder til sli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BC04D1-3B3B-4CEA-8F01-F9BABF9132B1}"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430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Data hentes fra KL gateway og er opdelt i tabeller indeholdende indbyrdes relateret information.</a:t>
            </a:r>
          </a:p>
          <a:p>
            <a:r>
              <a:rPr lang="da-DK" dirty="0"/>
              <a:t>Det er oplysninger om borgeren og borgerens tilstande og sværhedsgrad og borgerens vurdering af tilstanden. Til tilstandene er der givet indsatser og der forventes et mål med tilstanden.</a:t>
            </a:r>
          </a:p>
          <a:p>
            <a:r>
              <a:rPr lang="da-DK" dirty="0"/>
              <a:t>Løbende foretages der opfølgning på borgerens tilstand.</a:t>
            </a:r>
          </a:p>
        </p:txBody>
      </p:sp>
      <p:sp>
        <p:nvSpPr>
          <p:cNvPr id="4" name="Pladsholder til sli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BC04D1-3B3B-4CEA-8F01-F9BABF9132B1}"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0021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 data der stilles til rådighed til FLIS til rapportering er illustreret i følgende tabel.</a:t>
            </a:r>
          </a:p>
          <a:p>
            <a:r>
              <a:rPr lang="da-DK" dirty="0"/>
              <a:t>I de kommunespecifikke data der udstilles på FLIS SFTP serveren vil det være muligt at se data om den enkelte borger.</a:t>
            </a:r>
          </a:p>
          <a:p>
            <a:r>
              <a:rPr lang="da-DK" dirty="0"/>
              <a:t> </a:t>
            </a:r>
          </a:p>
          <a:p>
            <a:endParaRPr lang="da-DK" dirty="0"/>
          </a:p>
        </p:txBody>
      </p:sp>
      <p:sp>
        <p:nvSpPr>
          <p:cNvPr id="4" name="Pladsholder til sli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BC04D1-3B3B-4CEA-8F01-F9BABF9132B1}"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12654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Husk igen at det er pioner data og forståelsen og brug af data skal modnes ude i ved jer i kommunerne.</a:t>
            </a:r>
          </a:p>
          <a:p>
            <a:r>
              <a:rPr lang="da-DK" dirty="0"/>
              <a:t>Arbejdet med at validere data vil i højere grad foregå i kommunerne, da vi ikke har centrale data at validere op i mod, så vi har ikke mulighed for at validere om niveauet af tilstande samt indsatser er korrekt. FSII forvaltningen i Kombit vil kunne validere om metoden anvendes korrekt, men ikke om det er der er fejl i indberetningerne.</a:t>
            </a:r>
          </a:p>
          <a:p>
            <a:r>
              <a:rPr lang="da-DK" dirty="0"/>
              <a:t> </a:t>
            </a:r>
          </a:p>
        </p:txBody>
      </p:sp>
      <p:sp>
        <p:nvSpPr>
          <p:cNvPr id="4" name="Pladsholder til sli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BC04D1-3B3B-4CEA-8F01-F9BABF9132B1}"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9892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Sara</a:t>
            </a:r>
          </a:p>
        </p:txBody>
      </p:sp>
      <p:sp>
        <p:nvSpPr>
          <p:cNvPr id="4" name="Pladsholder til slidenummer 3"/>
          <p:cNvSpPr>
            <a:spLocks noGrp="1"/>
          </p:cNvSpPr>
          <p:nvPr>
            <p:ph type="sldNum" sz="quarter" idx="5"/>
          </p:nvPr>
        </p:nvSpPr>
        <p:spPr/>
        <p:txBody>
          <a:bodyPr/>
          <a:lstStyle/>
          <a:p>
            <a:fld id="{88BC04D1-3B3B-4CEA-8F01-F9BABF9132B1}" type="slidenum">
              <a:rPr lang="da-DK" smtClean="0"/>
              <a:t>8</a:t>
            </a:fld>
            <a:endParaRPr lang="da-DK"/>
          </a:p>
        </p:txBody>
      </p:sp>
    </p:spTree>
    <p:extLst>
      <p:ext uri="{BB962C8B-B14F-4D97-AF65-F5344CB8AC3E}">
        <p14:creationId xmlns:p14="http://schemas.microsoft.com/office/powerpoint/2010/main" val="41169240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Sus</a:t>
            </a:r>
          </a:p>
          <a:p>
            <a:r>
              <a:rPr lang="da-DK" dirty="0"/>
              <a:t>Pause kl. 14.00</a:t>
            </a:r>
          </a:p>
          <a:p>
            <a:r>
              <a:rPr lang="da-DK" dirty="0"/>
              <a:t>Introduktion til de 3 emner</a:t>
            </a:r>
          </a:p>
          <a:p>
            <a:r>
              <a:rPr lang="da-DK" dirty="0"/>
              <a:t>Eksempler:</a:t>
            </a:r>
          </a:p>
          <a:p>
            <a:r>
              <a:rPr lang="da-DK" dirty="0"/>
              <a:t>1: En måde at genopfriske FSIII i jeres kommune fx nye undervisningsforløb, cases…</a:t>
            </a:r>
          </a:p>
          <a:p>
            <a:r>
              <a:rPr lang="da-DK" dirty="0"/>
              <a:t>2: få talt igennem hvad der reelt er datastandard og metode i jeres brugergrænseflade</a:t>
            </a:r>
          </a:p>
          <a:p>
            <a:r>
              <a:rPr lang="da-DK" dirty="0"/>
              <a:t>3: Hvad kan vi bruge data til, hvad vil vi gerne bruge det til, hvordan vil vi bruge data i henhold til LIS og kvalitetsudvikling</a:t>
            </a:r>
          </a:p>
          <a:p>
            <a:endParaRPr lang="da-DK" dirty="0"/>
          </a:p>
        </p:txBody>
      </p:sp>
      <p:sp>
        <p:nvSpPr>
          <p:cNvPr id="4" name="Pladsholder til slidenummer 3"/>
          <p:cNvSpPr>
            <a:spLocks noGrp="1"/>
          </p:cNvSpPr>
          <p:nvPr>
            <p:ph type="sldNum" sz="quarter" idx="5"/>
          </p:nvPr>
        </p:nvSpPr>
        <p:spPr/>
        <p:txBody>
          <a:bodyPr/>
          <a:lstStyle/>
          <a:p>
            <a:fld id="{88BC04D1-3B3B-4CEA-8F01-F9BABF9132B1}" type="slidenum">
              <a:rPr lang="da-DK" smtClean="0"/>
              <a:t>71</a:t>
            </a:fld>
            <a:endParaRPr lang="da-DK"/>
          </a:p>
        </p:txBody>
      </p:sp>
    </p:spTree>
    <p:extLst>
      <p:ext uri="{BB962C8B-B14F-4D97-AF65-F5344CB8AC3E}">
        <p14:creationId xmlns:p14="http://schemas.microsoft.com/office/powerpoint/2010/main" val="41193078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41268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Sus</a:t>
            </a:r>
          </a:p>
        </p:txBody>
      </p:sp>
      <p:sp>
        <p:nvSpPr>
          <p:cNvPr id="4" name="Pladsholder til slidenummer 3"/>
          <p:cNvSpPr>
            <a:spLocks noGrp="1"/>
          </p:cNvSpPr>
          <p:nvPr>
            <p:ph type="sldNum" sz="quarter" idx="5"/>
          </p:nvPr>
        </p:nvSpPr>
        <p:spPr/>
        <p:txBody>
          <a:bodyPr/>
          <a:lstStyle/>
          <a:p>
            <a:fld id="{88BC04D1-3B3B-4CEA-8F01-F9BABF9132B1}" type="slidenum">
              <a:rPr lang="da-DK" smtClean="0"/>
              <a:t>84</a:t>
            </a:fld>
            <a:endParaRPr lang="da-DK"/>
          </a:p>
        </p:txBody>
      </p:sp>
    </p:spTree>
    <p:extLst>
      <p:ext uri="{BB962C8B-B14F-4D97-AF65-F5344CB8AC3E}">
        <p14:creationId xmlns:p14="http://schemas.microsoft.com/office/powerpoint/2010/main" val="25051317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Sus</a:t>
            </a:r>
          </a:p>
          <a:p>
            <a:endParaRPr lang="da-DK" dirty="0"/>
          </a:p>
          <a:p>
            <a:endParaRPr lang="da-DK" dirty="0"/>
          </a:p>
        </p:txBody>
      </p:sp>
      <p:sp>
        <p:nvSpPr>
          <p:cNvPr id="4" name="Pladsholder til sli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BC04D1-3B3B-4CEA-8F01-F9BABF9132B1}"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462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Husk præsentation af NASK</a:t>
            </a:r>
          </a:p>
          <a:p>
            <a:endParaRPr lang="da-DK" dirty="0"/>
          </a:p>
          <a:p>
            <a:r>
              <a:rPr lang="da-DK" dirty="0"/>
              <a:t>På programmet i dag er </a:t>
            </a:r>
          </a:p>
          <a:p>
            <a:endParaRPr lang="da-DK" dirty="0"/>
          </a:p>
          <a:p>
            <a:pPr marL="171450" indent="-171450">
              <a:buFontTx/>
              <a:buChar char="-"/>
            </a:pPr>
            <a:r>
              <a:rPr lang="da-DK" dirty="0"/>
              <a:t>De store udfordringerne for kommunerne nu og i fremtiden på sundheds- og ældreområdet</a:t>
            </a:r>
          </a:p>
          <a:p>
            <a:pPr marL="171450" indent="-171450">
              <a:buFontTx/>
              <a:buChar char="-"/>
            </a:pPr>
            <a:r>
              <a:rPr lang="da-DK" dirty="0"/>
              <a:t>Status på ny ældrelov</a:t>
            </a:r>
          </a:p>
          <a:p>
            <a:pPr marL="171450" indent="-171450">
              <a:buFontTx/>
              <a:buChar char="-"/>
            </a:pPr>
            <a:r>
              <a:rPr lang="da-DK" dirty="0"/>
              <a:t>Hvad gør KL ift. fremtidens dokumentation?</a:t>
            </a:r>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0270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Både nationalt og lokalt er der fokus på at rydde op i dokumentation og afbureaukratisere i kommunerne. </a:t>
            </a:r>
          </a:p>
          <a:p>
            <a:r>
              <a:rPr lang="da-DK" dirty="0"/>
              <a:t>Alle partier har denne dagsorden!</a:t>
            </a:r>
          </a:p>
          <a:p>
            <a:endParaRPr lang="da-DK" dirty="0"/>
          </a:p>
          <a:p>
            <a:r>
              <a:rPr lang="da-DK" dirty="0"/>
              <a:t>Men hvis afbureaukratisering er svaret – hvad er så problemet. Det skal vi lige se lidt nærmere på før vi taler mere om ny ældrelov. </a:t>
            </a:r>
          </a:p>
          <a:p>
            <a:endParaRPr lang="da-DK" dirty="0"/>
          </a:p>
          <a:p>
            <a:endParaRPr lang="da-DK" dirty="0"/>
          </a:p>
          <a:p>
            <a:endParaRPr lang="da-DK" dirty="0"/>
          </a:p>
          <a:p>
            <a:endParaRPr lang="da-DK" dirty="0"/>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2660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Hvordan udfordrer udviklingen kommunerne?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Det gør demografien. Mange flere ældre og også flere børn i de næste mange år.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5399D99-FBCA-4702-B069-7D321F518BF6}" type="slidenum">
              <a:rPr kumimoji="0" lang="da-DK"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da-DK"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288888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5.jpg"/><Relationship Id="rId1" Type="http://schemas.openxmlformats.org/officeDocument/2006/relationships/slideMaster" Target="../slideMasters/slideMaster7.xml"/><Relationship Id="rId5" Type="http://schemas.openxmlformats.org/officeDocument/2006/relationships/image" Target="../media/image56.jpg"/><Relationship Id="rId4" Type="http://schemas.openxmlformats.org/officeDocument/2006/relationships/image" Target="../media/image33.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7.xml"/><Relationship Id="rId4" Type="http://schemas.openxmlformats.org/officeDocument/2006/relationships/image" Target="../media/image33.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emf"/><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Master" Target="../slideMasters/slideMaster8.xml"/><Relationship Id="rId5" Type="http://schemas.openxmlformats.org/officeDocument/2006/relationships/image" Target="../media/image30.jpg"/><Relationship Id="rId4" Type="http://schemas.openxmlformats.org/officeDocument/2006/relationships/image" Target="../media/image29.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8.xml"/><Relationship Id="rId4" Type="http://schemas.openxmlformats.org/officeDocument/2006/relationships/image" Target="../media/image33.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Master" Target="../slideMasters/slideMaster8.xml"/><Relationship Id="rId5" Type="http://schemas.openxmlformats.org/officeDocument/2006/relationships/image" Target="../media/image25.emf"/><Relationship Id="rId4" Type="http://schemas.openxmlformats.org/officeDocument/2006/relationships/image" Target="../media/image33.png"/></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6.jpg"/><Relationship Id="rId1" Type="http://schemas.openxmlformats.org/officeDocument/2006/relationships/slideMaster" Target="../slideMasters/slideMaster8.xml"/><Relationship Id="rId4" Type="http://schemas.openxmlformats.org/officeDocument/2006/relationships/image" Target="../media/image37.jp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8.jp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27.emf"/><Relationship Id="rId1" Type="http://schemas.openxmlformats.org/officeDocument/2006/relationships/slideMaster" Target="../slideMasters/slideMaster8.xml"/><Relationship Id="rId5" Type="http://schemas.openxmlformats.org/officeDocument/2006/relationships/image" Target="../media/image29.png"/><Relationship Id="rId4" Type="http://schemas.openxmlformats.org/officeDocument/2006/relationships/image" Target="../media/image28.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Master" Target="../slideMasters/slideMaster8.xml"/><Relationship Id="rId5" Type="http://schemas.openxmlformats.org/officeDocument/2006/relationships/image" Target="../media/image33.png"/><Relationship Id="rId4" Type="http://schemas.openxmlformats.org/officeDocument/2006/relationships/image" Target="../media/image32.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2.jpg"/><Relationship Id="rId1" Type="http://schemas.openxmlformats.org/officeDocument/2006/relationships/slideMaster" Target="../slideMasters/slideMaster8.xml"/><Relationship Id="rId6" Type="http://schemas.openxmlformats.org/officeDocument/2006/relationships/image" Target="../media/image43.jpg"/><Relationship Id="rId5" Type="http://schemas.openxmlformats.org/officeDocument/2006/relationships/image" Target="../media/image25.emf"/><Relationship Id="rId4" Type="http://schemas.openxmlformats.org/officeDocument/2006/relationships/image" Target="../media/image33.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4.jpg"/><Relationship Id="rId1" Type="http://schemas.openxmlformats.org/officeDocument/2006/relationships/slideMaster" Target="../slideMasters/slideMaster8.xml"/><Relationship Id="rId5" Type="http://schemas.openxmlformats.org/officeDocument/2006/relationships/image" Target="../media/image45.jpg"/><Relationship Id="rId4" Type="http://schemas.openxmlformats.org/officeDocument/2006/relationships/image" Target="../media/image33.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8.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25.emf"/></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8.jpg"/><Relationship Id="rId1" Type="http://schemas.openxmlformats.org/officeDocument/2006/relationships/slideMaster" Target="../slideMasters/slideMaster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3.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9.jpg"/><Relationship Id="rId2" Type="http://schemas.openxmlformats.org/officeDocument/2006/relationships/image" Target="../media/image32.png"/><Relationship Id="rId1" Type="http://schemas.openxmlformats.org/officeDocument/2006/relationships/slideMaster" Target="../slideMasters/slideMaster8.xml"/><Relationship Id="rId6" Type="http://schemas.openxmlformats.org/officeDocument/2006/relationships/image" Target="../media/image25.emf"/><Relationship Id="rId5" Type="http://schemas.openxmlformats.org/officeDocument/2006/relationships/image" Target="../media/image29.png"/><Relationship Id="rId4" Type="http://schemas.openxmlformats.org/officeDocument/2006/relationships/image" Target="../media/image28.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0.jpg"/><Relationship Id="rId1" Type="http://schemas.openxmlformats.org/officeDocument/2006/relationships/slideMaster" Target="../slideMasters/slideMaster8.xml"/><Relationship Id="rId4" Type="http://schemas.openxmlformats.org/officeDocument/2006/relationships/image" Target="../media/image2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8.xml"/><Relationship Id="rId5" Type="http://schemas.openxmlformats.org/officeDocument/2006/relationships/image" Target="../media/image49.jpg"/><Relationship Id="rId4" Type="http://schemas.openxmlformats.org/officeDocument/2006/relationships/image" Target="../media/image25.emf"/></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9.xml"/><Relationship Id="rId1" Type="http://schemas.openxmlformats.org/officeDocument/2006/relationships/tags" Target="../tags/tag1.xml"/><Relationship Id="rId5" Type="http://schemas.openxmlformats.org/officeDocument/2006/relationships/image" Target="../media/image58.emf"/><Relationship Id="rId4" Type="http://schemas.openxmlformats.org/officeDocument/2006/relationships/image" Target="../media/image57.emf"/></Relationships>
</file>

<file path=ppt/slideLayouts/_rels/slideLayout138.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oleObject" Target="../embeddings/oleObject3.bin"/><Relationship Id="rId5" Type="http://schemas.openxmlformats.org/officeDocument/2006/relationships/image" Target="../media/image57.emf"/><Relationship Id="rId4" Type="http://schemas.openxmlformats.org/officeDocument/2006/relationships/oleObject" Target="../embeddings/oleObject2.bin"/></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em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Master" Target="../slideMasters/slideMaster4.xml"/><Relationship Id="rId5" Type="http://schemas.openxmlformats.org/officeDocument/2006/relationships/image" Target="../media/image30.jpg"/><Relationship Id="rId4" Type="http://schemas.openxmlformats.org/officeDocument/2006/relationships/image" Target="../media/image29.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4.xml"/><Relationship Id="rId4" Type="http://schemas.openxmlformats.org/officeDocument/2006/relationships/image" Target="../media/image3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Master" Target="../slideMasters/slideMaster4.xml"/><Relationship Id="rId5" Type="http://schemas.openxmlformats.org/officeDocument/2006/relationships/image" Target="../media/image25.emf"/><Relationship Id="rId4" Type="http://schemas.openxmlformats.org/officeDocument/2006/relationships/image" Target="../media/image33.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6.jpg"/><Relationship Id="rId1" Type="http://schemas.openxmlformats.org/officeDocument/2006/relationships/slideMaster" Target="../slideMasters/slideMaster4.xml"/><Relationship Id="rId4" Type="http://schemas.openxmlformats.org/officeDocument/2006/relationships/image" Target="../media/image37.jp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8.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27.emf"/><Relationship Id="rId1" Type="http://schemas.openxmlformats.org/officeDocument/2006/relationships/slideMaster" Target="../slideMasters/slideMaster4.xml"/><Relationship Id="rId5" Type="http://schemas.openxmlformats.org/officeDocument/2006/relationships/image" Target="../media/image29.png"/><Relationship Id="rId4" Type="http://schemas.openxmlformats.org/officeDocument/2006/relationships/image" Target="../media/image28.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Master" Target="../slideMasters/slideMaster4.xml"/><Relationship Id="rId5" Type="http://schemas.openxmlformats.org/officeDocument/2006/relationships/image" Target="../media/image33.png"/><Relationship Id="rId4" Type="http://schemas.openxmlformats.org/officeDocument/2006/relationships/image" Target="../media/image32.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2.jpg"/><Relationship Id="rId1" Type="http://schemas.openxmlformats.org/officeDocument/2006/relationships/slideMaster" Target="../slideMasters/slideMaster4.xml"/><Relationship Id="rId6" Type="http://schemas.openxmlformats.org/officeDocument/2006/relationships/image" Target="../media/image43.jpg"/><Relationship Id="rId5" Type="http://schemas.openxmlformats.org/officeDocument/2006/relationships/image" Target="../media/image25.emf"/><Relationship Id="rId4" Type="http://schemas.openxmlformats.org/officeDocument/2006/relationships/image" Target="../media/image33.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4.jpg"/><Relationship Id="rId1" Type="http://schemas.openxmlformats.org/officeDocument/2006/relationships/slideMaster" Target="../slideMasters/slideMaster4.xml"/><Relationship Id="rId5" Type="http://schemas.openxmlformats.org/officeDocument/2006/relationships/image" Target="../media/image45.jpg"/><Relationship Id="rId4" Type="http://schemas.openxmlformats.org/officeDocument/2006/relationships/image" Target="../media/image3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4.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25.e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8.jpg"/><Relationship Id="rId1" Type="http://schemas.openxmlformats.org/officeDocument/2006/relationships/slideMaster" Target="../slideMasters/slideMaster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3.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9.jpg"/><Relationship Id="rId2" Type="http://schemas.openxmlformats.org/officeDocument/2006/relationships/image" Target="../media/image32.png"/><Relationship Id="rId1" Type="http://schemas.openxmlformats.org/officeDocument/2006/relationships/slideMaster" Target="../slideMasters/slideMaster4.xml"/><Relationship Id="rId6" Type="http://schemas.openxmlformats.org/officeDocument/2006/relationships/image" Target="../media/image25.emf"/><Relationship Id="rId5" Type="http://schemas.openxmlformats.org/officeDocument/2006/relationships/image" Target="../media/image29.png"/><Relationship Id="rId4" Type="http://schemas.openxmlformats.org/officeDocument/2006/relationships/image" Target="../media/image28.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0.jpg"/><Relationship Id="rId1" Type="http://schemas.openxmlformats.org/officeDocument/2006/relationships/slideMaster" Target="../slideMasters/slideMaster4.xml"/><Relationship Id="rId4" Type="http://schemas.openxmlformats.org/officeDocument/2006/relationships/image" Target="../media/image2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4.xml"/><Relationship Id="rId5" Type="http://schemas.openxmlformats.org/officeDocument/2006/relationships/image" Target="../media/image49.jpg"/><Relationship Id="rId4" Type="http://schemas.openxmlformats.org/officeDocument/2006/relationships/image" Target="../media/image25.emf"/></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Master" Target="../slideMasters/slideMaster5.xml"/><Relationship Id="rId5" Type="http://schemas.openxmlformats.org/officeDocument/2006/relationships/image" Target="../media/image33.png"/><Relationship Id="rId4" Type="http://schemas.openxmlformats.org/officeDocument/2006/relationships/image" Target="../media/image32.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4.jpg"/><Relationship Id="rId1" Type="http://schemas.openxmlformats.org/officeDocument/2006/relationships/slideMaster" Target="../slideMasters/slideMaster5.xml"/><Relationship Id="rId5" Type="http://schemas.openxmlformats.org/officeDocument/2006/relationships/image" Target="../media/image45.jpg"/><Relationship Id="rId4" Type="http://schemas.openxmlformats.org/officeDocument/2006/relationships/image" Target="../media/image33.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1.xml"/><Relationship Id="rId1" Type="http://schemas.openxmlformats.org/officeDocument/2006/relationships/slideMaster" Target="../slideMasters/slideMaster7.xml"/><Relationship Id="rId6" Type="http://schemas.openxmlformats.org/officeDocument/2006/relationships/image" Target="../media/image54.png"/><Relationship Id="rId5" Type="http://schemas.openxmlformats.org/officeDocument/2006/relationships/image" Target="../media/image3.png"/><Relationship Id="rId4" Type="http://schemas.openxmlformats.org/officeDocument/2006/relationships/customXml" Target="../ink/ink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slide">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78947" y="3506348"/>
            <a:ext cx="8973437" cy="720080"/>
          </a:xfrm>
        </p:spPr>
        <p:txBody>
          <a:bodyPr wrap="square" anchor="b" anchorCtr="0">
            <a:normAutofit/>
          </a:bodyPr>
          <a:lstStyle>
            <a:lvl1pPr>
              <a:lnSpc>
                <a:spcPts val="4500"/>
              </a:lnSpc>
              <a:defRPr sz="4000" cap="all" baseline="0">
                <a:solidFill>
                  <a:schemeClr val="bg1"/>
                </a:solidFill>
              </a:defRPr>
            </a:lvl1pPr>
          </a:lstStyle>
          <a:p>
            <a:r>
              <a:rPr lang="en-US" dirty="0"/>
              <a:t>KLik for at tilføje titel</a:t>
            </a:r>
          </a:p>
        </p:txBody>
      </p:sp>
      <p:sp>
        <p:nvSpPr>
          <p:cNvPr id="3" name="Undertitel 2"/>
          <p:cNvSpPr>
            <a:spLocks noGrp="1"/>
          </p:cNvSpPr>
          <p:nvPr>
            <p:ph type="subTitle" idx="1" hasCustomPrompt="1"/>
          </p:nvPr>
        </p:nvSpPr>
        <p:spPr>
          <a:xfrm>
            <a:off x="587700" y="4437112"/>
            <a:ext cx="8928992" cy="1440160"/>
          </a:xfrm>
        </p:spPr>
        <p:txBody>
          <a:bodyPr>
            <a:normAutofit/>
          </a:bodyPr>
          <a:lstStyle>
            <a:lvl1pPr marL="0" indent="0" algn="l">
              <a:lnSpc>
                <a:spcPts val="3200"/>
              </a:lnSpc>
              <a:buNone/>
              <a:defRPr sz="30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Klik for at tilføje undertitel/afsender</a:t>
            </a:r>
          </a:p>
        </p:txBody>
      </p:sp>
      <p:sp>
        <p:nvSpPr>
          <p:cNvPr id="4" name="Pladsholder til dato 3"/>
          <p:cNvSpPr>
            <a:spLocks noGrp="1"/>
          </p:cNvSpPr>
          <p:nvPr>
            <p:ph type="dt" sz="half" idx="10"/>
          </p:nvPr>
        </p:nvSpPr>
        <p:spPr/>
        <p:txBody>
          <a:bodyPr/>
          <a:lstStyle>
            <a:lvl1pPr>
              <a:defRPr>
                <a:solidFill>
                  <a:schemeClr val="bg1"/>
                </a:solidFill>
              </a:defRPr>
            </a:lvl1pPr>
          </a:lstStyle>
          <a:p>
            <a:fld id="{A8DD6E13-BEC2-487A-9E46-2CE6FFAA0955}" type="datetimeFigureOut">
              <a:rPr lang="en-US" dirty="0"/>
              <a:t>11/9/2022</a:t>
            </a:fld>
            <a:endParaRPr lang="en-US" dirty="0"/>
          </a:p>
        </p:txBody>
      </p:sp>
      <p:sp>
        <p:nvSpPr>
          <p:cNvPr id="5" name="Pladsholder til sidefod 4"/>
          <p:cNvSpPr>
            <a:spLocks noGrp="1"/>
          </p:cNvSpPr>
          <p:nvPr>
            <p:ph type="ftr" sz="quarter" idx="11"/>
          </p:nvPr>
        </p:nvSpPr>
        <p:spPr/>
        <p:txBody>
          <a:bodyPr/>
          <a:lstStyle>
            <a:lvl1pPr>
              <a:defRPr>
                <a:solidFill>
                  <a:schemeClr val="bg1"/>
                </a:solidFill>
              </a:defRPr>
            </a:lvl1pPr>
          </a:lstStyle>
          <a:p>
            <a:r>
              <a:rPr lang="en-US" dirty="0"/>
              <a:t>
              </a:t>
            </a:r>
          </a:p>
        </p:txBody>
      </p:sp>
      <p:sp>
        <p:nvSpPr>
          <p:cNvPr id="6" name="Pladsholder til diasnummer 5"/>
          <p:cNvSpPr>
            <a:spLocks noGrp="1"/>
          </p:cNvSpPr>
          <p:nvPr>
            <p:ph type="sldNum" sz="quarter" idx="12"/>
          </p:nvPr>
        </p:nvSpPr>
        <p:spPr/>
        <p:txBody>
          <a:bodyPr/>
          <a:lstStyle>
            <a:lvl1pPr>
              <a:defRPr>
                <a:solidFill>
                  <a:schemeClr val="bg1"/>
                </a:solidFill>
              </a:defRPr>
            </a:lvl1pPr>
          </a:lstStyle>
          <a:p>
            <a:fld id="{5D63841E-FDE4-4F95-B5AA-F5EB88A7EDBE}" type="slidenum">
              <a:rPr lang="en-US" dirty="0"/>
              <a:pPr/>
              <a:t>‹nr.›</a:t>
            </a:fld>
            <a:endParaRPr lang="en-US" dirty="0"/>
          </a:p>
        </p:txBody>
      </p:sp>
      <p:pic>
        <p:nvPicPr>
          <p:cNvPr id="46" name="Billede 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7200" y="6055201"/>
            <a:ext cx="1526400" cy="485469"/>
          </a:xfrm>
          <a:prstGeom prst="rect">
            <a:avLst/>
          </a:prstGeom>
        </p:spPr>
      </p:pic>
      <p:grpSp>
        <p:nvGrpSpPr>
          <p:cNvPr id="12" name="KombitShape"/>
          <p:cNvGrpSpPr/>
          <p:nvPr/>
        </p:nvGrpSpPr>
        <p:grpSpPr>
          <a:xfrm>
            <a:off x="5166000" y="-143168"/>
            <a:ext cx="7637386" cy="4618506"/>
            <a:chOff x="2117378" y="-143168"/>
            <a:chExt cx="7637386" cy="4618506"/>
          </a:xfrm>
          <a:solidFill>
            <a:schemeClr val="bg1"/>
          </a:solidFill>
        </p:grpSpPr>
        <p:sp>
          <p:nvSpPr>
            <p:cNvPr id="13" name="Krans 3"/>
            <p:cNvSpPr>
              <a:spLocks noChangeAspect="1"/>
            </p:cNvSpPr>
            <p:nvPr/>
          </p:nvSpPr>
          <p:spPr>
            <a:xfrm>
              <a:off x="2117378" y="-143168"/>
              <a:ext cx="4176000" cy="2088000"/>
            </a:xfrm>
            <a:custGeom>
              <a:avLst/>
              <a:gdLst/>
              <a:ahLst/>
              <a:cxnLst/>
              <a:rect l="l" t="t" r="r" b="b"/>
              <a:pathLst>
                <a:path w="4176000" h="2088000">
                  <a:moveTo>
                    <a:pt x="0" y="0"/>
                  </a:moveTo>
                  <a:lnTo>
                    <a:pt x="4176000" y="0"/>
                  </a:lnTo>
                  <a:cubicBezTo>
                    <a:pt x="4176000" y="1153171"/>
                    <a:pt x="3241171" y="2088000"/>
                    <a:pt x="2088000" y="2088000"/>
                  </a:cubicBezTo>
                  <a:cubicBezTo>
                    <a:pt x="934829" y="2088000"/>
                    <a:pt x="0" y="1153171"/>
                    <a:pt x="0" y="0"/>
                  </a:cubicBezTo>
                  <a:close/>
                  <a:moveTo>
                    <a:pt x="651122" y="0"/>
                  </a:moveTo>
                  <a:cubicBezTo>
                    <a:pt x="651122" y="793566"/>
                    <a:pt x="1294434" y="1436878"/>
                    <a:pt x="2088000" y="1436878"/>
                  </a:cubicBezTo>
                  <a:cubicBezTo>
                    <a:pt x="2881566" y="1436878"/>
                    <a:pt x="3524878" y="793566"/>
                    <a:pt x="3524878" y="0"/>
                  </a:cubicBezTo>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sp>
        <p:sp>
          <p:nvSpPr>
            <p:cNvPr id="14" name="Rektangel 13"/>
            <p:cNvSpPr/>
            <p:nvPr/>
          </p:nvSpPr>
          <p:spPr>
            <a:xfrm rot="2700000">
              <a:off x="4950278" y="2329983"/>
              <a:ext cx="3640764" cy="649946"/>
            </a:xfrm>
            <a:prstGeom prst="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sp>
        <p:sp>
          <p:nvSpPr>
            <p:cNvPr id="15" name="Rektangel 22"/>
            <p:cNvSpPr/>
            <p:nvPr/>
          </p:nvSpPr>
          <p:spPr>
            <a:xfrm rot="18900000">
              <a:off x="7227345" y="2723296"/>
              <a:ext cx="2527419" cy="652096"/>
            </a:xfrm>
            <a:custGeom>
              <a:avLst/>
              <a:gdLst/>
              <a:ahLst/>
              <a:cxnLst/>
              <a:rect l="l" t="t" r="r" b="b"/>
              <a:pathLst>
                <a:path w="2527419" h="652096">
                  <a:moveTo>
                    <a:pt x="0" y="0"/>
                  </a:moveTo>
                  <a:lnTo>
                    <a:pt x="2527419" y="0"/>
                  </a:lnTo>
                  <a:lnTo>
                    <a:pt x="1893395" y="652096"/>
                  </a:lnTo>
                  <a:lnTo>
                    <a:pt x="0" y="649946"/>
                  </a:lnTo>
                  <a:lnTo>
                    <a:pt x="0" y="0"/>
                  </a:ln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Højrestillet billede">
    <p:spTree>
      <p:nvGrpSpPr>
        <p:cNvPr id="1" name=""/>
        <p:cNvGrpSpPr/>
        <p:nvPr/>
      </p:nvGrpSpPr>
      <p:grpSpPr>
        <a:xfrm>
          <a:off x="0" y="0"/>
          <a:ext cx="0" cy="0"/>
          <a:chOff x="0" y="0"/>
          <a:chExt cx="0" cy="0"/>
        </a:xfrm>
      </p:grpSpPr>
      <p:sp>
        <p:nvSpPr>
          <p:cNvPr id="2" name="Titel 1"/>
          <p:cNvSpPr>
            <a:spLocks noGrp="1"/>
          </p:cNvSpPr>
          <p:nvPr>
            <p:ph type="title"/>
          </p:nvPr>
        </p:nvSpPr>
        <p:spPr>
          <a:xfrm>
            <a:off x="623392" y="576000"/>
            <a:ext cx="6094909" cy="841638"/>
          </a:xfrm>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ADF97A62-7F4D-46C3-87E1-477889CCEF12}" type="datetimeFigureOut">
              <a:rPr lang="en-US" dirty="0"/>
              <a:t>11/9/2022</a:t>
            </a:fld>
            <a:endParaRPr lang="en-US" dirty="0"/>
          </a:p>
        </p:txBody>
      </p:sp>
      <p:sp>
        <p:nvSpPr>
          <p:cNvPr id="4" name="Pladsholder til sidefod 3"/>
          <p:cNvSpPr>
            <a:spLocks noGrp="1"/>
          </p:cNvSpPr>
          <p:nvPr>
            <p:ph type="ftr" sz="quarter" idx="11"/>
          </p:nvPr>
        </p:nvSpPr>
        <p:spPr/>
        <p:txBody>
          <a:bodyPr/>
          <a:lstStyle/>
          <a:p>
            <a:r>
              <a:rPr lang="en-US" dirty="0"/>
              <a:t>
              </a:t>
            </a:r>
          </a:p>
        </p:txBody>
      </p:sp>
      <p:sp>
        <p:nvSpPr>
          <p:cNvPr id="5" name="Pladsholder til diasnummer 4"/>
          <p:cNvSpPr>
            <a:spLocks noGrp="1"/>
          </p:cNvSpPr>
          <p:nvPr>
            <p:ph type="sldNum" sz="quarter" idx="12"/>
          </p:nvPr>
        </p:nvSpPr>
        <p:spPr/>
        <p:txBody>
          <a:bodyPr/>
          <a:lstStyle/>
          <a:p>
            <a:fld id="{5D63841E-FDE4-4F95-B5AA-F5EB88A7EDBE}" type="slidenum">
              <a:rPr lang="en-US" dirty="0"/>
              <a:pPr/>
              <a:t>‹nr.›</a:t>
            </a:fld>
            <a:endParaRPr lang="en-US" dirty="0"/>
          </a:p>
        </p:txBody>
      </p:sp>
      <p:sp>
        <p:nvSpPr>
          <p:cNvPr id="7" name="Pladsholder til billede 6" descr="[logo:BlackWhite]"/>
          <p:cNvSpPr>
            <a:spLocks noGrp="1" noChangeAspect="1"/>
          </p:cNvSpPr>
          <p:nvPr>
            <p:ph type="pic" sz="quarter" idx="13" hasCustomPrompt="1"/>
          </p:nvPr>
        </p:nvSpPr>
        <p:spPr>
          <a:xfrm>
            <a:off x="6718301" y="0"/>
            <a:ext cx="5473700" cy="6858000"/>
          </a:xfrm>
          <a:solidFill>
            <a:schemeClr val="bg1">
              <a:lumMod val="75000"/>
            </a:schemeClr>
          </a:solidFill>
          <a:ln>
            <a:noFill/>
          </a:ln>
        </p:spPr>
        <p:txBody>
          <a:bodyPr lIns="540000" tIns="1440000" rIns="540000" anchor="t"/>
          <a:lstStyle>
            <a:lvl1pPr>
              <a:defRPr sz="1600" baseline="0"/>
            </a:lvl1pPr>
          </a:lstStyle>
          <a:p>
            <a:endParaRPr lang="en-US" dirty="0"/>
          </a:p>
        </p:txBody>
      </p:sp>
      <p:sp>
        <p:nvSpPr>
          <p:cNvPr id="10" name="Pladsholder til tekst 9"/>
          <p:cNvSpPr>
            <a:spLocks noGrp="1"/>
          </p:cNvSpPr>
          <p:nvPr>
            <p:ph type="body" sz="quarter" idx="14"/>
          </p:nvPr>
        </p:nvSpPr>
        <p:spPr>
          <a:xfrm>
            <a:off x="625477" y="1583532"/>
            <a:ext cx="5758556" cy="4104031"/>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9" name="Pladsholder til tekst 8"/>
          <p:cNvSpPr>
            <a:spLocks noGrp="1"/>
          </p:cNvSpPr>
          <p:nvPr>
            <p:ph type="body" sz="quarter" idx="15" hasCustomPrompt="1"/>
          </p:nvPr>
        </p:nvSpPr>
        <p:spPr>
          <a:xfrm>
            <a:off x="10177200" y="6066000"/>
            <a:ext cx="1512000" cy="471600"/>
          </a:xfrm>
          <a:blipFill>
            <a:blip r:embed="rId2"/>
            <a:stretch>
              <a:fillRect/>
            </a:stretch>
          </a:blipFill>
        </p:spPr>
        <p:txBody>
          <a:bodyPr/>
          <a:lstStyle>
            <a:lvl1pPr>
              <a:defRPr baseline="0"/>
            </a:lvl1pPr>
          </a:lstStyle>
          <a:p>
            <a:pPr lvl="0"/>
            <a:r>
              <a:rPr lang="en-US" dirty="0"/>
              <a:t>
              </a:t>
            </a: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0D76E2B1-CA5E-4E01-BAA4-DAE039C4CE74}"/>
              </a:ext>
            </a:extLst>
          </p:cNvPr>
          <p:cNvSpPr>
            <a:spLocks noGrp="1"/>
          </p:cNvSpPr>
          <p:nvPr>
            <p:ph type="dt" sz="half" idx="10"/>
          </p:nvPr>
        </p:nvSpPr>
        <p:spPr/>
        <p:txBody>
          <a:bodyPr/>
          <a:lstStyle/>
          <a:p>
            <a:fld id="{4A3633C0-4624-4945-B73A-71F5C39B5083}" type="datetimeFigureOut">
              <a:rPr lang="da-DK" smtClean="0"/>
              <a:t>09-11-2022</a:t>
            </a:fld>
            <a:endParaRPr lang="da-DK"/>
          </a:p>
        </p:txBody>
      </p:sp>
      <p:sp>
        <p:nvSpPr>
          <p:cNvPr id="3" name="Pladsholder til sidefod 2">
            <a:extLst>
              <a:ext uri="{FF2B5EF4-FFF2-40B4-BE49-F238E27FC236}">
                <a16:creationId xmlns:a16="http://schemas.microsoft.com/office/drawing/2014/main" id="{EEE546E1-7A1C-4BB7-8821-FBE34DA6BF47}"/>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29A082-3C49-41B4-8603-2D91BF55B336}"/>
              </a:ext>
            </a:extLst>
          </p:cNvPr>
          <p:cNvSpPr>
            <a:spLocks noGrp="1"/>
          </p:cNvSpPr>
          <p:nvPr>
            <p:ph type="sldNum" sz="quarter" idx="12"/>
          </p:nvPr>
        </p:nvSpPr>
        <p:spPr/>
        <p:txBody>
          <a:bodyPr/>
          <a:lstStyle/>
          <a:p>
            <a:fld id="{2DBEAA26-DBDA-4764-B006-A97B8C3010D9}" type="slidenum">
              <a:rPr lang="da-DK" smtClean="0"/>
              <a:t>‹nr.›</a:t>
            </a:fld>
            <a:endParaRPr lang="da-DK"/>
          </a:p>
        </p:txBody>
      </p:sp>
    </p:spTree>
    <p:extLst>
      <p:ext uri="{BB962C8B-B14F-4D97-AF65-F5344CB8AC3E}">
        <p14:creationId xmlns:p14="http://schemas.microsoft.com/office/powerpoint/2010/main" val="32010155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cSld name="Tekst eller grafi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1F3B7A"/>
                </a:solidFill>
              </a:defRPr>
            </a:lvl1pPr>
          </a:lstStyle>
          <a:p>
            <a:r>
              <a:rPr lang="da-DK"/>
              <a:t>Pilottest af §§ 119 og 140</a:t>
            </a:r>
            <a:endParaRPr lang="en-GB" dirty="0"/>
          </a:p>
        </p:txBody>
      </p:sp>
      <p:sp>
        <p:nvSpPr>
          <p:cNvPr id="5" name="Footer Placeholder 4"/>
          <p:cNvSpPr>
            <a:spLocks noGrp="1"/>
          </p:cNvSpPr>
          <p:nvPr>
            <p:ph type="ftr" sz="quarter" idx="11"/>
          </p:nvPr>
        </p:nvSpPr>
        <p:spPr/>
        <p:txBody>
          <a:bodyPr/>
          <a:lstStyle>
            <a:lvl1pPr>
              <a:defRPr>
                <a:solidFill>
                  <a:srgbClr val="1F3B7A"/>
                </a:solidFill>
              </a:defRPr>
            </a:lvl1pPr>
          </a:lstStyle>
          <a:p>
            <a:r>
              <a:rPr lang="da-DK"/>
              <a:t>Andet styregruppemøde</a:t>
            </a:r>
            <a:endParaRPr lang="en-GB" dirty="0"/>
          </a:p>
        </p:txBody>
      </p:sp>
      <p:sp>
        <p:nvSpPr>
          <p:cNvPr id="2" name="Title 1"/>
          <p:cNvSpPr>
            <a:spLocks noGrp="1"/>
          </p:cNvSpPr>
          <p:nvPr>
            <p:ph type="title" hasCustomPrompt="1"/>
          </p:nvPr>
        </p:nvSpPr>
        <p:spPr/>
        <p:txBody>
          <a:bodyPr/>
          <a:lstStyle>
            <a:lvl1pPr>
              <a:defRPr/>
            </a:lvl1pPr>
          </a:lstStyle>
          <a:p>
            <a:r>
              <a:rPr lang="da-DK" noProof="0" dirty="0"/>
              <a:t>Overskrift i maksimalt to linjer</a:t>
            </a:r>
          </a:p>
        </p:txBody>
      </p:sp>
      <p:sp>
        <p:nvSpPr>
          <p:cNvPr id="3" name="Content Placeholder 2"/>
          <p:cNvSpPr>
            <a:spLocks noGrp="1"/>
          </p:cNvSpPr>
          <p:nvPr>
            <p:ph idx="1" hasCustomPrompt="1"/>
          </p:nvPr>
        </p:nvSpPr>
        <p:spPr/>
        <p:txBody>
          <a:bodyPr/>
          <a:lstStyle>
            <a:lvl1pPr marL="0" marR="0" indent="0" algn="l" defTabSz="685800" rtl="0" eaLnBrk="1" fontAlgn="auto" latinLnBrk="0" hangingPunct="1">
              <a:lnSpc>
                <a:spcPct val="104000"/>
              </a:lnSpc>
              <a:spcBef>
                <a:spcPts val="0"/>
              </a:spcBef>
              <a:spcAft>
                <a:spcPts val="0"/>
              </a:spcAft>
              <a:buClrTx/>
              <a:buSzTx/>
              <a:buFont typeface="Arial" panose="020B0604020202020204" pitchFamily="34" charset="0"/>
              <a:buChar char="​"/>
              <a:tabLst/>
              <a:defRPr baseline="0"/>
            </a:lvl1pPr>
          </a:lstStyle>
          <a:p>
            <a:pPr marL="0" marR="0" lvl="0" indent="0" algn="l" defTabSz="685800" rtl="0" eaLnBrk="1" fontAlgn="auto" latinLnBrk="0" hangingPunct="1">
              <a:lnSpc>
                <a:spcPct val="104000"/>
              </a:lnSpc>
              <a:spcBef>
                <a:spcPts val="0"/>
              </a:spcBef>
              <a:spcAft>
                <a:spcPts val="0"/>
              </a:spcAft>
              <a:buClrTx/>
              <a:buSzTx/>
              <a:buFont typeface="Arial" panose="020B0604020202020204" pitchFamily="34" charset="0"/>
              <a:buChar char="​"/>
              <a:tabLst/>
              <a:defRPr/>
            </a:pPr>
            <a:r>
              <a:rPr lang="da-DK" noProof="0" dirty="0"/>
              <a:t>Indsæt tekst/punktopstilling eller klik på ikonerne for at indsætte tabel, graf, </a:t>
            </a:r>
            <a:r>
              <a:rPr lang="da-DK" noProof="0" dirty="0" err="1"/>
              <a:t>SmartArt</a:t>
            </a:r>
            <a:r>
              <a:rPr lang="da-DK" noProof="0" dirty="0"/>
              <a:t> eller video, brug andet layout til billedindsættelse (Billede)</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6" name="Slide Number Placeholder 5"/>
          <p:cNvSpPr>
            <a:spLocks noGrp="1"/>
          </p:cNvSpPr>
          <p:nvPr>
            <p:ph type="sldNum" sz="quarter" idx="12"/>
          </p:nvPr>
        </p:nvSpPr>
        <p:spPr/>
        <p:txBody>
          <a:bodyPr/>
          <a:lstStyle/>
          <a:p>
            <a:fld id="{45D37B1E-C366-494F-A587-962AD9AABC83}" type="slidenum">
              <a:rPr lang="en-GB" smtClean="0"/>
              <a:t>‹nr.›</a:t>
            </a:fld>
            <a:endParaRPr lang="en-GB" dirty="0"/>
          </a:p>
        </p:txBody>
      </p:sp>
      <p:pic>
        <p:nvPicPr>
          <p:cNvPr id="11" name="Bille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2400" y="900"/>
            <a:ext cx="2640000" cy="1485000"/>
          </a:xfrm>
          <a:prstGeom prst="rect">
            <a:avLst/>
          </a:prstGeom>
          <a:ln w="3175">
            <a:solidFill>
              <a:schemeClr val="accent4"/>
            </a:solidFill>
          </a:ln>
        </p:spPr>
      </p:pic>
      <p:grpSp>
        <p:nvGrpSpPr>
          <p:cNvPr id="7" name="Gruppe 6"/>
          <p:cNvGrpSpPr/>
          <p:nvPr userDrawn="1"/>
        </p:nvGrpSpPr>
        <p:grpSpPr>
          <a:xfrm>
            <a:off x="-2783996" y="3119097"/>
            <a:ext cx="2633727" cy="2576363"/>
            <a:chOff x="-2087997" y="2179188"/>
            <a:chExt cx="1975295" cy="2576363"/>
          </a:xfrm>
        </p:grpSpPr>
        <p:sp>
          <p:nvSpPr>
            <p:cNvPr id="20" name="AutoShape 4"/>
            <p:cNvSpPr>
              <a:spLocks/>
            </p:cNvSpPr>
            <p:nvPr userDrawn="1"/>
          </p:nvSpPr>
          <p:spPr bwMode="gray">
            <a:xfrm>
              <a:off x="-2087997" y="2179188"/>
              <a:ext cx="1975295" cy="200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Tekst eller grafik</a:t>
              </a:r>
            </a:p>
            <a:p>
              <a:pPr algn="r">
                <a:spcAft>
                  <a:spcPts val="300"/>
                </a:spcAft>
                <a:defRPr/>
              </a:pP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Tekst og 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Niveau 1=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Underoverskrif</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t</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Klik på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-tasten</a:t>
              </a:r>
              <a: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t> én gang til for at få</a:t>
              </a:r>
              <a:b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br>
              <a:r>
                <a:rPr lang="nb-NO" altLang="da-DK" sz="900" baseline="0" noProof="1">
                  <a:solidFill>
                    <a:schemeClr val="tx1">
                      <a:lumMod val="75000"/>
                      <a:lumOff val="25000"/>
                    </a:schemeClr>
                  </a:solidFill>
                  <a:latin typeface="Arial" panose="020B0604020202020204" pitchFamily="34" charset="0"/>
                  <a:cs typeface="Arial" panose="020B0604020202020204" pitchFamily="34" charset="0"/>
                </a:rPr>
                <a:t> </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Niveau 3-5</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900" b="0" noProof="1">
                  <a:solidFill>
                    <a:schemeClr val="tx1">
                      <a:lumMod val="75000"/>
                      <a:lumOff val="25000"/>
                    </a:schemeClr>
                  </a:solidFill>
                  <a:latin typeface="Arial" panose="020B0604020202020204" pitchFamily="34" charset="0"/>
                  <a:cs typeface="Arial" panose="020B0604020202020204" pitchFamily="34" charset="0"/>
                </a:rPr>
                <a:t>Punktopstilling</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 </a:t>
              </a:r>
            </a:p>
            <a:p>
              <a:pPr algn="r">
                <a:spcAft>
                  <a:spcPts val="300"/>
                </a:spcAft>
                <a:defRPr/>
              </a:pP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9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for ny linje</a:t>
              </a:r>
            </a:p>
            <a:p>
              <a:pPr algn="r">
                <a:spcAft>
                  <a:spcPts val="300"/>
                </a:spcAft>
                <a:defRPr/>
              </a:pP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9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-tasterne </a:t>
              </a:r>
              <a:br>
                <a:rPr lang="da-DK" altLang="da-DK" sz="900" b="0" noProof="1">
                  <a:solidFill>
                    <a:schemeClr val="tx1">
                      <a:lumMod val="75000"/>
                      <a:lumOff val="25000"/>
                    </a:schemeClr>
                  </a:solidFill>
                  <a:latin typeface="Arial" panose="020B0604020202020204" pitchFamily="34" charset="0"/>
                  <a:cs typeface="Arial" panose="020B0604020202020204" pitchFamily="34" charset="0"/>
                </a:rPr>
              </a:br>
              <a:r>
                <a:rPr lang="da-DK" altLang="da-DK" sz="900" b="0" noProof="1">
                  <a:solidFill>
                    <a:schemeClr val="tx1">
                      <a:lumMod val="75000"/>
                      <a:lumOff val="25000"/>
                    </a:schemeClr>
                  </a:solidFill>
                  <a:latin typeface="Arial" panose="020B0604020202020204" pitchFamily="34" charset="0"/>
                  <a:cs typeface="Arial" panose="020B0604020202020204" pitchFamily="34" charset="0"/>
                </a:rPr>
                <a:t>for at komme tilbage</a:t>
              </a:r>
              <a:endParaRPr lang="nb-NO" altLang="da-DK" sz="9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9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9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900" noProof="1">
                  <a:solidFill>
                    <a:schemeClr val="tx1">
                      <a:lumMod val="75000"/>
                      <a:lumOff val="25000"/>
                    </a:schemeClr>
                  </a:solidFill>
                  <a:latin typeface="Arial" panose="020B0604020202020204" pitchFamily="34" charset="0"/>
                  <a:cs typeface="Arial" panose="020B0604020202020204" pitchFamily="34" charset="0"/>
                </a:rPr>
                <a:t>bruges til at hoppe mellem tekst-typografierne</a:t>
              </a:r>
              <a:endParaRPr lang="nb-NO" altLang="da-DK" sz="9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23" name="Gruppe 3"/>
            <p:cNvGrpSpPr>
              <a:grpSpLocks/>
            </p:cNvGrpSpPr>
            <p:nvPr userDrawn="1"/>
          </p:nvGrpSpPr>
          <p:grpSpPr bwMode="auto">
            <a:xfrm>
              <a:off x="-559507" y="4339061"/>
              <a:ext cx="419100" cy="196850"/>
              <a:chOff x="2516188" y="2823448"/>
              <a:chExt cx="417988" cy="196850"/>
            </a:xfrm>
          </p:grpSpPr>
          <p:pic>
            <p:nvPicPr>
              <p:cNvPr id="24"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6188" y="2823448"/>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ounded Rectangle 12"/>
              <p:cNvSpPr/>
              <p:nvPr/>
            </p:nvSpPr>
            <p:spPr bwMode="auto">
              <a:xfrm>
                <a:off x="2737848" y="2834561"/>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26" name="Gruppe 2"/>
            <p:cNvGrpSpPr>
              <a:grpSpLocks/>
            </p:cNvGrpSpPr>
            <p:nvPr userDrawn="1"/>
          </p:nvGrpSpPr>
          <p:grpSpPr bwMode="auto">
            <a:xfrm>
              <a:off x="-552013" y="4558701"/>
              <a:ext cx="412750" cy="196850"/>
              <a:chOff x="2542276" y="3474323"/>
              <a:chExt cx="413649" cy="196850"/>
            </a:xfrm>
          </p:grpSpPr>
          <p:pic>
            <p:nvPicPr>
              <p:cNvPr id="27" name="Billed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1113" y="347432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12"/>
              <p:cNvSpPr/>
              <p:nvPr/>
            </p:nvSpPr>
            <p:spPr bwMode="auto">
              <a:xfrm>
                <a:off x="2542276" y="348543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
        <p:nvSpPr>
          <p:cNvPr id="17" name="TextBox 7"/>
          <p:cNvSpPr txBox="1"/>
          <p:nvPr userDrawn="1"/>
        </p:nvSpPr>
        <p:spPr>
          <a:xfrm>
            <a:off x="-2745901" y="5825864"/>
            <a:ext cx="2603500" cy="109773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1. </a:t>
            </a:r>
            <a:r>
              <a:rPr lang="en-GB" sz="9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900" b="1" noProof="1">
                <a:solidFill>
                  <a:schemeClr val="tx1">
                    <a:lumMod val="75000"/>
                    <a:lumOff val="25000"/>
                  </a:schemeClr>
                </a:solidFill>
                <a:latin typeface="Arial" panose="020B0604020202020204" pitchFamily="34" charset="0"/>
                <a:cs typeface="Arial" panose="020B0604020202020204" pitchFamily="34" charset="0"/>
              </a:rPr>
              <a:t>2. </a:t>
            </a:r>
            <a:r>
              <a:rPr lang="en-GB" sz="9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900" noProof="1">
                <a:solidFill>
                  <a:schemeClr val="tx1">
                    <a:lumMod val="75000"/>
                    <a:lumOff val="25000"/>
                  </a:schemeClr>
                </a:solidFill>
                <a:latin typeface="Arial" panose="020B0604020202020204" pitchFamily="34" charset="0"/>
                <a:cs typeface="Arial" panose="020B0604020202020204" pitchFamily="34" charset="0"/>
              </a:rPr>
            </a:br>
            <a:r>
              <a:rPr lang="en-GB" sz="9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900" i="1" noProof="1">
                <a:solidFill>
                  <a:schemeClr val="tx1">
                    <a:lumMod val="75000"/>
                    <a:lumOff val="25000"/>
                  </a:schemeClr>
                </a:solidFill>
                <a:latin typeface="Arial" panose="020B0604020202020204" pitchFamily="34" charset="0"/>
                <a:cs typeface="Arial" panose="020B0604020202020204" pitchFamily="34" charset="0"/>
              </a:rPr>
              <a:t>Alternativt kan du vælge layout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direkte under knappen </a:t>
            </a:r>
            <a:r>
              <a:rPr lang="en-GB" sz="9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900" i="1" noProof="1">
                <a:solidFill>
                  <a:schemeClr val="tx1">
                    <a:lumMod val="75000"/>
                    <a:lumOff val="25000"/>
                  </a:schemeClr>
                </a:solidFill>
                <a:latin typeface="Arial" panose="020B0604020202020204" pitchFamily="34" charset="0"/>
                <a:cs typeface="Arial" panose="020B0604020202020204" pitchFamily="34" charset="0"/>
              </a:rPr>
              <a:t>, </a:t>
            </a:r>
            <a:br>
              <a:rPr lang="en-GB" sz="900" i="1" noProof="1">
                <a:solidFill>
                  <a:schemeClr val="tx1">
                    <a:lumMod val="75000"/>
                    <a:lumOff val="25000"/>
                  </a:schemeClr>
                </a:solidFill>
                <a:latin typeface="Arial" panose="020B0604020202020204" pitchFamily="34" charset="0"/>
                <a:cs typeface="Arial" panose="020B0604020202020204" pitchFamily="34" charset="0"/>
              </a:rPr>
            </a:br>
            <a:r>
              <a:rPr lang="en-GB" sz="900" i="1" noProof="1">
                <a:solidFill>
                  <a:schemeClr val="tx1">
                    <a:lumMod val="75000"/>
                    <a:lumOff val="25000"/>
                  </a:schemeClr>
                </a:solidFill>
                <a:latin typeface="Arial" panose="020B0604020202020204" pitchFamily="34" charset="0"/>
                <a:cs typeface="Arial" panose="020B0604020202020204" pitchFamily="34" charset="0"/>
              </a:rPr>
              <a:t>når du laver et nyt slide</a:t>
            </a:r>
          </a:p>
        </p:txBody>
      </p:sp>
      <p:pic>
        <p:nvPicPr>
          <p:cNvPr id="19" name="Billed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783996" y="1584000"/>
            <a:ext cx="2640000" cy="1485000"/>
          </a:xfrm>
          <a:prstGeom prst="rect">
            <a:avLst/>
          </a:prstGeom>
          <a:ln w="3175">
            <a:solidFill>
              <a:schemeClr val="accent4"/>
            </a:solidFill>
          </a:ln>
        </p:spPr>
      </p:pic>
    </p:spTree>
    <p:extLst>
      <p:ext uri="{BB962C8B-B14F-4D97-AF65-F5344CB8AC3E}">
        <p14:creationId xmlns:p14="http://schemas.microsoft.com/office/powerpoint/2010/main" val="13177976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pic>
        <p:nvPicPr>
          <p:cNvPr id="6" name="Billede 5"/>
          <p:cNvPicPr>
            <a:picLocks noChangeAspect="1"/>
          </p:cNvPicPr>
          <p:nvPr userDrawn="1"/>
        </p:nvPicPr>
        <p:blipFill>
          <a:blip r:embed="rId2"/>
          <a:stretch>
            <a:fillRect/>
          </a:stretch>
        </p:blipFill>
        <p:spPr>
          <a:xfrm>
            <a:off x="-2785322" y="1170"/>
            <a:ext cx="2642284" cy="1485662"/>
          </a:xfrm>
          <a:prstGeom prst="rect">
            <a:avLst/>
          </a:prstGeom>
          <a:ln w="3175">
            <a:solidFill>
              <a:schemeClr val="accent5"/>
            </a:solidFill>
          </a:ln>
        </p:spPr>
      </p:pic>
      <p:sp>
        <p:nvSpPr>
          <p:cNvPr id="8" name="Pladsholder til dato 7"/>
          <p:cNvSpPr>
            <a:spLocks noGrp="1"/>
          </p:cNvSpPr>
          <p:nvPr>
            <p:ph type="dt" sz="half" idx="10"/>
          </p:nvPr>
        </p:nvSpPr>
        <p:spPr/>
        <p:txBody>
          <a:bodyPr/>
          <a:lstStyle>
            <a:lvl1pPr>
              <a:defRPr>
                <a:solidFill>
                  <a:srgbClr val="1F3B7A"/>
                </a:solidFill>
              </a:defRPr>
            </a:lvl1pPr>
          </a:lstStyle>
          <a:p>
            <a:r>
              <a:rPr lang="da-DK" dirty="0"/>
              <a:t>Indsæt titel</a:t>
            </a:r>
            <a:endParaRPr lang="en-GB" dirty="0"/>
          </a:p>
        </p:txBody>
      </p:sp>
      <p:sp>
        <p:nvSpPr>
          <p:cNvPr id="9" name="Pladsholder til sidefod 8"/>
          <p:cNvSpPr>
            <a:spLocks noGrp="1"/>
          </p:cNvSpPr>
          <p:nvPr>
            <p:ph type="ftr" sz="quarter" idx="11"/>
          </p:nvPr>
        </p:nvSpPr>
        <p:spPr/>
        <p:txBody>
          <a:bodyPr/>
          <a:lstStyle>
            <a:lvl1pPr>
              <a:defRPr>
                <a:solidFill>
                  <a:srgbClr val="1F3B7A"/>
                </a:solidFill>
              </a:defRPr>
            </a:lvl1pPr>
          </a:lstStyle>
          <a:p>
            <a:r>
              <a:rPr lang="da-DK"/>
              <a:t>Indsæt emne</a:t>
            </a:r>
            <a:endParaRPr lang="en-GB" dirty="0"/>
          </a:p>
        </p:txBody>
      </p:sp>
      <p:sp>
        <p:nvSpPr>
          <p:cNvPr id="2" name="Title 1"/>
          <p:cNvSpPr>
            <a:spLocks noGrp="1"/>
          </p:cNvSpPr>
          <p:nvPr>
            <p:ph type="title" hasCustomPrompt="1"/>
          </p:nvPr>
        </p:nvSpPr>
        <p:spPr/>
        <p:txBody>
          <a:bodyPr/>
          <a:lstStyle>
            <a:lvl1pPr>
              <a:defRPr/>
            </a:lvl1pPr>
          </a:lstStyle>
          <a:p>
            <a:r>
              <a:rPr lang="da-DK" noProof="0" dirty="0"/>
              <a:t>Indsæt agenda overskrift</a:t>
            </a:r>
          </a:p>
        </p:txBody>
      </p:sp>
      <p:sp>
        <p:nvSpPr>
          <p:cNvPr id="10" name="Pladsholder til slidenummer 9"/>
          <p:cNvSpPr>
            <a:spLocks noGrp="1"/>
          </p:cNvSpPr>
          <p:nvPr>
            <p:ph type="sldNum" sz="quarter" idx="12"/>
          </p:nvPr>
        </p:nvSpPr>
        <p:spPr/>
        <p:txBody>
          <a:bodyPr/>
          <a:lstStyle/>
          <a:p>
            <a:fld id="{45D37B1E-C366-494F-A587-962AD9AABC83}" type="slidenum">
              <a:rPr lang="en-GB" smtClean="0"/>
              <a:pPr/>
              <a:t>‹nr.›</a:t>
            </a:fld>
            <a:endParaRPr lang="en-GB" dirty="0"/>
          </a:p>
        </p:txBody>
      </p:sp>
      <p:sp>
        <p:nvSpPr>
          <p:cNvPr id="21" name="TextBox 7"/>
          <p:cNvSpPr txBox="1"/>
          <p:nvPr userDrawn="1"/>
        </p:nvSpPr>
        <p:spPr>
          <a:xfrm>
            <a:off x="-2785318" y="5888924"/>
            <a:ext cx="2642921" cy="1013867"/>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1"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1" b="1" noProof="1">
                <a:solidFill>
                  <a:schemeClr val="tx1">
                    <a:lumMod val="75000"/>
                    <a:lumOff val="25000"/>
                  </a:schemeClr>
                </a:solidFill>
                <a:latin typeface="Arial" panose="020B0604020202020204" pitchFamily="34" charset="0"/>
                <a:cs typeface="Arial" panose="020B0604020202020204" pitchFamily="34" charset="0"/>
              </a:rPr>
              <a:t>1. </a:t>
            </a:r>
            <a:r>
              <a:rPr lang="en-GB" sz="1001"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1" b="1" noProof="1">
                <a:solidFill>
                  <a:schemeClr val="tx1">
                    <a:lumMod val="75000"/>
                    <a:lumOff val="25000"/>
                  </a:schemeClr>
                </a:solidFill>
                <a:latin typeface="Arial" panose="020B0604020202020204" pitchFamily="34" charset="0"/>
                <a:cs typeface="Arial" panose="020B0604020202020204" pitchFamily="34" charset="0"/>
              </a:rPr>
              <a:t>2. </a:t>
            </a:r>
            <a:r>
              <a:rPr lang="en-GB" sz="1001"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1" noProof="1">
                <a:solidFill>
                  <a:schemeClr val="tx1">
                    <a:lumMod val="75000"/>
                    <a:lumOff val="25000"/>
                  </a:schemeClr>
                </a:solidFill>
                <a:latin typeface="Arial" panose="020B0604020202020204" pitchFamily="34" charset="0"/>
                <a:cs typeface="Arial" panose="020B0604020202020204" pitchFamily="34" charset="0"/>
              </a:rPr>
            </a:br>
            <a:r>
              <a:rPr lang="en-GB" sz="1001"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1"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1"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1"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
        <p:nvSpPr>
          <p:cNvPr id="5" name="Pladsholder til tekst 4"/>
          <p:cNvSpPr>
            <a:spLocks noGrp="1"/>
          </p:cNvSpPr>
          <p:nvPr>
            <p:ph type="body" sz="quarter" idx="13" hasCustomPrompt="1"/>
          </p:nvPr>
        </p:nvSpPr>
        <p:spPr>
          <a:xfrm>
            <a:off x="1908174" y="1898651"/>
            <a:ext cx="7561262" cy="3770313"/>
          </a:xfrm>
        </p:spPr>
        <p:txBody>
          <a:bodyPr/>
          <a:lstStyle>
            <a:lvl1pPr marL="180005" indent="-180005">
              <a:buFont typeface="Arial" panose="020B0604020202020204" pitchFamily="34" charset="0"/>
              <a:buChar char="›"/>
              <a:defRPr b="0"/>
            </a:lvl1pPr>
            <a:lvl2pPr marL="360010" indent="-180005">
              <a:buFont typeface="Arial" panose="020B0604020202020204" pitchFamily="34" charset="0"/>
              <a:buChar char="›"/>
              <a:defRPr sz="1401"/>
            </a:lvl2pPr>
            <a:lvl3pPr marL="360010">
              <a:defRPr sz="1401"/>
            </a:lvl3pPr>
          </a:lstStyle>
          <a:p>
            <a:pPr lvl="0"/>
            <a:r>
              <a:rPr lang="da-DK" dirty="0"/>
              <a:t>Indsæt agendapunkt</a:t>
            </a:r>
          </a:p>
          <a:p>
            <a:pPr lvl="1"/>
            <a:r>
              <a:rPr lang="da-DK" dirty="0"/>
              <a:t>Andet niveau</a:t>
            </a:r>
          </a:p>
          <a:p>
            <a:pPr lvl="2"/>
            <a:r>
              <a:rPr lang="da-DK" dirty="0"/>
              <a:t>Tredje niveau</a:t>
            </a:r>
          </a:p>
          <a:p>
            <a:pPr lvl="3"/>
            <a:r>
              <a:rPr lang="da-DK" dirty="0"/>
              <a:t>Fjerde niveau</a:t>
            </a:r>
          </a:p>
          <a:p>
            <a:pPr lvl="4"/>
            <a:r>
              <a:rPr lang="da-DK" dirty="0"/>
              <a:t>Femte niveau</a:t>
            </a:r>
          </a:p>
        </p:txBody>
      </p:sp>
      <p:grpSp>
        <p:nvGrpSpPr>
          <p:cNvPr id="23" name="Gruppe 22"/>
          <p:cNvGrpSpPr/>
          <p:nvPr userDrawn="1"/>
        </p:nvGrpSpPr>
        <p:grpSpPr>
          <a:xfrm>
            <a:off x="-2118331" y="1548002"/>
            <a:ext cx="1975294" cy="2568379"/>
            <a:chOff x="-2087997" y="2179188"/>
            <a:chExt cx="1975295" cy="2568379"/>
          </a:xfrm>
        </p:grpSpPr>
        <p:sp>
          <p:nvSpPr>
            <p:cNvPr id="24" name="AutoShape 4"/>
            <p:cNvSpPr>
              <a:spLocks/>
            </p:cNvSpPr>
            <p:nvPr userDrawn="1"/>
          </p:nvSpPr>
          <p:spPr bwMode="gray">
            <a:xfrm>
              <a:off x="-2087997" y="2179188"/>
              <a:ext cx="1975295" cy="2117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1"/>
                </a:spcAft>
                <a:defRPr/>
              </a:pPr>
              <a:r>
                <a:rPr lang="nb-NO" altLang="da-DK" sz="1001" b="1" noProof="1">
                  <a:solidFill>
                    <a:schemeClr val="tx1">
                      <a:lumMod val="75000"/>
                      <a:lumOff val="25000"/>
                    </a:schemeClr>
                  </a:solidFill>
                  <a:latin typeface="Arial" panose="020B0604020202020204" pitchFamily="34" charset="0"/>
                  <a:cs typeface="Arial" panose="020B0604020202020204" pitchFamily="34" charset="0"/>
                </a:rPr>
                <a:t>Agenda</a:t>
              </a:r>
            </a:p>
            <a:p>
              <a:pPr algn="r">
                <a:spcAft>
                  <a:spcPts val="300"/>
                </a:spcAft>
                <a:defRPr/>
              </a:pPr>
              <a:r>
                <a:rPr lang="nb-NO" altLang="da-DK" sz="1001" b="1" noProof="1">
                  <a:solidFill>
                    <a:schemeClr val="tx1">
                      <a:lumMod val="75000"/>
                      <a:lumOff val="25000"/>
                    </a:schemeClr>
                  </a:solidFill>
                  <a:latin typeface="Arial" panose="020B0604020202020204" pitchFamily="34" charset="0"/>
                  <a:cs typeface="Arial" panose="020B0604020202020204" pitchFamily="34" charset="0"/>
                </a:rPr>
                <a:t>Punktopstilling</a:t>
              </a:r>
            </a:p>
            <a:p>
              <a:pPr marL="0" marR="0" indent="0" algn="r" defTabSz="914423" rtl="0" eaLnBrk="1" fontAlgn="auto" latinLnBrk="0" hangingPunct="1">
                <a:lnSpc>
                  <a:spcPct val="100000"/>
                </a:lnSpc>
                <a:spcBef>
                  <a:spcPts val="0"/>
                </a:spcBef>
                <a:spcAft>
                  <a:spcPts val="300"/>
                </a:spcAft>
                <a:buClrTx/>
                <a:buSzTx/>
                <a:buFontTx/>
                <a:buNone/>
                <a:tabLst/>
                <a:defRPr/>
              </a:pPr>
              <a:r>
                <a:rPr lang="nb-NO" altLang="da-DK" sz="1001" noProof="1">
                  <a:solidFill>
                    <a:schemeClr val="tx1">
                      <a:lumMod val="75000"/>
                      <a:lumOff val="25000"/>
                    </a:schemeClr>
                  </a:solidFill>
                  <a:latin typeface="Arial" panose="020B0604020202020204" pitchFamily="34" charset="0"/>
                  <a:cs typeface="Arial" panose="020B0604020202020204" pitchFamily="34" charset="0"/>
                </a:rPr>
                <a:t>Niveau 1-2</a:t>
              </a:r>
              <a:r>
                <a:rPr lang="nb-NO" altLang="da-DK" sz="1001"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1001" b="0" noProof="1">
                  <a:solidFill>
                    <a:schemeClr val="tx1">
                      <a:lumMod val="75000"/>
                      <a:lumOff val="25000"/>
                    </a:schemeClr>
                  </a:solidFill>
                  <a:latin typeface="Arial" panose="020B0604020202020204" pitchFamily="34" charset="0"/>
                  <a:cs typeface="Arial" panose="020B0604020202020204" pitchFamily="34" charset="0"/>
                </a:rPr>
                <a:t>Punktopstilling</a:t>
              </a:r>
            </a:p>
            <a:p>
              <a:pPr marL="0" marR="0" indent="0" algn="r" defTabSz="914423" rtl="0" eaLnBrk="1" fontAlgn="auto" latinLnBrk="0" hangingPunct="1">
                <a:lnSpc>
                  <a:spcPct val="100000"/>
                </a:lnSpc>
                <a:spcBef>
                  <a:spcPts val="0"/>
                </a:spcBef>
                <a:spcAft>
                  <a:spcPts val="300"/>
                </a:spcAft>
                <a:buClrTx/>
                <a:buSzTx/>
                <a:buFontTx/>
                <a:buNone/>
                <a:tabLst/>
                <a:defRPr/>
              </a:pPr>
              <a:r>
                <a:rPr lang="nb-NO" altLang="da-DK" sz="1001"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1001"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1001"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1" noProof="1">
                  <a:solidFill>
                    <a:schemeClr val="tx1">
                      <a:lumMod val="75000"/>
                      <a:lumOff val="25000"/>
                    </a:schemeClr>
                  </a:solidFill>
                  <a:latin typeface="Arial" panose="020B0604020202020204" pitchFamily="34" charset="0"/>
                  <a:cs typeface="Arial" panose="020B0604020202020204" pitchFamily="34" charset="0"/>
                </a:rPr>
                <a:t>-tasten én gang </a:t>
              </a:r>
              <a:br>
                <a:rPr lang="nb-NO" altLang="da-DK" sz="1001" noProof="1">
                  <a:solidFill>
                    <a:schemeClr val="tx1">
                      <a:lumMod val="75000"/>
                      <a:lumOff val="25000"/>
                    </a:schemeClr>
                  </a:solidFill>
                  <a:latin typeface="Arial" panose="020B0604020202020204" pitchFamily="34" charset="0"/>
                  <a:cs typeface="Arial" panose="020B0604020202020204" pitchFamily="34" charset="0"/>
                </a:rPr>
              </a:br>
              <a:r>
                <a:rPr lang="nb-NO" altLang="da-DK" sz="1001" noProof="1">
                  <a:solidFill>
                    <a:schemeClr val="tx1">
                      <a:lumMod val="75000"/>
                      <a:lumOff val="25000"/>
                    </a:schemeClr>
                  </a:solidFill>
                  <a:latin typeface="Arial" panose="020B0604020202020204" pitchFamily="34" charset="0"/>
                  <a:cs typeface="Arial" panose="020B0604020202020204" pitchFamily="34" charset="0"/>
                </a:rPr>
                <a:t>for at få niveau 2 </a:t>
              </a:r>
            </a:p>
            <a:p>
              <a:pPr algn="r">
                <a:spcAft>
                  <a:spcPts val="300"/>
                </a:spcAft>
                <a:defRPr/>
              </a:pPr>
              <a:r>
                <a:rPr lang="da-DK" altLang="da-DK" sz="1001"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1001"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1001" b="0" noProof="1">
                  <a:solidFill>
                    <a:schemeClr val="tx1">
                      <a:lumMod val="75000"/>
                      <a:lumOff val="25000"/>
                    </a:schemeClr>
                  </a:solidFill>
                  <a:latin typeface="Arial" panose="020B0604020202020204" pitchFamily="34" charset="0"/>
                  <a:cs typeface="Arial" panose="020B0604020202020204" pitchFamily="34" charset="0"/>
                </a:rPr>
                <a:t>for ny linje</a:t>
              </a:r>
            </a:p>
            <a:p>
              <a:pPr algn="r">
                <a:spcAft>
                  <a:spcPts val="300"/>
                </a:spcAft>
                <a:defRPr/>
              </a:pPr>
              <a:r>
                <a:rPr lang="da-DK" altLang="da-DK" sz="1001"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1001"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1001" b="0" noProof="1">
                  <a:solidFill>
                    <a:schemeClr val="tx1">
                      <a:lumMod val="75000"/>
                      <a:lumOff val="25000"/>
                    </a:schemeClr>
                  </a:solidFill>
                  <a:latin typeface="Arial" panose="020B0604020202020204" pitchFamily="34" charset="0"/>
                  <a:cs typeface="Arial" panose="020B0604020202020204" pitchFamily="34" charset="0"/>
                </a:rPr>
                <a:t>-tasterne </a:t>
              </a:r>
              <a:br>
                <a:rPr lang="da-DK" altLang="da-DK" sz="1001" b="0" noProof="1">
                  <a:solidFill>
                    <a:schemeClr val="tx1">
                      <a:lumMod val="75000"/>
                      <a:lumOff val="25000"/>
                    </a:schemeClr>
                  </a:solidFill>
                  <a:latin typeface="Arial" panose="020B0604020202020204" pitchFamily="34" charset="0"/>
                  <a:cs typeface="Arial" panose="020B0604020202020204" pitchFamily="34" charset="0"/>
                </a:rPr>
              </a:br>
              <a:r>
                <a:rPr lang="da-DK" altLang="da-DK" sz="1001" b="0" noProof="1">
                  <a:solidFill>
                    <a:schemeClr val="tx1">
                      <a:lumMod val="75000"/>
                      <a:lumOff val="25000"/>
                    </a:schemeClr>
                  </a:solidFill>
                  <a:latin typeface="Arial" panose="020B0604020202020204" pitchFamily="34" charset="0"/>
                  <a:cs typeface="Arial" panose="020B0604020202020204" pitchFamily="34" charset="0"/>
                </a:rPr>
                <a:t>for at komme tilbage</a:t>
              </a:r>
              <a:endParaRPr lang="nb-NO" altLang="da-DK" sz="1001"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1001"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1001"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1001" noProof="1">
                  <a:solidFill>
                    <a:schemeClr val="tx1">
                      <a:lumMod val="75000"/>
                      <a:lumOff val="25000"/>
                    </a:schemeClr>
                  </a:solidFill>
                  <a:latin typeface="Arial" panose="020B0604020202020204" pitchFamily="34" charset="0"/>
                  <a:cs typeface="Arial" panose="020B0604020202020204" pitchFamily="34" charset="0"/>
                </a:rPr>
                <a:t>bruges til at hoppe mellem tekst-typografierne</a:t>
              </a:r>
              <a:endParaRPr lang="nb-NO" altLang="da-DK" sz="1001"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25" name="Gruppe 3"/>
            <p:cNvGrpSpPr>
              <a:grpSpLocks/>
            </p:cNvGrpSpPr>
            <p:nvPr userDrawn="1"/>
          </p:nvGrpSpPr>
          <p:grpSpPr bwMode="auto">
            <a:xfrm>
              <a:off x="-559507" y="4331077"/>
              <a:ext cx="419100" cy="196850"/>
              <a:chOff x="2516188" y="2815464"/>
              <a:chExt cx="417988" cy="196850"/>
            </a:xfrm>
          </p:grpSpPr>
          <p:pic>
            <p:nvPicPr>
              <p:cNvPr id="29"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6188" y="28154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12"/>
              <p:cNvSpPr/>
              <p:nvPr/>
            </p:nvSpPr>
            <p:spPr bwMode="auto">
              <a:xfrm>
                <a:off x="2737848" y="28265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26" name="Gruppe 2"/>
            <p:cNvGrpSpPr>
              <a:grpSpLocks/>
            </p:cNvGrpSpPr>
            <p:nvPr userDrawn="1"/>
          </p:nvGrpSpPr>
          <p:grpSpPr bwMode="auto">
            <a:xfrm>
              <a:off x="-552013" y="4550717"/>
              <a:ext cx="412750" cy="196850"/>
              <a:chOff x="2542276" y="3466339"/>
              <a:chExt cx="413649" cy="196850"/>
            </a:xfrm>
          </p:grpSpPr>
          <p:pic>
            <p:nvPicPr>
              <p:cNvPr id="27" name="Billed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1113" y="3466339"/>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12"/>
              <p:cNvSpPr/>
              <p:nvPr/>
            </p:nvSpPr>
            <p:spPr bwMode="auto">
              <a:xfrm>
                <a:off x="2542276" y="3477452"/>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Tree>
    <p:extLst>
      <p:ext uri="{BB962C8B-B14F-4D97-AF65-F5344CB8AC3E}">
        <p14:creationId xmlns:p14="http://schemas.microsoft.com/office/powerpoint/2010/main" val="30662270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cSld name="Overskrif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3001E"/>
              </a:solidFill>
              <a:effectLst/>
              <a:uLnTx/>
              <a:uFillTx/>
              <a:latin typeface="Arial Nova Cond Light"/>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srgbClr val="03001E"/>
                </a:solidFill>
                <a:effectLst/>
                <a:uLnTx/>
                <a:uFillTx/>
                <a:latin typeface="Arial Nova Cond Light"/>
                <a:ea typeface="+mn-ea"/>
                <a:cs typeface="+mn-cs"/>
              </a:rPr>
              <a:t>I </a:t>
            </a:r>
            <a:endParaRPr kumimoji="0" lang="en-GB" sz="1800" b="0" i="0" u="none" strike="noStrike" kern="1200" cap="none" spc="0" normalizeH="0" baseline="0" noProof="0" dirty="0">
              <a:ln>
                <a:noFill/>
              </a:ln>
              <a:solidFill>
                <a:srgbClr val="03001E"/>
              </a:solidFill>
              <a:effectLst/>
              <a:uLnTx/>
              <a:uFillTx/>
              <a:latin typeface="Arial Nova Cond Light"/>
              <a:ea typeface="+mn-ea"/>
              <a:cs typeface="+mn-cs"/>
            </a:endParaRPr>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ts val="0"/>
              </a:spcAft>
              <a:buClrTx/>
              <a:buSzTx/>
              <a:buFontTx/>
              <a:buNone/>
              <a:tabLst/>
              <a:defRPr/>
            </a:pPr>
            <a:fld id="{45D37B1E-C366-494F-A587-962AD9AABC83}" type="slidenum">
              <a:rPr kumimoji="0" lang="en-GB" sz="1000" b="0" i="0" u="none" strike="noStrike" kern="1200" cap="none" spc="0" normalizeH="0" baseline="0" noProof="0" smtClean="0">
                <a:ln>
                  <a:noFill/>
                </a:ln>
                <a:solidFill>
                  <a:srgbClr val="03001E"/>
                </a:solidFill>
                <a:effectLst/>
                <a:uLnTx/>
                <a:uFillTx/>
                <a:latin typeface="Arial Nova Cond Light"/>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‹nr.›</a:t>
            </a:fld>
            <a:endParaRPr kumimoji="0" lang="en-GB" sz="1000" b="0" i="0" u="none" strike="noStrike" kern="1200" cap="none" spc="0" normalizeH="0" baseline="0" noProof="0" dirty="0">
              <a:ln>
                <a:noFill/>
              </a:ln>
              <a:solidFill>
                <a:srgbClr val="03001E"/>
              </a:solidFill>
              <a:effectLst/>
              <a:uLnTx/>
              <a:uFillTx/>
              <a:latin typeface="Arial Nova Cond Light"/>
              <a:ea typeface="+mn-ea"/>
              <a:cs typeface="+mn-cs"/>
            </a:endParaRPr>
          </a:p>
        </p:txBody>
      </p:sp>
      <p:sp>
        <p:nvSpPr>
          <p:cNvPr id="7" name="TextBox 5"/>
          <p:cNvSpPr txBox="1">
            <a:spLocks noChangeArrowheads="1"/>
          </p:cNvSpPr>
          <p:nvPr userDrawn="1"/>
        </p:nvSpPr>
        <p:spPr bwMode="auto">
          <a:xfrm>
            <a:off x="-2593570" y="1548000"/>
            <a:ext cx="24511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da-DK" sz="1000" b="1" i="0" u="none" strike="noStrike" kern="1200" cap="none" spc="0" normalizeH="0" baseline="0" noProof="1">
                <a:ln>
                  <a:noFill/>
                </a:ln>
                <a:solidFill>
                  <a:srgbClr val="03001E">
                    <a:lumMod val="75000"/>
                    <a:lumOff val="25000"/>
                  </a:srgbClr>
                </a:solidFill>
                <a:effectLst/>
                <a:uLnTx/>
                <a:uFillTx/>
                <a:latin typeface="Arial" charset="0"/>
                <a:ea typeface="+mn-ea"/>
                <a:cs typeface="+mn-cs"/>
              </a:rPr>
              <a:t>Overskrift</a:t>
            </a:r>
          </a:p>
        </p:txBody>
      </p:sp>
      <p:sp>
        <p:nvSpPr>
          <p:cNvPr id="11"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300"/>
              </a:spcAft>
              <a:buClrTx/>
              <a:buSzTx/>
              <a:buFontTx/>
              <a:buNone/>
              <a:tabLst/>
              <a:defRPr/>
            </a:pPr>
            <a:r>
              <a:rPr kumimoji="0" lang="en-GB" sz="1000" b="1" i="0" u="none" strike="noStrike" kern="1200" cap="none" spc="0" normalizeH="0" baseline="0" noProof="1">
                <a:ln>
                  <a:noFill/>
                </a:ln>
                <a:solidFill>
                  <a:srgbClr val="03001E">
                    <a:lumMod val="75000"/>
                    <a:lumOff val="25000"/>
                  </a:srgbClr>
                </a:solidFill>
                <a:effectLst/>
                <a:uLnTx/>
                <a:uFillTx/>
                <a:latin typeface="Arial" panose="020B0604020202020204" pitchFamily="34" charset="0"/>
                <a:ea typeface="+mn-ea"/>
                <a:cs typeface="Arial" panose="020B0604020202020204" pitchFamily="34" charset="0"/>
              </a:rPr>
              <a:t>Vælg layout/design</a:t>
            </a:r>
          </a:p>
          <a:p>
            <a:pPr marL="0" marR="0" lvl="0" indent="0" algn="r" defTabSz="914400" rtl="0" eaLnBrk="1" fontAlgn="auto" latinLnBrk="0" hangingPunct="1">
              <a:lnSpc>
                <a:spcPct val="100000"/>
              </a:lnSpc>
              <a:spcBef>
                <a:spcPts val="0"/>
              </a:spcBef>
              <a:spcAft>
                <a:spcPts val="240"/>
              </a:spcAft>
              <a:buClrTx/>
              <a:buSzTx/>
              <a:buFontTx/>
              <a:buNone/>
              <a:tabLst/>
              <a:defRPr/>
            </a:pPr>
            <a:r>
              <a:rPr kumimoji="0" lang="en-GB" sz="1000" b="1" i="0" u="none" strike="noStrike" kern="1200" cap="none" spc="0" normalizeH="0" baseline="0" noProof="1">
                <a:ln>
                  <a:noFill/>
                </a:ln>
                <a:solidFill>
                  <a:srgbClr val="03001E">
                    <a:lumMod val="75000"/>
                    <a:lumOff val="25000"/>
                  </a:srgbClr>
                </a:solidFill>
                <a:effectLst/>
                <a:uLnTx/>
                <a:uFillTx/>
                <a:latin typeface="Arial" panose="020B0604020202020204" pitchFamily="34" charset="0"/>
                <a:ea typeface="+mn-ea"/>
                <a:cs typeface="Arial" panose="020B0604020202020204" pitchFamily="34" charset="0"/>
              </a:rPr>
              <a:t>1. </a:t>
            </a:r>
            <a:r>
              <a:rPr kumimoji="0" lang="en-GB" sz="1000" b="0" i="0" u="none" strike="noStrike" kern="1200" cap="none" spc="0" normalizeH="0" baseline="0" noProof="1">
                <a:ln>
                  <a:noFill/>
                </a:ln>
                <a:solidFill>
                  <a:srgbClr val="03001E">
                    <a:lumMod val="75000"/>
                    <a:lumOff val="25000"/>
                  </a:srgbClr>
                </a:solidFill>
                <a:effectLst/>
                <a:uLnTx/>
                <a:uFillTx/>
                <a:latin typeface="Arial" panose="020B0604020202020204" pitchFamily="34" charset="0"/>
                <a:ea typeface="+mn-ea"/>
                <a:cs typeface="Arial" panose="020B0604020202020204" pitchFamily="34" charset="0"/>
              </a:rPr>
              <a:t>Højreklik på slide i venstre side </a:t>
            </a:r>
          </a:p>
          <a:p>
            <a:pPr marL="0" marR="0" lvl="0" indent="0" algn="r" defTabSz="914400" rtl="0" eaLnBrk="1" fontAlgn="auto" latinLnBrk="0" hangingPunct="1">
              <a:lnSpc>
                <a:spcPct val="100000"/>
              </a:lnSpc>
              <a:spcBef>
                <a:spcPts val="0"/>
              </a:spcBef>
              <a:spcAft>
                <a:spcPts val="240"/>
              </a:spcAft>
              <a:buClrTx/>
              <a:buSzTx/>
              <a:buFontTx/>
              <a:buNone/>
              <a:tabLst/>
              <a:defRPr/>
            </a:pPr>
            <a:r>
              <a:rPr kumimoji="0" lang="en-GB" sz="1000" b="1" i="0" u="none" strike="noStrike" kern="1200" cap="none" spc="0" normalizeH="0" baseline="0" noProof="1">
                <a:ln>
                  <a:noFill/>
                </a:ln>
                <a:solidFill>
                  <a:srgbClr val="03001E">
                    <a:lumMod val="75000"/>
                    <a:lumOff val="25000"/>
                  </a:srgbClr>
                </a:solidFill>
                <a:effectLst/>
                <a:uLnTx/>
                <a:uFillTx/>
                <a:latin typeface="Arial" panose="020B0604020202020204" pitchFamily="34" charset="0"/>
                <a:ea typeface="+mn-ea"/>
                <a:cs typeface="Arial" panose="020B0604020202020204" pitchFamily="34" charset="0"/>
              </a:rPr>
              <a:t>2. </a:t>
            </a:r>
            <a:r>
              <a:rPr kumimoji="0" lang="en-GB" sz="1000" b="0" i="0" u="none" strike="noStrike" kern="1200" cap="none" spc="0" normalizeH="0" baseline="0" noProof="1">
                <a:ln>
                  <a:noFill/>
                </a:ln>
                <a:solidFill>
                  <a:srgbClr val="03001E">
                    <a:lumMod val="75000"/>
                    <a:lumOff val="25000"/>
                  </a:srgbClr>
                </a:solidFill>
                <a:effectLst/>
                <a:uLnTx/>
                <a:uFillTx/>
                <a:latin typeface="Arial" panose="020B0604020202020204" pitchFamily="34" charset="0"/>
                <a:ea typeface="+mn-ea"/>
                <a:cs typeface="Arial" panose="020B0604020202020204" pitchFamily="34" charset="0"/>
              </a:rPr>
              <a:t>Vælg et passende layout </a:t>
            </a:r>
            <a:br>
              <a:rPr kumimoji="0" lang="en-GB" sz="1000" b="0" i="0" u="none" strike="noStrike" kern="1200" cap="none" spc="0" normalizeH="0" baseline="0" noProof="1">
                <a:ln>
                  <a:noFill/>
                </a:ln>
                <a:solidFill>
                  <a:srgbClr val="03001E">
                    <a:lumMod val="75000"/>
                    <a:lumOff val="25000"/>
                  </a:srgbClr>
                </a:solidFill>
                <a:effectLst/>
                <a:uLnTx/>
                <a:uFillTx/>
                <a:latin typeface="Arial" panose="020B0604020202020204" pitchFamily="34" charset="0"/>
                <a:ea typeface="+mn-ea"/>
                <a:cs typeface="Arial" panose="020B0604020202020204" pitchFamily="34" charset="0"/>
              </a:rPr>
            </a:br>
            <a:r>
              <a:rPr kumimoji="0" lang="en-GB" sz="1000" b="0" i="0" u="none" strike="noStrike" kern="1200" cap="none" spc="0" normalizeH="0" baseline="0" noProof="1">
                <a:ln>
                  <a:noFill/>
                </a:ln>
                <a:solidFill>
                  <a:srgbClr val="03001E">
                    <a:lumMod val="75000"/>
                    <a:lumOff val="25000"/>
                  </a:srgbClr>
                </a:solidFill>
                <a:effectLst/>
                <a:uLnTx/>
                <a:uFillTx/>
                <a:latin typeface="Arial" panose="020B0604020202020204" pitchFamily="34" charset="0"/>
                <a:ea typeface="+mn-ea"/>
                <a:cs typeface="Arial" panose="020B0604020202020204" pitchFamily="34" charset="0"/>
              </a:rPr>
              <a:t>fra “drop ned” menuen</a:t>
            </a:r>
          </a:p>
          <a:p>
            <a:pPr marL="0" marR="0" lvl="0" indent="0" algn="r" defTabSz="914400" rtl="0" eaLnBrk="1" fontAlgn="auto" latinLnBrk="0" hangingPunct="1">
              <a:lnSpc>
                <a:spcPct val="100000"/>
              </a:lnSpc>
              <a:spcBef>
                <a:spcPts val="0"/>
              </a:spcBef>
              <a:spcAft>
                <a:spcPts val="240"/>
              </a:spcAft>
              <a:buClrTx/>
              <a:buSzTx/>
              <a:buFontTx/>
              <a:buNone/>
              <a:tabLst/>
              <a:defRPr/>
            </a:pPr>
            <a:r>
              <a:rPr kumimoji="0" lang="en-GB" sz="1000" b="0" i="1" u="none" strike="noStrike" kern="1200" cap="none" spc="0" normalizeH="0" baseline="0" noProof="1">
                <a:ln>
                  <a:noFill/>
                </a:ln>
                <a:solidFill>
                  <a:srgbClr val="03001E">
                    <a:lumMod val="75000"/>
                    <a:lumOff val="25000"/>
                  </a:srgbClr>
                </a:solidFill>
                <a:effectLst/>
                <a:uLnTx/>
                <a:uFillTx/>
                <a:latin typeface="Arial" panose="020B0604020202020204" pitchFamily="34" charset="0"/>
                <a:ea typeface="+mn-ea"/>
                <a:cs typeface="Arial" panose="020B0604020202020204" pitchFamily="34" charset="0"/>
              </a:rPr>
              <a:t>Alternativt kan du vælge layout direkte under knappen </a:t>
            </a:r>
            <a:r>
              <a:rPr kumimoji="0" lang="en-GB" sz="1000" b="1" i="1" u="none" strike="noStrike" kern="1200" cap="none" spc="0" normalizeH="0" baseline="0" noProof="1">
                <a:ln>
                  <a:noFill/>
                </a:ln>
                <a:solidFill>
                  <a:srgbClr val="03001E">
                    <a:lumMod val="75000"/>
                    <a:lumOff val="25000"/>
                  </a:srgbClr>
                </a:solidFill>
                <a:effectLst/>
                <a:uLnTx/>
                <a:uFillTx/>
                <a:latin typeface="Arial" panose="020B0604020202020204" pitchFamily="34" charset="0"/>
                <a:ea typeface="+mn-ea"/>
                <a:cs typeface="Arial" panose="020B0604020202020204" pitchFamily="34" charset="0"/>
              </a:rPr>
              <a:t>Nyt slide</a:t>
            </a:r>
            <a:r>
              <a:rPr kumimoji="0" lang="en-GB" sz="1000" b="0" i="1" u="none" strike="noStrike" kern="1200" cap="none" spc="0" normalizeH="0" baseline="0" noProof="1">
                <a:ln>
                  <a:noFill/>
                </a:ln>
                <a:solidFill>
                  <a:srgbClr val="03001E">
                    <a:lumMod val="75000"/>
                    <a:lumOff val="25000"/>
                  </a:srgbClr>
                </a:solidFill>
                <a:effectLst/>
                <a:uLnTx/>
                <a:uFillTx/>
                <a:latin typeface="Arial" panose="020B0604020202020204" pitchFamily="34" charset="0"/>
                <a:ea typeface="+mn-ea"/>
                <a:cs typeface="Arial" panose="020B0604020202020204" pitchFamily="34" charset="0"/>
              </a:rPr>
              <a:t>, når du laver et nyt slide</a:t>
            </a:r>
          </a:p>
        </p:txBody>
      </p:sp>
    </p:spTree>
    <p:extLst>
      <p:ext uri="{BB962C8B-B14F-4D97-AF65-F5344CB8AC3E}">
        <p14:creationId xmlns:p14="http://schemas.microsoft.com/office/powerpoint/2010/main" val="382080204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pic>
        <p:nvPicPr>
          <p:cNvPr id="16" name="Billed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5322" y="0"/>
            <a:ext cx="2642921" cy="1485900"/>
          </a:xfrm>
          <a:prstGeom prst="rect">
            <a:avLst/>
          </a:prstGeom>
          <a:ln w="3175">
            <a:solidFill>
              <a:schemeClr val="accent5"/>
            </a:solidFill>
          </a:ln>
        </p:spPr>
      </p:pic>
      <p:sp>
        <p:nvSpPr>
          <p:cNvPr id="7" name="Pladsholder til dato 6"/>
          <p:cNvSpPr>
            <a:spLocks noGrp="1"/>
          </p:cNvSpPr>
          <p:nvPr>
            <p:ph type="dt" sz="half" idx="10"/>
          </p:nvPr>
        </p:nvSpPr>
        <p:spPr/>
        <p:txBody>
          <a:bodyPr/>
          <a:lstStyle/>
          <a:p>
            <a:r>
              <a:rPr lang="da-DK" dirty="0"/>
              <a:t>Indsæt titel</a:t>
            </a:r>
            <a:endParaRPr lang="en-GB" dirty="0"/>
          </a:p>
        </p:txBody>
      </p:sp>
      <p:sp>
        <p:nvSpPr>
          <p:cNvPr id="12" name="Pladsholder til sidefod 11"/>
          <p:cNvSpPr>
            <a:spLocks noGrp="1"/>
          </p:cNvSpPr>
          <p:nvPr>
            <p:ph type="ftr" sz="quarter" idx="11"/>
          </p:nvPr>
        </p:nvSpPr>
        <p:spPr/>
        <p:txBody>
          <a:bodyPr/>
          <a:lstStyle>
            <a:lvl1pPr>
              <a:defRPr sz="1000"/>
            </a:lvl1pPr>
          </a:lstStyle>
          <a:p>
            <a:r>
              <a:rPr lang="da-DK"/>
              <a:t>Indsæt emne</a:t>
            </a:r>
            <a:endParaRPr lang="en-GB" dirty="0"/>
          </a:p>
        </p:txBody>
      </p:sp>
      <p:sp>
        <p:nvSpPr>
          <p:cNvPr id="8" name="Title 1"/>
          <p:cNvSpPr>
            <a:spLocks noGrp="1"/>
          </p:cNvSpPr>
          <p:nvPr>
            <p:ph type="ctrTitle" hasCustomPrompt="1"/>
          </p:nvPr>
        </p:nvSpPr>
        <p:spPr>
          <a:xfrm>
            <a:off x="1908174" y="2973600"/>
            <a:ext cx="9123364" cy="1411200"/>
          </a:xfrm>
        </p:spPr>
        <p:txBody>
          <a:bodyPr anchor="b"/>
          <a:lstStyle>
            <a:lvl1pPr algn="l">
              <a:lnSpc>
                <a:spcPct val="80000"/>
              </a:lnSpc>
              <a:defRPr sz="5000" b="0" cap="all" spc="-100" baseline="0">
                <a:latin typeface="Arial Black" panose="020B0A04020102020204" pitchFamily="34" charset="0"/>
              </a:defRPr>
            </a:lvl1pPr>
          </a:lstStyle>
          <a:p>
            <a:r>
              <a:rPr lang="da-DK" noProof="0" dirty="0"/>
              <a:t>Overskrift I to linjer</a:t>
            </a:r>
          </a:p>
        </p:txBody>
      </p:sp>
      <p:sp>
        <p:nvSpPr>
          <p:cNvPr id="3" name="Subtitle 2"/>
          <p:cNvSpPr>
            <a:spLocks noGrp="1"/>
          </p:cNvSpPr>
          <p:nvPr>
            <p:ph type="subTitle" idx="1" hasCustomPrompt="1"/>
          </p:nvPr>
        </p:nvSpPr>
        <p:spPr>
          <a:xfrm>
            <a:off x="1908174" y="4383656"/>
            <a:ext cx="9123363" cy="648000"/>
          </a:xfrm>
        </p:spPr>
        <p:txBody>
          <a:bodyPr/>
          <a:lstStyle>
            <a:lvl1pPr marL="0" indent="0" algn="l">
              <a:buNone/>
              <a:defRPr sz="1600" b="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noProof="0" dirty="0"/>
              <a:t>Klik, og tilføj sted og dato</a:t>
            </a:r>
          </a:p>
        </p:txBody>
      </p:sp>
      <p:sp>
        <p:nvSpPr>
          <p:cNvPr id="13" name="Pladsholder til slidenummer 12" hidden="1"/>
          <p:cNvSpPr>
            <a:spLocks noGrp="1"/>
          </p:cNvSpPr>
          <p:nvPr>
            <p:ph type="sldNum" sz="quarter" idx="12"/>
          </p:nvPr>
        </p:nvSpPr>
        <p:spPr>
          <a:xfrm>
            <a:off x="10465806" y="7139090"/>
            <a:ext cx="541920" cy="438620"/>
          </a:xfrm>
        </p:spPr>
        <p:txBody>
          <a:bodyPr/>
          <a:lstStyle>
            <a:lvl1pPr>
              <a:defRPr sz="100"/>
            </a:lvl1pPr>
          </a:lstStyle>
          <a:p>
            <a:fld id="{45D37B1E-C366-494F-A587-962AD9AABC83}" type="slidenum">
              <a:rPr lang="en-GB" smtClean="0"/>
              <a:pPr/>
              <a:t>‹nr.›</a:t>
            </a:fld>
            <a:endParaRPr lang="en-GB" dirty="0"/>
          </a:p>
        </p:txBody>
      </p:sp>
      <p:sp>
        <p:nvSpPr>
          <p:cNvPr id="10" name="Text Box 48"/>
          <p:cNvSpPr txBox="1">
            <a:spLocks noChangeArrowheads="1"/>
          </p:cNvSpPr>
          <p:nvPr userDrawn="1"/>
        </p:nvSpPr>
        <p:spPr bwMode="auto">
          <a:xfrm>
            <a:off x="-2545976" y="1548000"/>
            <a:ext cx="2403576" cy="160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Titeldias</a:t>
            </a:r>
          </a:p>
          <a:p>
            <a:pPr algn="r" eaLnBrk="1" hangingPunct="1">
              <a:spcAft>
                <a:spcPts val="300"/>
              </a:spcAft>
              <a:defRPr/>
            </a:pPr>
            <a:r>
              <a:rPr lang="da-DK" sz="1000" b="1" noProof="1">
                <a:solidFill>
                  <a:schemeClr val="tx1">
                    <a:lumMod val="75000"/>
                    <a:lumOff val="25000"/>
                  </a:schemeClr>
                </a:solidFill>
              </a:rPr>
              <a:t>Indsæt TITEL og EMNE</a:t>
            </a:r>
          </a:p>
          <a:p>
            <a:pPr algn="r" eaLnBrk="1" hangingPunct="1">
              <a:spcAft>
                <a:spcPts val="240"/>
              </a:spcAft>
              <a:defRPr/>
            </a:pPr>
            <a:r>
              <a:rPr lang="da-DK" altLang="da-DK" sz="1000" b="1" noProof="1">
                <a:solidFill>
                  <a:schemeClr val="tx1">
                    <a:lumMod val="75000"/>
                    <a:lumOff val="25000"/>
                  </a:schemeClr>
                </a:solidFill>
              </a:rPr>
              <a:t>1. </a:t>
            </a:r>
            <a:r>
              <a:rPr lang="da-DK" altLang="da-DK" sz="1000" b="0" noProof="1">
                <a:solidFill>
                  <a:schemeClr val="tx1">
                    <a:lumMod val="75000"/>
                    <a:lumOff val="25000"/>
                  </a:schemeClr>
                </a:solidFill>
              </a:rPr>
              <a:t>Klik</a:t>
            </a:r>
            <a:r>
              <a:rPr lang="da-DK" altLang="da-DK" sz="1000" b="0" baseline="0" noProof="1">
                <a:solidFill>
                  <a:schemeClr val="tx1">
                    <a:lumMod val="75000"/>
                    <a:lumOff val="25000"/>
                  </a:schemeClr>
                </a:solidFill>
              </a:rPr>
              <a:t> på</a:t>
            </a:r>
            <a:r>
              <a:rPr lang="da-DK" altLang="da-DK" sz="1000" noProof="1">
                <a:solidFill>
                  <a:schemeClr val="tx1">
                    <a:lumMod val="75000"/>
                    <a:lumOff val="25000"/>
                  </a:schemeClr>
                </a:solidFill>
              </a:rPr>
              <a:t> fanen </a:t>
            </a:r>
            <a:r>
              <a:rPr lang="da-DK" altLang="da-DK" sz="1000" b="1" noProof="1">
                <a:solidFill>
                  <a:schemeClr val="tx1">
                    <a:lumMod val="75000"/>
                    <a:lumOff val="25000"/>
                  </a:schemeClr>
                </a:solidFill>
              </a:rPr>
              <a:t>INDSÆT </a:t>
            </a:r>
            <a:r>
              <a:rPr lang="da-DK" altLang="da-DK" sz="1000" noProof="1">
                <a:solidFill>
                  <a:schemeClr val="tx1">
                    <a:lumMod val="75000"/>
                    <a:lumOff val="25000"/>
                  </a:schemeClr>
                </a:solidFill>
              </a:rPr>
              <a:t>i topmenuen </a:t>
            </a:r>
          </a:p>
          <a:p>
            <a:pPr algn="r" eaLnBrk="1" hangingPunct="1">
              <a:spcAft>
                <a:spcPts val="240"/>
              </a:spcAft>
              <a:defRPr/>
            </a:pPr>
            <a:r>
              <a:rPr lang="da-DK" altLang="da-DK" sz="1000" b="1" noProof="1">
                <a:solidFill>
                  <a:schemeClr val="tx1">
                    <a:lumMod val="75000"/>
                    <a:lumOff val="25000"/>
                  </a:schemeClr>
                </a:solidFill>
              </a:rPr>
              <a:t>2.</a:t>
            </a:r>
            <a:r>
              <a:rPr lang="da-DK" altLang="da-DK" sz="1000" noProof="1">
                <a:solidFill>
                  <a:schemeClr val="tx1">
                    <a:lumMod val="75000"/>
                    <a:lumOff val="25000"/>
                  </a:schemeClr>
                </a:solidFill>
              </a:rPr>
              <a:t> Klik på </a:t>
            </a:r>
            <a:r>
              <a:rPr lang="da-DK" altLang="da-DK" sz="1000" b="1" noProof="1">
                <a:solidFill>
                  <a:schemeClr val="tx1">
                    <a:lumMod val="75000"/>
                    <a:lumOff val="25000"/>
                  </a:schemeClr>
                </a:solidFill>
              </a:rPr>
              <a:t>Sidehoved og Sidefod</a:t>
            </a:r>
            <a:endParaRPr lang="da-DK" altLang="da-DK" sz="1000"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3.</a:t>
            </a:r>
            <a:r>
              <a:rPr lang="da-DK" sz="1000" noProof="1">
                <a:solidFill>
                  <a:schemeClr val="tx1">
                    <a:lumMod val="75000"/>
                    <a:lumOff val="25000"/>
                  </a:schemeClr>
                </a:solidFill>
              </a:rPr>
              <a:t> Dobbeltklik i feltet</a:t>
            </a:r>
            <a:r>
              <a:rPr lang="da-DK" sz="1000" baseline="0" noProof="1">
                <a:solidFill>
                  <a:schemeClr val="tx1">
                    <a:lumMod val="75000"/>
                    <a:lumOff val="25000"/>
                  </a:schemeClr>
                </a:solidFill>
              </a:rPr>
              <a:t> med</a:t>
            </a:r>
            <a:r>
              <a:rPr lang="da-DK" sz="1000" noProof="1">
                <a:solidFill>
                  <a:schemeClr val="tx1">
                    <a:lumMod val="75000"/>
                    <a:lumOff val="25000"/>
                  </a:schemeClr>
                </a:solidFill>
              </a:rPr>
              <a:t> </a:t>
            </a:r>
            <a:r>
              <a:rPr lang="da-DK" sz="1000" b="1" noProof="1">
                <a:solidFill>
                  <a:schemeClr val="tx1">
                    <a:lumMod val="75000"/>
                    <a:lumOff val="25000"/>
                  </a:schemeClr>
                </a:solidFill>
              </a:rPr>
              <a:t>INDSÆT TITEL </a:t>
            </a:r>
            <a:r>
              <a:rPr lang="da-DK" sz="1000" b="0" noProof="1">
                <a:solidFill>
                  <a:schemeClr val="tx1">
                    <a:lumMod val="75000"/>
                    <a:lumOff val="25000"/>
                  </a:schemeClr>
                </a:solidFill>
              </a:rPr>
              <a:t>og indsæt din </a:t>
            </a:r>
            <a:r>
              <a:rPr lang="da-DK" sz="1000" noProof="1">
                <a:solidFill>
                  <a:schemeClr val="tx1">
                    <a:lumMod val="75000"/>
                    <a:lumOff val="25000"/>
                  </a:schemeClr>
                </a:solidFill>
              </a:rPr>
              <a:t>TITEL-tekst</a:t>
            </a:r>
            <a:endParaRPr lang="da-DK" sz="1000" b="0"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4. </a:t>
            </a:r>
            <a:r>
              <a:rPr lang="da-DK" sz="1000" b="0" noProof="1">
                <a:solidFill>
                  <a:schemeClr val="tx1">
                    <a:lumMod val="75000"/>
                    <a:lumOff val="25000"/>
                  </a:schemeClr>
                </a:solidFill>
              </a:rPr>
              <a:t>Dobbeltklik i feltet med </a:t>
            </a:r>
            <a:r>
              <a:rPr lang="da-DK" sz="1000" b="1" baseline="0" noProof="1">
                <a:solidFill>
                  <a:schemeClr val="tx1">
                    <a:lumMod val="75000"/>
                    <a:lumOff val="25000"/>
                  </a:schemeClr>
                </a:solidFill>
              </a:rPr>
              <a:t>INDSÆT EMNE</a:t>
            </a:r>
            <a:r>
              <a:rPr lang="da-DK" sz="1000" baseline="0" noProof="1">
                <a:solidFill>
                  <a:schemeClr val="tx1">
                    <a:lumMod val="75000"/>
                    <a:lumOff val="25000"/>
                  </a:schemeClr>
                </a:solidFill>
              </a:rPr>
              <a:t> og indsæt din EMNE-tekst</a:t>
            </a:r>
            <a:endParaRPr lang="da-DK" sz="1000" b="1"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5. </a:t>
            </a:r>
            <a:r>
              <a:rPr lang="da-DK" sz="1000" noProof="1">
                <a:solidFill>
                  <a:schemeClr val="tx1">
                    <a:lumMod val="75000"/>
                    <a:lumOff val="25000"/>
                  </a:schemeClr>
                </a:solidFill>
              </a:rPr>
              <a:t>Vælg </a:t>
            </a:r>
            <a:r>
              <a:rPr lang="da-DK" sz="1000" b="1" noProof="1">
                <a:solidFill>
                  <a:schemeClr val="tx1">
                    <a:lumMod val="75000"/>
                    <a:lumOff val="25000"/>
                  </a:schemeClr>
                </a:solidFill>
              </a:rPr>
              <a:t>Anvend på alle</a:t>
            </a:r>
          </a:p>
        </p:txBody>
      </p:sp>
      <p:sp>
        <p:nvSpPr>
          <p:cNvPr id="17"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Tree>
    <p:extLst>
      <p:ext uri="{BB962C8B-B14F-4D97-AF65-F5344CB8AC3E}">
        <p14:creationId xmlns:p14="http://schemas.microsoft.com/office/powerpoint/2010/main" val="18624694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eldias med kant">
    <p:spTree>
      <p:nvGrpSpPr>
        <p:cNvPr id="1" name=""/>
        <p:cNvGrpSpPr/>
        <p:nvPr/>
      </p:nvGrpSpPr>
      <p:grpSpPr>
        <a:xfrm>
          <a:off x="0" y="0"/>
          <a:ext cx="0" cy="0"/>
          <a:chOff x="0" y="0"/>
          <a:chExt cx="0" cy="0"/>
        </a:xfrm>
      </p:grpSpPr>
      <p:sp>
        <p:nvSpPr>
          <p:cNvPr id="17"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p>
        </p:txBody>
      </p:sp>
      <p:sp>
        <p:nvSpPr>
          <p:cNvPr id="7" name="Pladsholder til dato 6"/>
          <p:cNvSpPr>
            <a:spLocks noGrp="1"/>
          </p:cNvSpPr>
          <p:nvPr>
            <p:ph type="dt" sz="half" idx="10"/>
          </p:nvPr>
        </p:nvSpPr>
        <p:spPr/>
        <p:txBody>
          <a:bodyPr/>
          <a:lstStyle>
            <a:lvl1pPr>
              <a:defRPr>
                <a:solidFill>
                  <a:schemeClr val="bg1"/>
                </a:solidFill>
              </a:defRPr>
            </a:lvl1pPr>
          </a:lstStyle>
          <a:p>
            <a:r>
              <a:rPr lang="da-DK" dirty="0"/>
              <a:t>Indsæt titel</a:t>
            </a:r>
            <a:endParaRPr lang="en-GB" dirty="0"/>
          </a:p>
        </p:txBody>
      </p:sp>
      <p:sp>
        <p:nvSpPr>
          <p:cNvPr id="8" name="Pladsholder til sidefod 7"/>
          <p:cNvSpPr>
            <a:spLocks noGrp="1"/>
          </p:cNvSpPr>
          <p:nvPr>
            <p:ph type="ftr" sz="quarter" idx="11"/>
          </p:nvPr>
        </p:nvSpPr>
        <p:spPr/>
        <p:txBody>
          <a:bodyPr/>
          <a:lstStyle>
            <a:lvl1pPr>
              <a:defRPr>
                <a:solidFill>
                  <a:schemeClr val="bg1"/>
                </a:solidFill>
              </a:defRPr>
            </a:lvl1pPr>
          </a:lstStyle>
          <a:p>
            <a:r>
              <a:rPr lang="da-DK"/>
              <a:t>Indsæt emne</a:t>
            </a:r>
            <a:endParaRPr lang="en-GB" dirty="0"/>
          </a:p>
        </p:txBody>
      </p:sp>
      <p:sp>
        <p:nvSpPr>
          <p:cNvPr id="14" name="Title 1"/>
          <p:cNvSpPr>
            <a:spLocks noGrp="1"/>
          </p:cNvSpPr>
          <p:nvPr>
            <p:ph type="ctrTitle" hasCustomPrompt="1"/>
          </p:nvPr>
        </p:nvSpPr>
        <p:spPr>
          <a:xfrm>
            <a:off x="1908174" y="2973600"/>
            <a:ext cx="9116091" cy="1411200"/>
          </a:xfrm>
        </p:spPr>
        <p:txBody>
          <a:bodyPr anchor="b"/>
          <a:lstStyle>
            <a:lvl1pPr algn="l">
              <a:lnSpc>
                <a:spcPct val="80000"/>
              </a:lnSpc>
              <a:defRPr sz="5000" b="0" cap="all" spc="-100" baseline="0">
                <a:solidFill>
                  <a:srgbClr val="003B7A"/>
                </a:solidFill>
                <a:latin typeface="Arial Black" panose="020B0A04020102020204" pitchFamily="34" charset="0"/>
              </a:defRPr>
            </a:lvl1pPr>
          </a:lstStyle>
          <a:p>
            <a:r>
              <a:rPr lang="da-DK" noProof="0" dirty="0"/>
              <a:t>Overskrift I to linjer</a:t>
            </a:r>
          </a:p>
        </p:txBody>
      </p:sp>
      <p:sp>
        <p:nvSpPr>
          <p:cNvPr id="15" name="Subtitle 2"/>
          <p:cNvSpPr>
            <a:spLocks noGrp="1"/>
          </p:cNvSpPr>
          <p:nvPr>
            <p:ph type="subTitle" idx="1" hasCustomPrompt="1"/>
          </p:nvPr>
        </p:nvSpPr>
        <p:spPr>
          <a:xfrm>
            <a:off x="1908175" y="4383656"/>
            <a:ext cx="9116090" cy="648000"/>
          </a:xfrm>
        </p:spPr>
        <p:txBody>
          <a:bodyPr/>
          <a:lstStyle>
            <a:lvl1pPr marL="0" indent="0" algn="l">
              <a:buNone/>
              <a:defRPr sz="1600" b="0" baseline="0">
                <a:solidFill>
                  <a:srgbClr val="003B7A"/>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noProof="0" dirty="0"/>
              <a:t>Klik, og tilføj sted og dato</a:t>
            </a:r>
          </a:p>
        </p:txBody>
      </p:sp>
      <p:sp>
        <p:nvSpPr>
          <p:cNvPr id="19" name="Pladsholder til slidenummer 18" hidden="1"/>
          <p:cNvSpPr>
            <a:spLocks noGrp="1"/>
          </p:cNvSpPr>
          <p:nvPr>
            <p:ph type="sldNum" sz="quarter" idx="12"/>
          </p:nvPr>
        </p:nvSpPr>
        <p:spPr>
          <a:xfrm>
            <a:off x="10465806" y="7115401"/>
            <a:ext cx="541920" cy="438620"/>
          </a:xfrm>
        </p:spPr>
        <p:txBody>
          <a:bodyPr/>
          <a:lstStyle>
            <a:lvl1pPr>
              <a:defRPr sz="100">
                <a:solidFill>
                  <a:schemeClr val="bg1">
                    <a:lumMod val="85000"/>
                  </a:schemeClr>
                </a:solidFill>
              </a:defRPr>
            </a:lvl1pPr>
          </a:lstStyle>
          <a:p>
            <a:fld id="{45D37B1E-C366-494F-A587-962AD9AABC83}" type="slidenum">
              <a:rPr lang="en-GB" smtClean="0"/>
              <a:pPr/>
              <a:t>‹nr.›</a:t>
            </a:fld>
            <a:endParaRPr lang="en-GB" dirty="0"/>
          </a:p>
        </p:txBody>
      </p:sp>
      <p:sp>
        <p:nvSpPr>
          <p:cNvPr id="11" name="Text Box 48"/>
          <p:cNvSpPr txBox="1">
            <a:spLocks noChangeArrowheads="1"/>
          </p:cNvSpPr>
          <p:nvPr userDrawn="1"/>
        </p:nvSpPr>
        <p:spPr bwMode="auto">
          <a:xfrm>
            <a:off x="-2545976" y="1548000"/>
            <a:ext cx="2403576" cy="160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Titeldias med kant</a:t>
            </a:r>
          </a:p>
          <a:p>
            <a:pPr algn="r" eaLnBrk="1" hangingPunct="1">
              <a:spcAft>
                <a:spcPts val="300"/>
              </a:spcAft>
              <a:defRPr/>
            </a:pPr>
            <a:r>
              <a:rPr lang="da-DK" sz="1000" b="1" noProof="1">
                <a:solidFill>
                  <a:schemeClr val="tx1">
                    <a:lumMod val="75000"/>
                    <a:lumOff val="25000"/>
                  </a:schemeClr>
                </a:solidFill>
              </a:rPr>
              <a:t>Indsæt TITEL og EMNE</a:t>
            </a:r>
          </a:p>
          <a:p>
            <a:pPr algn="r" eaLnBrk="1" hangingPunct="1">
              <a:spcAft>
                <a:spcPts val="240"/>
              </a:spcAft>
              <a:defRPr/>
            </a:pPr>
            <a:r>
              <a:rPr lang="da-DK" altLang="da-DK" sz="1000" b="1" noProof="1">
                <a:solidFill>
                  <a:schemeClr val="tx1">
                    <a:lumMod val="75000"/>
                    <a:lumOff val="25000"/>
                  </a:schemeClr>
                </a:solidFill>
              </a:rPr>
              <a:t>1. </a:t>
            </a:r>
            <a:r>
              <a:rPr lang="da-DK" altLang="da-DK" sz="1000" b="0" noProof="1">
                <a:solidFill>
                  <a:schemeClr val="tx1">
                    <a:lumMod val="75000"/>
                    <a:lumOff val="25000"/>
                  </a:schemeClr>
                </a:solidFill>
              </a:rPr>
              <a:t>Klik</a:t>
            </a:r>
            <a:r>
              <a:rPr lang="da-DK" altLang="da-DK" sz="1000" b="0" baseline="0" noProof="1">
                <a:solidFill>
                  <a:schemeClr val="tx1">
                    <a:lumMod val="75000"/>
                    <a:lumOff val="25000"/>
                  </a:schemeClr>
                </a:solidFill>
              </a:rPr>
              <a:t> på</a:t>
            </a:r>
            <a:r>
              <a:rPr lang="da-DK" altLang="da-DK" sz="1000" noProof="1">
                <a:solidFill>
                  <a:schemeClr val="tx1">
                    <a:lumMod val="75000"/>
                    <a:lumOff val="25000"/>
                  </a:schemeClr>
                </a:solidFill>
              </a:rPr>
              <a:t> fanen </a:t>
            </a:r>
            <a:r>
              <a:rPr lang="da-DK" altLang="da-DK" sz="1000" b="1" noProof="1">
                <a:solidFill>
                  <a:schemeClr val="tx1">
                    <a:lumMod val="75000"/>
                    <a:lumOff val="25000"/>
                  </a:schemeClr>
                </a:solidFill>
              </a:rPr>
              <a:t>INDSÆT </a:t>
            </a:r>
            <a:r>
              <a:rPr lang="da-DK" altLang="da-DK" sz="1000" noProof="1">
                <a:solidFill>
                  <a:schemeClr val="tx1">
                    <a:lumMod val="75000"/>
                    <a:lumOff val="25000"/>
                  </a:schemeClr>
                </a:solidFill>
              </a:rPr>
              <a:t>i topmenuen </a:t>
            </a:r>
          </a:p>
          <a:p>
            <a:pPr algn="r" eaLnBrk="1" hangingPunct="1">
              <a:spcAft>
                <a:spcPts val="240"/>
              </a:spcAft>
              <a:defRPr/>
            </a:pPr>
            <a:r>
              <a:rPr lang="da-DK" altLang="da-DK" sz="1000" b="1" noProof="1">
                <a:solidFill>
                  <a:schemeClr val="tx1">
                    <a:lumMod val="75000"/>
                    <a:lumOff val="25000"/>
                  </a:schemeClr>
                </a:solidFill>
              </a:rPr>
              <a:t>2.</a:t>
            </a:r>
            <a:r>
              <a:rPr lang="da-DK" altLang="da-DK" sz="1000" noProof="1">
                <a:solidFill>
                  <a:schemeClr val="tx1">
                    <a:lumMod val="75000"/>
                    <a:lumOff val="25000"/>
                  </a:schemeClr>
                </a:solidFill>
              </a:rPr>
              <a:t> Klik på </a:t>
            </a:r>
            <a:r>
              <a:rPr lang="da-DK" altLang="da-DK" sz="1000" b="1" noProof="1">
                <a:solidFill>
                  <a:schemeClr val="tx1">
                    <a:lumMod val="75000"/>
                    <a:lumOff val="25000"/>
                  </a:schemeClr>
                </a:solidFill>
              </a:rPr>
              <a:t>Sidehoved og Sidefod</a:t>
            </a:r>
            <a:endParaRPr lang="da-DK" altLang="da-DK" sz="1000"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3.</a:t>
            </a:r>
            <a:r>
              <a:rPr lang="da-DK" sz="1000" noProof="1">
                <a:solidFill>
                  <a:schemeClr val="tx1">
                    <a:lumMod val="75000"/>
                    <a:lumOff val="25000"/>
                  </a:schemeClr>
                </a:solidFill>
              </a:rPr>
              <a:t> Dobbeltklik i feltet</a:t>
            </a:r>
            <a:r>
              <a:rPr lang="da-DK" sz="1000" baseline="0" noProof="1">
                <a:solidFill>
                  <a:schemeClr val="tx1">
                    <a:lumMod val="75000"/>
                    <a:lumOff val="25000"/>
                  </a:schemeClr>
                </a:solidFill>
              </a:rPr>
              <a:t> med</a:t>
            </a:r>
            <a:r>
              <a:rPr lang="da-DK" sz="1000" noProof="1">
                <a:solidFill>
                  <a:schemeClr val="tx1">
                    <a:lumMod val="75000"/>
                    <a:lumOff val="25000"/>
                  </a:schemeClr>
                </a:solidFill>
              </a:rPr>
              <a:t> </a:t>
            </a:r>
            <a:r>
              <a:rPr lang="da-DK" sz="1000" b="1" noProof="1">
                <a:solidFill>
                  <a:schemeClr val="tx1">
                    <a:lumMod val="75000"/>
                    <a:lumOff val="25000"/>
                  </a:schemeClr>
                </a:solidFill>
              </a:rPr>
              <a:t>INDSÆT TITEL </a:t>
            </a:r>
            <a:r>
              <a:rPr lang="da-DK" sz="1000" b="0" noProof="1">
                <a:solidFill>
                  <a:schemeClr val="tx1">
                    <a:lumMod val="75000"/>
                    <a:lumOff val="25000"/>
                  </a:schemeClr>
                </a:solidFill>
              </a:rPr>
              <a:t>og indsæt din </a:t>
            </a:r>
            <a:r>
              <a:rPr lang="da-DK" sz="1000" noProof="1">
                <a:solidFill>
                  <a:schemeClr val="tx1">
                    <a:lumMod val="75000"/>
                    <a:lumOff val="25000"/>
                  </a:schemeClr>
                </a:solidFill>
              </a:rPr>
              <a:t>TITEL-tekst</a:t>
            </a:r>
            <a:endParaRPr lang="da-DK" sz="1000" b="0"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4. </a:t>
            </a:r>
            <a:r>
              <a:rPr lang="da-DK" sz="1000" b="0" noProof="1">
                <a:solidFill>
                  <a:schemeClr val="tx1">
                    <a:lumMod val="75000"/>
                    <a:lumOff val="25000"/>
                  </a:schemeClr>
                </a:solidFill>
              </a:rPr>
              <a:t>Dobbeltklik i feltet med </a:t>
            </a:r>
            <a:r>
              <a:rPr lang="da-DK" sz="1000" b="1" baseline="0" noProof="1">
                <a:solidFill>
                  <a:schemeClr val="tx1">
                    <a:lumMod val="75000"/>
                    <a:lumOff val="25000"/>
                  </a:schemeClr>
                </a:solidFill>
              </a:rPr>
              <a:t>INDSÆT EMNE</a:t>
            </a:r>
            <a:r>
              <a:rPr lang="da-DK" sz="1000" baseline="0" noProof="1">
                <a:solidFill>
                  <a:schemeClr val="tx1">
                    <a:lumMod val="75000"/>
                    <a:lumOff val="25000"/>
                  </a:schemeClr>
                </a:solidFill>
              </a:rPr>
              <a:t> og indsæt din EMNE-tekst</a:t>
            </a:r>
            <a:endParaRPr lang="da-DK" sz="1000" b="1"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5. </a:t>
            </a:r>
            <a:r>
              <a:rPr lang="da-DK" sz="1000" noProof="1">
                <a:solidFill>
                  <a:schemeClr val="tx1">
                    <a:lumMod val="75000"/>
                    <a:lumOff val="25000"/>
                  </a:schemeClr>
                </a:solidFill>
              </a:rPr>
              <a:t>Vælg </a:t>
            </a:r>
            <a:r>
              <a:rPr lang="da-DK" sz="1000" b="1" noProof="1">
                <a:solidFill>
                  <a:schemeClr val="tx1">
                    <a:lumMod val="75000"/>
                    <a:lumOff val="25000"/>
                  </a:schemeClr>
                </a:solidFill>
              </a:rPr>
              <a:t>Anvend på alle</a:t>
            </a:r>
          </a:p>
        </p:txBody>
      </p:sp>
      <p:sp>
        <p:nvSpPr>
          <p:cNvPr id="13"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16" name="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999" y="6047999"/>
            <a:ext cx="689234" cy="417600"/>
          </a:xfrm>
          <a:prstGeom prst="rect">
            <a:avLst/>
          </a:prstGeom>
        </p:spPr>
      </p:pic>
      <p:pic>
        <p:nvPicPr>
          <p:cNvPr id="21" name="Billed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1812" y="1972"/>
            <a:ext cx="2635898" cy="1481952"/>
          </a:xfrm>
          <a:prstGeom prst="rect">
            <a:avLst/>
          </a:prstGeom>
          <a:ln w="3175">
            <a:solidFill>
              <a:schemeClr val="accent5"/>
            </a:solidFill>
          </a:ln>
        </p:spPr>
      </p:pic>
    </p:spTree>
    <p:extLst>
      <p:ext uri="{BB962C8B-B14F-4D97-AF65-F5344CB8AC3E}">
        <p14:creationId xmlns:p14="http://schemas.microsoft.com/office/powerpoint/2010/main" val="13441660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eldias med billede">
    <p:spTree>
      <p:nvGrpSpPr>
        <p:cNvPr id="1" name=""/>
        <p:cNvGrpSpPr/>
        <p:nvPr/>
      </p:nvGrpSpPr>
      <p:grpSpPr>
        <a:xfrm>
          <a:off x="0" y="0"/>
          <a:ext cx="0" cy="0"/>
          <a:chOff x="0" y="0"/>
          <a:chExt cx="0" cy="0"/>
        </a:xfrm>
      </p:grpSpPr>
      <p:sp>
        <p:nvSpPr>
          <p:cNvPr id="8" name="Pladsholder til billede 3"/>
          <p:cNvSpPr>
            <a:spLocks noGrp="1"/>
          </p:cNvSpPr>
          <p:nvPr>
            <p:ph type="pic" sz="quarter" idx="13" hasCustomPrompt="1"/>
          </p:nvPr>
        </p:nvSpPr>
        <p:spPr>
          <a:xfrm>
            <a:off x="792007" y="791999"/>
            <a:ext cx="11399993" cy="6066002"/>
          </a:xfrm>
          <a:solidFill>
            <a:srgbClr val="9B9B9B"/>
          </a:solidFill>
        </p:spPr>
        <p:txBody>
          <a:bodyPr tIns="252000"/>
          <a:lstStyle>
            <a:lvl1pPr algn="ctr">
              <a:defRPr b="0" baseline="0">
                <a:solidFill>
                  <a:schemeClr val="bg1"/>
                </a:solidFill>
              </a:defRPr>
            </a:lvl1pPr>
          </a:lstStyle>
          <a:p>
            <a:r>
              <a:rPr lang="da-DK" noProof="0" dirty="0"/>
              <a:t>Klik her og indsæt baggrundsbillede via fanen INDSÆT / Billeder</a:t>
            </a:r>
          </a:p>
        </p:txBody>
      </p:sp>
      <p:sp>
        <p:nvSpPr>
          <p:cNvPr id="23"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p>
        </p:txBody>
      </p:sp>
      <p:sp>
        <p:nvSpPr>
          <p:cNvPr id="4" name="Date Placeholder 3"/>
          <p:cNvSpPr>
            <a:spLocks noGrp="1"/>
          </p:cNvSpPr>
          <p:nvPr>
            <p:ph type="dt" sz="half" idx="10"/>
          </p:nvPr>
        </p:nvSpPr>
        <p:spPr/>
        <p:txBody>
          <a:bodyPr/>
          <a:lstStyle>
            <a:lvl1pPr>
              <a:defRPr>
                <a:solidFill>
                  <a:schemeClr val="bg1"/>
                </a:solidFill>
              </a:defRPr>
            </a:lvl1pPr>
          </a:lstStyle>
          <a:p>
            <a:r>
              <a:rPr lang="da-DK" dirty="0"/>
              <a:t>Indsæt titel</a:t>
            </a:r>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da-DK"/>
              <a:t>Indsæt emne</a:t>
            </a:r>
            <a:endParaRPr lang="en-GB" dirty="0"/>
          </a:p>
        </p:txBody>
      </p:sp>
      <p:sp>
        <p:nvSpPr>
          <p:cNvPr id="6" name="Slide Number Placeholder 5" hidden="1"/>
          <p:cNvSpPr>
            <a:spLocks noGrp="1"/>
          </p:cNvSpPr>
          <p:nvPr>
            <p:ph type="sldNum" sz="quarter" idx="12"/>
          </p:nvPr>
        </p:nvSpPr>
        <p:spPr>
          <a:xfrm>
            <a:off x="10465805" y="7224342"/>
            <a:ext cx="48000" cy="36000"/>
          </a:xfrm>
        </p:spPr>
        <p:txBody>
          <a:bodyPr/>
          <a:lstStyle>
            <a:lvl1pPr>
              <a:defRPr sz="100">
                <a:solidFill>
                  <a:schemeClr val="bg2"/>
                </a:solidFill>
              </a:defRPr>
            </a:lvl1pPr>
          </a:lstStyle>
          <a:p>
            <a:fld id="{45D37B1E-C366-494F-A587-962AD9AABC83}" type="slidenum">
              <a:rPr lang="en-GB" smtClean="0"/>
              <a:pPr/>
              <a:t>‹nr.›</a:t>
            </a:fld>
            <a:endParaRPr lang="en-GB" dirty="0"/>
          </a:p>
        </p:txBody>
      </p:sp>
      <p:sp>
        <p:nvSpPr>
          <p:cNvPr id="17" name="Title 1"/>
          <p:cNvSpPr>
            <a:spLocks noGrp="1"/>
          </p:cNvSpPr>
          <p:nvPr>
            <p:ph type="ctrTitle" hasCustomPrompt="1"/>
          </p:nvPr>
        </p:nvSpPr>
        <p:spPr>
          <a:xfrm>
            <a:off x="1908176" y="2973600"/>
            <a:ext cx="9116090" cy="1411200"/>
          </a:xfrm>
        </p:spPr>
        <p:txBody>
          <a:bodyPr anchor="b"/>
          <a:lstStyle>
            <a:lvl1pPr algn="l">
              <a:lnSpc>
                <a:spcPct val="80000"/>
              </a:lnSpc>
              <a:defRPr sz="5000" b="0" cap="all" spc="-100" baseline="0">
                <a:solidFill>
                  <a:schemeClr val="bg1"/>
                </a:solidFill>
                <a:latin typeface="Arial Black" panose="020B0A04020102020204" pitchFamily="34" charset="0"/>
              </a:defRPr>
            </a:lvl1pPr>
          </a:lstStyle>
          <a:p>
            <a:r>
              <a:rPr lang="da-DK" noProof="0" dirty="0"/>
              <a:t>Overskrift I to linjer</a:t>
            </a:r>
          </a:p>
        </p:txBody>
      </p:sp>
      <p:sp>
        <p:nvSpPr>
          <p:cNvPr id="18" name="Subtitle 2"/>
          <p:cNvSpPr>
            <a:spLocks noGrp="1"/>
          </p:cNvSpPr>
          <p:nvPr>
            <p:ph type="subTitle" idx="1" hasCustomPrompt="1"/>
          </p:nvPr>
        </p:nvSpPr>
        <p:spPr>
          <a:xfrm>
            <a:off x="1908175" y="4383656"/>
            <a:ext cx="9116092" cy="648000"/>
          </a:xfrm>
        </p:spPr>
        <p:txBody>
          <a:bodyPr/>
          <a:lstStyle>
            <a:lvl1pPr marL="0" indent="0" algn="l">
              <a:buNone/>
              <a:defRPr sz="1600" b="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noProof="0" dirty="0"/>
              <a:t>Klik, og tilføj sted og dato</a:t>
            </a:r>
          </a:p>
        </p:txBody>
      </p:sp>
      <p:sp>
        <p:nvSpPr>
          <p:cNvPr id="24" name="Pladsholder til tekst 11"/>
          <p:cNvSpPr>
            <a:spLocks noGrp="1"/>
          </p:cNvSpPr>
          <p:nvPr>
            <p:ph type="body" sz="quarter" idx="14" hasCustomPrompt="1"/>
          </p:nvPr>
        </p:nvSpPr>
        <p:spPr>
          <a:xfrm>
            <a:off x="394034" y="6048000"/>
            <a:ext cx="691200" cy="417600"/>
          </a:xfrm>
          <a:blipFill>
            <a:blip r:embed="rId2"/>
            <a:stretch>
              <a:fillRect/>
            </a:stretch>
          </a:blipFill>
        </p:spPr>
        <p:txBody>
          <a:bodyPr/>
          <a:lstStyle>
            <a:lvl1pPr>
              <a:defRPr sz="100" b="0">
                <a:solidFill>
                  <a:schemeClr val="bg1"/>
                </a:solidFill>
              </a:defRPr>
            </a:lvl1pPr>
          </a:lstStyle>
          <a:p>
            <a:pPr lvl="0"/>
            <a:r>
              <a:rPr lang="da-DK" dirty="0"/>
              <a:t>.</a:t>
            </a:r>
          </a:p>
        </p:txBody>
      </p:sp>
      <p:grpSp>
        <p:nvGrpSpPr>
          <p:cNvPr id="26" name="Gruppe 25"/>
          <p:cNvGrpSpPr/>
          <p:nvPr userDrawn="1"/>
        </p:nvGrpSpPr>
        <p:grpSpPr>
          <a:xfrm>
            <a:off x="-2781153" y="3198331"/>
            <a:ext cx="2641303" cy="2582758"/>
            <a:chOff x="-2748102" y="1898650"/>
            <a:chExt cx="2641303" cy="2582758"/>
          </a:xfrm>
        </p:grpSpPr>
        <p:sp>
          <p:nvSpPr>
            <p:cNvPr id="27" name="TextBox 5"/>
            <p:cNvSpPr txBox="1">
              <a:spLocks noChangeArrowheads="1"/>
            </p:cNvSpPr>
            <p:nvPr userDrawn="1"/>
          </p:nvSpPr>
          <p:spPr bwMode="auto">
            <a:xfrm>
              <a:off x="-2748102" y="1898650"/>
              <a:ext cx="2641303" cy="2582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300"/>
                </a:spcAft>
                <a:defRPr/>
              </a:pPr>
              <a:r>
                <a:rPr lang="da-DK" sz="1000" b="1" noProof="1">
                  <a:solidFill>
                    <a:schemeClr val="tx1">
                      <a:lumMod val="75000"/>
                      <a:lumOff val="25000"/>
                    </a:schemeClr>
                  </a:solidFill>
                </a:rPr>
                <a:t>Indsæt baggrundsbillede</a:t>
              </a:r>
            </a:p>
            <a:p>
              <a:pPr algn="r" eaLnBrk="1" hangingPunct="1">
                <a:spcBef>
                  <a:spcPts val="0"/>
                </a:spcBef>
                <a:spcAft>
                  <a:spcPts val="240"/>
                </a:spcAft>
                <a:defRPr/>
              </a:pPr>
              <a:r>
                <a:rPr lang="da-DK" sz="1000" b="1" noProof="1">
                  <a:solidFill>
                    <a:schemeClr val="tx1">
                      <a:lumMod val="75000"/>
                      <a:lumOff val="25000"/>
                    </a:schemeClr>
                  </a:solidFill>
                </a:rPr>
                <a:t>1.</a:t>
              </a:r>
              <a:r>
                <a:rPr lang="da-DK" sz="1000" noProof="1">
                  <a:solidFill>
                    <a:schemeClr val="tx1">
                      <a:lumMod val="75000"/>
                      <a:lumOff val="25000"/>
                    </a:schemeClr>
                  </a:solidFill>
                </a:rPr>
                <a:t> Klik på den grå baggrund</a:t>
              </a:r>
            </a:p>
            <a:p>
              <a:pPr algn="r" eaLnBrk="1" hangingPunct="1">
                <a:spcBef>
                  <a:spcPts val="0"/>
                </a:spcBef>
                <a:spcAft>
                  <a:spcPts val="240"/>
                </a:spcAft>
                <a:defRPr/>
              </a:pPr>
              <a:r>
                <a:rPr lang="da-DK" sz="1000" b="1" noProof="1">
                  <a:solidFill>
                    <a:schemeClr val="tx1">
                      <a:lumMod val="75000"/>
                      <a:lumOff val="25000"/>
                    </a:schemeClr>
                  </a:solidFill>
                </a:rPr>
                <a:t>2. </a:t>
              </a:r>
              <a:r>
                <a:rPr lang="da-DK" sz="1000" b="0" noProof="1">
                  <a:solidFill>
                    <a:schemeClr val="tx1">
                      <a:lumMod val="75000"/>
                      <a:lumOff val="25000"/>
                    </a:schemeClr>
                  </a:solidFill>
                </a:rPr>
                <a:t>Klik på fanen </a:t>
              </a:r>
              <a:r>
                <a:rPr lang="da-DK" sz="1000" b="1" noProof="1">
                  <a:solidFill>
                    <a:schemeClr val="tx1">
                      <a:lumMod val="75000"/>
                      <a:lumOff val="25000"/>
                    </a:schemeClr>
                  </a:solidFill>
                </a:rPr>
                <a:t>INDSÆT</a:t>
              </a:r>
              <a:r>
                <a:rPr lang="da-DK" sz="1000" b="0" noProof="1">
                  <a:solidFill>
                    <a:schemeClr val="tx1">
                      <a:lumMod val="75000"/>
                      <a:lumOff val="25000"/>
                    </a:schemeClr>
                  </a:solidFill>
                </a:rPr>
                <a:t> og </a:t>
              </a:r>
              <a:br>
                <a:rPr lang="da-DK" sz="1000" b="0" noProof="1">
                  <a:solidFill>
                    <a:schemeClr val="tx1">
                      <a:lumMod val="75000"/>
                      <a:lumOff val="25000"/>
                    </a:schemeClr>
                  </a:solidFill>
                </a:rPr>
              </a:br>
              <a:r>
                <a:rPr lang="da-DK" sz="1000" b="0" noProof="1">
                  <a:solidFill>
                    <a:schemeClr val="tx1">
                      <a:lumMod val="75000"/>
                      <a:lumOff val="25000"/>
                    </a:schemeClr>
                  </a:solidFill>
                </a:rPr>
                <a:t>klik på knappen Billeder </a:t>
              </a:r>
            </a:p>
            <a:p>
              <a:pPr algn="r" eaLnBrk="1" hangingPunct="1">
                <a:spcBef>
                  <a:spcPts val="0"/>
                </a:spcBef>
                <a:spcAft>
                  <a:spcPts val="240"/>
                </a:spcAft>
                <a:defRPr/>
              </a:pPr>
              <a:r>
                <a:rPr lang="da-DK" sz="1000" b="1" noProof="1">
                  <a:solidFill>
                    <a:schemeClr val="tx1">
                      <a:lumMod val="75000"/>
                      <a:lumOff val="25000"/>
                    </a:schemeClr>
                  </a:solidFill>
                </a:rPr>
                <a:t>3. </a:t>
              </a:r>
              <a:r>
                <a:rPr lang="da-DK" sz="1000" b="0" noProof="1">
                  <a:solidFill>
                    <a:schemeClr val="tx1">
                      <a:lumMod val="75000"/>
                      <a:lumOff val="25000"/>
                    </a:schemeClr>
                  </a:solidFill>
                </a:rPr>
                <a:t>Find ønsket</a:t>
              </a:r>
              <a:r>
                <a:rPr lang="da-DK" sz="1000" b="0" baseline="0" noProof="1">
                  <a:solidFill>
                    <a:schemeClr val="tx1">
                      <a:lumMod val="75000"/>
                      <a:lumOff val="25000"/>
                    </a:schemeClr>
                  </a:solidFill>
                </a:rPr>
                <a:t> billede og klik </a:t>
              </a:r>
              <a:r>
                <a:rPr lang="da-DK" sz="1000" b="1" baseline="0" noProof="1">
                  <a:solidFill>
                    <a:schemeClr val="tx1">
                      <a:lumMod val="75000"/>
                      <a:lumOff val="25000"/>
                    </a:schemeClr>
                  </a:solidFill>
                </a:rPr>
                <a:t>Indsæt</a:t>
              </a:r>
            </a:p>
            <a:p>
              <a:pPr algn="r" eaLnBrk="1" hangingPunct="1">
                <a:spcBef>
                  <a:spcPts val="0"/>
                </a:spcBef>
                <a:spcAft>
                  <a:spcPts val="240"/>
                </a:spcAft>
                <a:buFontTx/>
                <a:buNone/>
                <a:defRPr/>
              </a:pPr>
              <a:r>
                <a:rPr lang="da-DK" sz="1000" noProof="1">
                  <a:solidFill>
                    <a:schemeClr val="tx1">
                      <a:lumMod val="75000"/>
                      <a:lumOff val="25000"/>
                    </a:schemeClr>
                  </a:solidFill>
                </a:rPr>
                <a:t>4. Klik </a:t>
              </a:r>
              <a:r>
                <a:rPr lang="da-DK" sz="1000" b="1" noProof="1">
                  <a:solidFill>
                    <a:schemeClr val="tx1">
                      <a:lumMod val="75000"/>
                      <a:lumOff val="25000"/>
                    </a:schemeClr>
                  </a:solidFill>
                </a:rPr>
                <a:t>Beskær </a:t>
              </a:r>
              <a:r>
                <a:rPr lang="da-DK" sz="1000" noProof="1">
                  <a:solidFill>
                    <a:schemeClr val="tx1">
                      <a:lumMod val="75000"/>
                      <a:lumOff val="25000"/>
                    </a:schemeClr>
                  </a:solidFill>
                </a:rPr>
                <a:t>for at ændre</a:t>
              </a:r>
            </a:p>
            <a:p>
              <a:pPr algn="r" eaLnBrk="1" hangingPunct="1">
                <a:spcBef>
                  <a:spcPts val="0"/>
                </a:spcBef>
                <a:spcAft>
                  <a:spcPts val="240"/>
                </a:spcAft>
                <a:buFontTx/>
                <a:buNone/>
                <a:defRPr/>
              </a:pPr>
              <a:r>
                <a:rPr lang="da-DK" sz="1000" noProof="1">
                  <a:solidFill>
                    <a:schemeClr val="tx1">
                      <a:lumMod val="75000"/>
                      <a:lumOff val="25000"/>
                    </a:schemeClr>
                  </a:solidFill>
                </a:rPr>
                <a:t>billedets fokus/størrelse</a:t>
              </a:r>
            </a:p>
            <a:p>
              <a:pPr algn="r" eaLnBrk="1" hangingPunct="1">
                <a:spcBef>
                  <a:spcPct val="0"/>
                </a:spcBef>
                <a:spcAft>
                  <a:spcPts val="240"/>
                </a:spcAft>
                <a:buFontTx/>
                <a:buNone/>
                <a:defRPr/>
              </a:pPr>
              <a:r>
                <a:rPr lang="da-DK" altLang="da-DK" sz="1000" b="1" noProof="1">
                  <a:solidFill>
                    <a:schemeClr val="tx1">
                      <a:lumMod val="75000"/>
                      <a:lumOff val="25000"/>
                    </a:schemeClr>
                  </a:solidFill>
                  <a:cs typeface="Arial" pitchFamily="34" charset="0"/>
                </a:rPr>
                <a:t>5. </a:t>
              </a:r>
              <a:r>
                <a:rPr lang="da-DK" altLang="da-DK" sz="1000" noProof="1">
                  <a:solidFill>
                    <a:schemeClr val="tx1">
                      <a:lumMod val="75000"/>
                      <a:lumOff val="25000"/>
                    </a:schemeClr>
                  </a:solidFill>
                  <a:cs typeface="Arial" pitchFamily="34" charset="0"/>
                </a:rPr>
                <a:t>Ønsker du at skalere billedet, </a:t>
              </a:r>
              <a:br>
                <a:rPr lang="da-DK" altLang="da-DK" sz="1000"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så hold </a:t>
              </a:r>
              <a:r>
                <a:rPr lang="da-DK" altLang="da-DK" sz="1000" b="1" noProof="1">
                  <a:solidFill>
                    <a:schemeClr val="tx1">
                      <a:lumMod val="75000"/>
                      <a:lumOff val="25000"/>
                    </a:schemeClr>
                  </a:solidFill>
                  <a:cs typeface="Arial" pitchFamily="34" charset="0"/>
                </a:rPr>
                <a:t>SHIFT</a:t>
              </a:r>
              <a:r>
                <a:rPr lang="da-DK" altLang="da-DK" sz="1000" noProof="1">
                  <a:solidFill>
                    <a:schemeClr val="tx1">
                      <a:lumMod val="75000"/>
                      <a:lumOff val="25000"/>
                    </a:schemeClr>
                  </a:solidFill>
                  <a:cs typeface="Arial" pitchFamily="34" charset="0"/>
                </a:rPr>
                <a:t>-knappen nede, mens </a:t>
              </a:r>
              <a:br>
                <a:rPr lang="da-DK" altLang="da-DK" sz="1000"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der trækkes i billedets hjørner</a:t>
              </a:r>
            </a:p>
            <a:p>
              <a:pPr algn="r" eaLnBrk="1" hangingPunct="1">
                <a:spcBef>
                  <a:spcPct val="0"/>
                </a:spcBef>
                <a:spcAft>
                  <a:spcPts val="240"/>
                </a:spcAft>
                <a:buFontTx/>
                <a:buNone/>
                <a:defRPr/>
              </a:pPr>
              <a:endParaRPr lang="da-DK" altLang="da-DK" sz="1200" noProof="1">
                <a:solidFill>
                  <a:schemeClr val="tx1">
                    <a:lumMod val="75000"/>
                    <a:lumOff val="25000"/>
                  </a:schemeClr>
                </a:solidFill>
                <a:cs typeface="Arial" pitchFamily="34" charset="0"/>
              </a:endParaRPr>
            </a:p>
            <a:p>
              <a:pPr algn="r" eaLnBrk="1" hangingPunct="1">
                <a:spcBef>
                  <a:spcPts val="0"/>
                </a:spcBef>
                <a:spcAft>
                  <a:spcPts val="240"/>
                </a:spcAft>
                <a:defRPr/>
              </a:pPr>
              <a:endParaRPr lang="da-DK" sz="1000" b="1" noProof="1">
                <a:solidFill>
                  <a:schemeClr val="tx1">
                    <a:lumMod val="75000"/>
                    <a:lumOff val="25000"/>
                  </a:schemeClr>
                </a:solidFill>
              </a:endParaRPr>
            </a:p>
            <a:p>
              <a:pPr algn="r" eaLnBrk="1" hangingPunct="1">
                <a:spcBef>
                  <a:spcPts val="0"/>
                </a:spcBef>
                <a:spcAft>
                  <a:spcPts val="240"/>
                </a:spcAft>
                <a:defRPr/>
              </a:pPr>
              <a:r>
                <a:rPr lang="da-DK" sz="1000" b="1" noProof="1">
                  <a:solidFill>
                    <a:schemeClr val="tx1">
                      <a:lumMod val="75000"/>
                      <a:lumOff val="25000"/>
                    </a:schemeClr>
                  </a:solidFill>
                </a:rPr>
                <a:t>6.</a:t>
              </a:r>
              <a:r>
                <a:rPr lang="da-DK" sz="1000" noProof="1">
                  <a:solidFill>
                    <a:schemeClr val="tx1">
                      <a:lumMod val="75000"/>
                      <a:lumOff val="25000"/>
                    </a:schemeClr>
                  </a:solidFill>
                </a:rPr>
                <a:t> Forsvinder din tekst,</a:t>
              </a:r>
              <a:r>
                <a:rPr lang="da-DK" sz="1000" baseline="0" noProof="1">
                  <a:solidFill>
                    <a:schemeClr val="tx1">
                      <a:lumMod val="75000"/>
                      <a:lumOff val="25000"/>
                    </a:schemeClr>
                  </a:solidFill>
                </a:rPr>
                <a:t> </a:t>
              </a:r>
              <a:r>
                <a:rPr lang="da-DK" sz="1000" noProof="1">
                  <a:solidFill>
                    <a:schemeClr val="tx1">
                      <a:lumMod val="75000"/>
                      <a:lumOff val="25000"/>
                    </a:schemeClr>
                  </a:solidFill>
                </a:rPr>
                <a:t>højreklik på billedet </a:t>
              </a:r>
              <a:br>
                <a:rPr lang="da-DK" sz="1000" noProof="1">
                  <a:solidFill>
                    <a:schemeClr val="tx1">
                      <a:lumMod val="75000"/>
                      <a:lumOff val="25000"/>
                    </a:schemeClr>
                  </a:solidFill>
                </a:rPr>
              </a:br>
              <a:r>
                <a:rPr lang="da-DK" sz="1000" noProof="1">
                  <a:solidFill>
                    <a:schemeClr val="tx1">
                      <a:lumMod val="75000"/>
                      <a:lumOff val="25000"/>
                    </a:schemeClr>
                  </a:solidFill>
                </a:rPr>
                <a:t>og vælg </a:t>
              </a:r>
              <a:r>
                <a:rPr lang="da-DK" sz="1000" b="1" noProof="1">
                  <a:solidFill>
                    <a:schemeClr val="tx1">
                      <a:lumMod val="75000"/>
                      <a:lumOff val="25000"/>
                    </a:schemeClr>
                  </a:solidFill>
                </a:rPr>
                <a:t>Placer bagest, </a:t>
              </a:r>
              <a:r>
                <a:rPr lang="da-DK" sz="1000" b="0" noProof="1">
                  <a:solidFill>
                    <a:schemeClr val="tx1">
                      <a:lumMod val="75000"/>
                      <a:lumOff val="25000"/>
                    </a:schemeClr>
                  </a:solidFill>
                </a:rPr>
                <a:t>eller højreklik og </a:t>
              </a:r>
              <a:br>
                <a:rPr lang="da-DK" sz="1000" b="0" noProof="1">
                  <a:solidFill>
                    <a:schemeClr val="tx1">
                      <a:lumMod val="75000"/>
                      <a:lumOff val="25000"/>
                    </a:schemeClr>
                  </a:solidFill>
                </a:rPr>
              </a:br>
              <a:r>
                <a:rPr lang="da-DK" sz="1000" b="0" noProof="1">
                  <a:solidFill>
                    <a:schemeClr val="tx1">
                      <a:lumMod val="75000"/>
                      <a:lumOff val="25000"/>
                    </a:schemeClr>
                  </a:solidFill>
                </a:rPr>
                <a:t>vælg </a:t>
              </a:r>
              <a:r>
                <a:rPr lang="da-DK" sz="1000" b="1" noProof="1">
                  <a:solidFill>
                    <a:schemeClr val="tx1">
                      <a:lumMod val="75000"/>
                      <a:lumOff val="25000"/>
                    </a:schemeClr>
                  </a:solidFill>
                </a:rPr>
                <a:t>Nulstil slide</a:t>
              </a:r>
            </a:p>
          </p:txBody>
        </p:sp>
        <p:grpSp>
          <p:nvGrpSpPr>
            <p:cNvPr id="28" name="Gruppe 57"/>
            <p:cNvGrpSpPr>
              <a:grpSpLocks/>
            </p:cNvGrpSpPr>
            <p:nvPr/>
          </p:nvGrpSpPr>
          <p:grpSpPr bwMode="auto">
            <a:xfrm>
              <a:off x="-454060" y="3593903"/>
              <a:ext cx="330033" cy="396146"/>
              <a:chOff x="1018031" y="5113037"/>
              <a:chExt cx="373412" cy="448177"/>
            </a:xfrm>
          </p:grpSpPr>
          <p:pic>
            <p:nvPicPr>
              <p:cNvPr id="30" name="Billede 5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5134460"/>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ounded Rectangle 25"/>
              <p:cNvSpPr/>
              <p:nvPr/>
            </p:nvSpPr>
            <p:spPr bwMode="auto">
              <a:xfrm>
                <a:off x="1023497" y="5113037"/>
                <a:ext cx="210151" cy="17241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pic>
          <p:nvPicPr>
            <p:cNvPr id="29" name="Billede 5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046164" y="2756287"/>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 Box 48"/>
          <p:cNvSpPr txBox="1">
            <a:spLocks noChangeArrowheads="1"/>
          </p:cNvSpPr>
          <p:nvPr userDrawn="1"/>
        </p:nvSpPr>
        <p:spPr bwMode="auto">
          <a:xfrm>
            <a:off x="-2545976" y="1548000"/>
            <a:ext cx="2403576" cy="160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Titeldias med billede</a:t>
            </a:r>
          </a:p>
          <a:p>
            <a:pPr algn="r" eaLnBrk="1" hangingPunct="1">
              <a:spcAft>
                <a:spcPts val="300"/>
              </a:spcAft>
              <a:defRPr/>
            </a:pPr>
            <a:r>
              <a:rPr lang="da-DK" sz="1000" b="1" noProof="1">
                <a:solidFill>
                  <a:schemeClr val="tx1">
                    <a:lumMod val="75000"/>
                    <a:lumOff val="25000"/>
                  </a:schemeClr>
                </a:solidFill>
              </a:rPr>
              <a:t>Indsæt TITEL og EMNE</a:t>
            </a:r>
          </a:p>
          <a:p>
            <a:pPr algn="r" eaLnBrk="1" hangingPunct="1">
              <a:spcAft>
                <a:spcPts val="240"/>
              </a:spcAft>
              <a:defRPr/>
            </a:pPr>
            <a:r>
              <a:rPr lang="da-DK" altLang="da-DK" sz="1000" b="1" noProof="1">
                <a:solidFill>
                  <a:schemeClr val="tx1">
                    <a:lumMod val="75000"/>
                    <a:lumOff val="25000"/>
                  </a:schemeClr>
                </a:solidFill>
              </a:rPr>
              <a:t>1. </a:t>
            </a:r>
            <a:r>
              <a:rPr lang="da-DK" altLang="da-DK" sz="1000" b="0" noProof="1">
                <a:solidFill>
                  <a:schemeClr val="tx1">
                    <a:lumMod val="75000"/>
                    <a:lumOff val="25000"/>
                  </a:schemeClr>
                </a:solidFill>
              </a:rPr>
              <a:t>Klik</a:t>
            </a:r>
            <a:r>
              <a:rPr lang="da-DK" altLang="da-DK" sz="1000" b="0" baseline="0" noProof="1">
                <a:solidFill>
                  <a:schemeClr val="tx1">
                    <a:lumMod val="75000"/>
                    <a:lumOff val="25000"/>
                  </a:schemeClr>
                </a:solidFill>
              </a:rPr>
              <a:t> på</a:t>
            </a:r>
            <a:r>
              <a:rPr lang="da-DK" altLang="da-DK" sz="1000" noProof="1">
                <a:solidFill>
                  <a:schemeClr val="tx1">
                    <a:lumMod val="75000"/>
                    <a:lumOff val="25000"/>
                  </a:schemeClr>
                </a:solidFill>
              </a:rPr>
              <a:t> fanen </a:t>
            </a:r>
            <a:r>
              <a:rPr lang="da-DK" altLang="da-DK" sz="1000" b="1" noProof="1">
                <a:solidFill>
                  <a:schemeClr val="tx1">
                    <a:lumMod val="75000"/>
                    <a:lumOff val="25000"/>
                  </a:schemeClr>
                </a:solidFill>
              </a:rPr>
              <a:t>INDSÆT </a:t>
            </a:r>
            <a:r>
              <a:rPr lang="da-DK" altLang="da-DK" sz="1000" noProof="1">
                <a:solidFill>
                  <a:schemeClr val="tx1">
                    <a:lumMod val="75000"/>
                    <a:lumOff val="25000"/>
                  </a:schemeClr>
                </a:solidFill>
              </a:rPr>
              <a:t>i topmenuen </a:t>
            </a:r>
          </a:p>
          <a:p>
            <a:pPr algn="r" eaLnBrk="1" hangingPunct="1">
              <a:spcAft>
                <a:spcPts val="240"/>
              </a:spcAft>
              <a:defRPr/>
            </a:pPr>
            <a:r>
              <a:rPr lang="da-DK" altLang="da-DK" sz="1000" b="1" noProof="1">
                <a:solidFill>
                  <a:schemeClr val="tx1">
                    <a:lumMod val="75000"/>
                    <a:lumOff val="25000"/>
                  </a:schemeClr>
                </a:solidFill>
              </a:rPr>
              <a:t>2.</a:t>
            </a:r>
            <a:r>
              <a:rPr lang="da-DK" altLang="da-DK" sz="1000" noProof="1">
                <a:solidFill>
                  <a:schemeClr val="tx1">
                    <a:lumMod val="75000"/>
                    <a:lumOff val="25000"/>
                  </a:schemeClr>
                </a:solidFill>
              </a:rPr>
              <a:t> Klik på </a:t>
            </a:r>
            <a:r>
              <a:rPr lang="da-DK" altLang="da-DK" sz="1000" b="1" noProof="1">
                <a:solidFill>
                  <a:schemeClr val="tx1">
                    <a:lumMod val="75000"/>
                    <a:lumOff val="25000"/>
                  </a:schemeClr>
                </a:solidFill>
              </a:rPr>
              <a:t>Sidehoved og Sidefod</a:t>
            </a:r>
            <a:endParaRPr lang="da-DK" altLang="da-DK" sz="1000"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3.</a:t>
            </a:r>
            <a:r>
              <a:rPr lang="da-DK" sz="1000" noProof="1">
                <a:solidFill>
                  <a:schemeClr val="tx1">
                    <a:lumMod val="75000"/>
                    <a:lumOff val="25000"/>
                  </a:schemeClr>
                </a:solidFill>
              </a:rPr>
              <a:t> Dobbeltklik i feltet</a:t>
            </a:r>
            <a:r>
              <a:rPr lang="da-DK" sz="1000" baseline="0" noProof="1">
                <a:solidFill>
                  <a:schemeClr val="tx1">
                    <a:lumMod val="75000"/>
                    <a:lumOff val="25000"/>
                  </a:schemeClr>
                </a:solidFill>
              </a:rPr>
              <a:t> med</a:t>
            </a:r>
            <a:r>
              <a:rPr lang="da-DK" sz="1000" noProof="1">
                <a:solidFill>
                  <a:schemeClr val="tx1">
                    <a:lumMod val="75000"/>
                    <a:lumOff val="25000"/>
                  </a:schemeClr>
                </a:solidFill>
              </a:rPr>
              <a:t> </a:t>
            </a:r>
            <a:r>
              <a:rPr lang="da-DK" sz="1000" b="1" noProof="1">
                <a:solidFill>
                  <a:schemeClr val="tx1">
                    <a:lumMod val="75000"/>
                    <a:lumOff val="25000"/>
                  </a:schemeClr>
                </a:solidFill>
              </a:rPr>
              <a:t>INDSÆT TITEL </a:t>
            </a:r>
            <a:r>
              <a:rPr lang="da-DK" sz="1000" b="0" noProof="1">
                <a:solidFill>
                  <a:schemeClr val="tx1">
                    <a:lumMod val="75000"/>
                    <a:lumOff val="25000"/>
                  </a:schemeClr>
                </a:solidFill>
              </a:rPr>
              <a:t>og indsæt din </a:t>
            </a:r>
            <a:r>
              <a:rPr lang="da-DK" sz="1000" noProof="1">
                <a:solidFill>
                  <a:schemeClr val="tx1">
                    <a:lumMod val="75000"/>
                    <a:lumOff val="25000"/>
                  </a:schemeClr>
                </a:solidFill>
              </a:rPr>
              <a:t>TITEL-tekst</a:t>
            </a:r>
            <a:endParaRPr lang="da-DK" sz="1000" b="0"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4. </a:t>
            </a:r>
            <a:r>
              <a:rPr lang="da-DK" sz="1000" b="0" noProof="1">
                <a:solidFill>
                  <a:schemeClr val="tx1">
                    <a:lumMod val="75000"/>
                    <a:lumOff val="25000"/>
                  </a:schemeClr>
                </a:solidFill>
              </a:rPr>
              <a:t>Dobbeltklik i feltet med </a:t>
            </a:r>
            <a:r>
              <a:rPr lang="da-DK" sz="1000" b="1" baseline="0" noProof="1">
                <a:solidFill>
                  <a:schemeClr val="tx1">
                    <a:lumMod val="75000"/>
                    <a:lumOff val="25000"/>
                  </a:schemeClr>
                </a:solidFill>
              </a:rPr>
              <a:t>INDSÆT EMNE</a:t>
            </a:r>
            <a:r>
              <a:rPr lang="da-DK" sz="1000" baseline="0" noProof="1">
                <a:solidFill>
                  <a:schemeClr val="tx1">
                    <a:lumMod val="75000"/>
                    <a:lumOff val="25000"/>
                  </a:schemeClr>
                </a:solidFill>
              </a:rPr>
              <a:t> og indsæt din EMNE-tekst</a:t>
            </a:r>
            <a:endParaRPr lang="da-DK" sz="1000" b="1"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5. </a:t>
            </a:r>
            <a:r>
              <a:rPr lang="da-DK" sz="1000" noProof="1">
                <a:solidFill>
                  <a:schemeClr val="tx1">
                    <a:lumMod val="75000"/>
                    <a:lumOff val="25000"/>
                  </a:schemeClr>
                </a:solidFill>
              </a:rPr>
              <a:t>Vælg </a:t>
            </a:r>
            <a:r>
              <a:rPr lang="da-DK" sz="1000" b="1" noProof="1">
                <a:solidFill>
                  <a:schemeClr val="tx1">
                    <a:lumMod val="75000"/>
                    <a:lumOff val="25000"/>
                  </a:schemeClr>
                </a:solidFill>
              </a:rPr>
              <a:t>Anvend på alle</a:t>
            </a:r>
          </a:p>
        </p:txBody>
      </p:sp>
      <p:sp>
        <p:nvSpPr>
          <p:cNvPr id="20"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22" name="Billede 2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81154" y="1972"/>
            <a:ext cx="2634581" cy="1481952"/>
          </a:xfrm>
          <a:prstGeom prst="rect">
            <a:avLst/>
          </a:prstGeom>
          <a:ln w="3175">
            <a:solidFill>
              <a:schemeClr val="accent5"/>
            </a:solidFill>
          </a:ln>
        </p:spPr>
      </p:pic>
    </p:spTree>
    <p:extLst>
      <p:ext uri="{BB962C8B-B14F-4D97-AF65-F5344CB8AC3E}">
        <p14:creationId xmlns:p14="http://schemas.microsoft.com/office/powerpoint/2010/main" val="397084915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6" name="Billede 5"/>
          <p:cNvPicPr>
            <a:picLocks noChangeAspect="1"/>
          </p:cNvPicPr>
          <p:nvPr userDrawn="1"/>
        </p:nvPicPr>
        <p:blipFill>
          <a:blip r:embed="rId2"/>
          <a:stretch>
            <a:fillRect/>
          </a:stretch>
        </p:blipFill>
        <p:spPr>
          <a:xfrm>
            <a:off x="-2785324" y="1170"/>
            <a:ext cx="2642284" cy="1485662"/>
          </a:xfrm>
          <a:prstGeom prst="rect">
            <a:avLst/>
          </a:prstGeom>
          <a:ln w="3175">
            <a:solidFill>
              <a:schemeClr val="accent5"/>
            </a:solidFill>
          </a:ln>
        </p:spPr>
      </p:pic>
      <p:sp>
        <p:nvSpPr>
          <p:cNvPr id="8" name="Pladsholder til dato 7"/>
          <p:cNvSpPr>
            <a:spLocks noGrp="1"/>
          </p:cNvSpPr>
          <p:nvPr>
            <p:ph type="dt" sz="half" idx="10"/>
          </p:nvPr>
        </p:nvSpPr>
        <p:spPr/>
        <p:txBody>
          <a:bodyPr/>
          <a:lstStyle>
            <a:lvl1pPr>
              <a:defRPr>
                <a:solidFill>
                  <a:srgbClr val="1F3B7A"/>
                </a:solidFill>
              </a:defRPr>
            </a:lvl1pPr>
          </a:lstStyle>
          <a:p>
            <a:r>
              <a:rPr lang="da-DK" dirty="0"/>
              <a:t>Indsæt titel</a:t>
            </a:r>
            <a:endParaRPr lang="en-GB" dirty="0"/>
          </a:p>
        </p:txBody>
      </p:sp>
      <p:sp>
        <p:nvSpPr>
          <p:cNvPr id="9" name="Pladsholder til sidefod 8"/>
          <p:cNvSpPr>
            <a:spLocks noGrp="1"/>
          </p:cNvSpPr>
          <p:nvPr>
            <p:ph type="ftr" sz="quarter" idx="11"/>
          </p:nvPr>
        </p:nvSpPr>
        <p:spPr/>
        <p:txBody>
          <a:bodyPr/>
          <a:lstStyle>
            <a:lvl1pPr>
              <a:defRPr>
                <a:solidFill>
                  <a:srgbClr val="1F3B7A"/>
                </a:solidFill>
              </a:defRPr>
            </a:lvl1pPr>
          </a:lstStyle>
          <a:p>
            <a:r>
              <a:rPr lang="da-DK"/>
              <a:t>Indsæt emne</a:t>
            </a:r>
            <a:endParaRPr lang="en-GB" dirty="0"/>
          </a:p>
        </p:txBody>
      </p:sp>
      <p:sp>
        <p:nvSpPr>
          <p:cNvPr id="2" name="Title 1"/>
          <p:cNvSpPr>
            <a:spLocks noGrp="1"/>
          </p:cNvSpPr>
          <p:nvPr>
            <p:ph type="title" hasCustomPrompt="1"/>
          </p:nvPr>
        </p:nvSpPr>
        <p:spPr/>
        <p:txBody>
          <a:bodyPr/>
          <a:lstStyle>
            <a:lvl1pPr>
              <a:defRPr/>
            </a:lvl1pPr>
          </a:lstStyle>
          <a:p>
            <a:r>
              <a:rPr lang="da-DK" noProof="0" dirty="0"/>
              <a:t>Indsæt agenda overskrift</a:t>
            </a:r>
          </a:p>
        </p:txBody>
      </p:sp>
      <p:sp>
        <p:nvSpPr>
          <p:cNvPr id="10" name="Pladsholder til slidenummer 9"/>
          <p:cNvSpPr>
            <a:spLocks noGrp="1"/>
          </p:cNvSpPr>
          <p:nvPr>
            <p:ph type="sldNum" sz="quarter" idx="12"/>
          </p:nvPr>
        </p:nvSpPr>
        <p:spPr/>
        <p:txBody>
          <a:bodyPr/>
          <a:lstStyle/>
          <a:p>
            <a:fld id="{45D37B1E-C366-494F-A587-962AD9AABC83}" type="slidenum">
              <a:rPr lang="en-GB" smtClean="0"/>
              <a:pPr/>
              <a:t>‹nr.›</a:t>
            </a:fld>
            <a:endParaRPr lang="en-GB" dirty="0"/>
          </a:p>
        </p:txBody>
      </p:sp>
      <p:sp>
        <p:nvSpPr>
          <p:cNvPr id="21"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
        <p:nvSpPr>
          <p:cNvPr id="5" name="Pladsholder til tekst 4"/>
          <p:cNvSpPr>
            <a:spLocks noGrp="1"/>
          </p:cNvSpPr>
          <p:nvPr>
            <p:ph type="body" sz="quarter" idx="13" hasCustomPrompt="1"/>
          </p:nvPr>
        </p:nvSpPr>
        <p:spPr>
          <a:xfrm>
            <a:off x="1908175" y="1898649"/>
            <a:ext cx="7561262" cy="3770313"/>
          </a:xfrm>
        </p:spPr>
        <p:txBody>
          <a:bodyPr/>
          <a:lstStyle>
            <a:lvl1pPr marL="180000" indent="-180000">
              <a:buFont typeface="Arial" panose="020B0604020202020204" pitchFamily="34" charset="0"/>
              <a:buChar char="›"/>
              <a:defRPr b="0"/>
            </a:lvl1pPr>
            <a:lvl2pPr marL="360000" indent="-180000">
              <a:buFont typeface="Arial" panose="020B0604020202020204" pitchFamily="34" charset="0"/>
              <a:buChar char="›"/>
              <a:defRPr sz="1400"/>
            </a:lvl2pPr>
            <a:lvl3pPr marL="360000">
              <a:defRPr sz="1400"/>
            </a:lvl3pPr>
          </a:lstStyle>
          <a:p>
            <a:pPr lvl="0"/>
            <a:r>
              <a:rPr lang="da-DK" dirty="0"/>
              <a:t>Indsæt agendapunkt</a:t>
            </a:r>
          </a:p>
          <a:p>
            <a:pPr lvl="1"/>
            <a:r>
              <a:rPr lang="da-DK" dirty="0"/>
              <a:t>Andet niveau</a:t>
            </a:r>
          </a:p>
          <a:p>
            <a:pPr lvl="2"/>
            <a:r>
              <a:rPr lang="da-DK" dirty="0"/>
              <a:t>Tredje niveau</a:t>
            </a:r>
          </a:p>
          <a:p>
            <a:pPr lvl="3"/>
            <a:r>
              <a:rPr lang="da-DK" dirty="0"/>
              <a:t>Fjerde niveau</a:t>
            </a:r>
          </a:p>
          <a:p>
            <a:pPr lvl="4"/>
            <a:r>
              <a:rPr lang="da-DK" dirty="0"/>
              <a:t>Femte niveau</a:t>
            </a:r>
          </a:p>
        </p:txBody>
      </p:sp>
      <p:grpSp>
        <p:nvGrpSpPr>
          <p:cNvPr id="23" name="Gruppe 22"/>
          <p:cNvGrpSpPr/>
          <p:nvPr userDrawn="1"/>
        </p:nvGrpSpPr>
        <p:grpSpPr>
          <a:xfrm>
            <a:off x="-2118335" y="1548000"/>
            <a:ext cx="1975295" cy="2568379"/>
            <a:chOff x="-2087997" y="2179188"/>
            <a:chExt cx="1975295" cy="2568379"/>
          </a:xfrm>
        </p:grpSpPr>
        <p:sp>
          <p:nvSpPr>
            <p:cNvPr id="24" name="AutoShape 4"/>
            <p:cNvSpPr>
              <a:spLocks/>
            </p:cNvSpPr>
            <p:nvPr userDrawn="1"/>
          </p:nvSpPr>
          <p:spPr bwMode="gray">
            <a:xfrm>
              <a:off x="-2087997" y="2179188"/>
              <a:ext cx="1975295" cy="2115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Agenda</a:t>
              </a:r>
            </a:p>
            <a:p>
              <a:pPr algn="r">
                <a:spcAft>
                  <a:spcPts val="3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1-2</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1000" b="0" noProof="1">
                  <a:solidFill>
                    <a:schemeClr val="tx1">
                      <a:lumMod val="75000"/>
                      <a:lumOff val="25000"/>
                    </a:schemeClr>
                  </a:solidFill>
                  <a:latin typeface="Arial" panose="020B0604020202020204" pitchFamily="34" charset="0"/>
                  <a:cs typeface="Arial" panose="020B0604020202020204" pitchFamily="34" charset="0"/>
                </a:rPr>
                <a:t>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 én gang </a:t>
              </a:r>
              <a:br>
                <a:rPr lang="nb-NO" altLang="da-DK" sz="1000" noProof="1">
                  <a:solidFill>
                    <a:schemeClr val="tx1">
                      <a:lumMod val="75000"/>
                      <a:lumOff val="25000"/>
                    </a:schemeClr>
                  </a:solidFill>
                  <a:latin typeface="Arial" panose="020B0604020202020204" pitchFamily="34" charset="0"/>
                  <a:cs typeface="Arial" panose="020B0604020202020204" pitchFamily="34" charset="0"/>
                </a:rPr>
              </a:br>
              <a:r>
                <a:rPr lang="nb-NO" altLang="da-DK" sz="1000" noProof="1">
                  <a:solidFill>
                    <a:schemeClr val="tx1">
                      <a:lumMod val="75000"/>
                      <a:lumOff val="25000"/>
                    </a:schemeClr>
                  </a:solidFill>
                  <a:latin typeface="Arial" panose="020B0604020202020204" pitchFamily="34" charset="0"/>
                  <a:cs typeface="Arial" panose="020B0604020202020204" pitchFamily="34" charset="0"/>
                </a:rPr>
                <a:t>for at få niveau 2 </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ny linje</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-tasterne </a:t>
              </a:r>
              <a:br>
                <a:rPr lang="da-DK" altLang="da-DK" sz="1000" b="0" noProof="1">
                  <a:solidFill>
                    <a:schemeClr val="tx1">
                      <a:lumMod val="75000"/>
                      <a:lumOff val="25000"/>
                    </a:schemeClr>
                  </a:solidFill>
                  <a:latin typeface="Arial" panose="020B0604020202020204" pitchFamily="34" charset="0"/>
                  <a:cs typeface="Arial" panose="020B0604020202020204" pitchFamily="34" charset="0"/>
                </a:rPr>
              </a:b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at komme tilbage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bruges til at hoppe mellem tekst-typografierne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25" name="Gruppe 3"/>
            <p:cNvGrpSpPr>
              <a:grpSpLocks/>
            </p:cNvGrpSpPr>
            <p:nvPr userDrawn="1"/>
          </p:nvGrpSpPr>
          <p:grpSpPr bwMode="auto">
            <a:xfrm>
              <a:off x="-559507" y="4331077"/>
              <a:ext cx="419100" cy="196850"/>
              <a:chOff x="2516188" y="2815464"/>
              <a:chExt cx="417988" cy="196850"/>
            </a:xfrm>
          </p:grpSpPr>
          <p:pic>
            <p:nvPicPr>
              <p:cNvPr id="29"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6188" y="28154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12"/>
              <p:cNvSpPr/>
              <p:nvPr/>
            </p:nvSpPr>
            <p:spPr bwMode="auto">
              <a:xfrm>
                <a:off x="2737848" y="28265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26" name="Gruppe 2"/>
            <p:cNvGrpSpPr>
              <a:grpSpLocks/>
            </p:cNvGrpSpPr>
            <p:nvPr userDrawn="1"/>
          </p:nvGrpSpPr>
          <p:grpSpPr bwMode="auto">
            <a:xfrm>
              <a:off x="-552013" y="4550717"/>
              <a:ext cx="412750" cy="196850"/>
              <a:chOff x="2542276" y="3466339"/>
              <a:chExt cx="413649" cy="196850"/>
            </a:xfrm>
          </p:grpSpPr>
          <p:pic>
            <p:nvPicPr>
              <p:cNvPr id="27" name="Billed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1113" y="3466339"/>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12"/>
              <p:cNvSpPr/>
              <p:nvPr/>
            </p:nvSpPr>
            <p:spPr bwMode="auto">
              <a:xfrm>
                <a:off x="2542276" y="3477452"/>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Tree>
    <p:extLst>
      <p:ext uri="{BB962C8B-B14F-4D97-AF65-F5344CB8AC3E}">
        <p14:creationId xmlns:p14="http://schemas.microsoft.com/office/powerpoint/2010/main" val="295430254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Agenda med kant">
    <p:spTree>
      <p:nvGrpSpPr>
        <p:cNvPr id="1" name=""/>
        <p:cNvGrpSpPr/>
        <p:nvPr/>
      </p:nvGrpSpPr>
      <p:grpSpPr>
        <a:xfrm>
          <a:off x="0" y="0"/>
          <a:ext cx="0" cy="0"/>
          <a:chOff x="0" y="0"/>
          <a:chExt cx="0" cy="0"/>
        </a:xfrm>
      </p:grpSpPr>
      <p:pic>
        <p:nvPicPr>
          <p:cNvPr id="7" name="Billede 6"/>
          <p:cNvPicPr>
            <a:picLocks noChangeAspect="1"/>
          </p:cNvPicPr>
          <p:nvPr userDrawn="1"/>
        </p:nvPicPr>
        <p:blipFill>
          <a:blip r:embed="rId2"/>
          <a:stretch>
            <a:fillRect/>
          </a:stretch>
        </p:blipFill>
        <p:spPr>
          <a:xfrm>
            <a:off x="-2785327" y="0"/>
            <a:ext cx="2645627" cy="1489261"/>
          </a:xfrm>
          <a:prstGeom prst="rect">
            <a:avLst/>
          </a:prstGeom>
          <a:ln w="6350">
            <a:solidFill>
              <a:schemeClr val="accent5"/>
            </a:solidFill>
          </a:ln>
        </p:spPr>
      </p:pic>
      <p:sp>
        <p:nvSpPr>
          <p:cNvPr id="17"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p>
        </p:txBody>
      </p:sp>
      <p:sp>
        <p:nvSpPr>
          <p:cNvPr id="8" name="Pladsholder til dato 7"/>
          <p:cNvSpPr>
            <a:spLocks noGrp="1"/>
          </p:cNvSpPr>
          <p:nvPr>
            <p:ph type="dt" sz="half" idx="10"/>
          </p:nvPr>
        </p:nvSpPr>
        <p:spPr/>
        <p:txBody>
          <a:bodyPr/>
          <a:lstStyle>
            <a:lvl1pPr>
              <a:defRPr>
                <a:solidFill>
                  <a:schemeClr val="bg1"/>
                </a:solidFill>
              </a:defRPr>
            </a:lvl1pPr>
          </a:lstStyle>
          <a:p>
            <a:r>
              <a:rPr lang="da-DK" dirty="0"/>
              <a:t>Indsæt titel</a:t>
            </a:r>
            <a:endParaRPr lang="en-GB" dirty="0"/>
          </a:p>
        </p:txBody>
      </p:sp>
      <p:sp>
        <p:nvSpPr>
          <p:cNvPr id="9" name="Pladsholder til sidefod 8"/>
          <p:cNvSpPr>
            <a:spLocks noGrp="1"/>
          </p:cNvSpPr>
          <p:nvPr>
            <p:ph type="ftr" sz="quarter" idx="11"/>
          </p:nvPr>
        </p:nvSpPr>
        <p:spPr/>
        <p:txBody>
          <a:bodyPr/>
          <a:lstStyle>
            <a:lvl1pPr>
              <a:defRPr>
                <a:solidFill>
                  <a:schemeClr val="bg1"/>
                </a:solidFill>
              </a:defRPr>
            </a:lvl1pPr>
          </a:lstStyle>
          <a:p>
            <a:r>
              <a:rPr lang="da-DK"/>
              <a:t>Indsæt emne</a:t>
            </a:r>
            <a:endParaRPr lang="en-GB" dirty="0"/>
          </a:p>
        </p:txBody>
      </p:sp>
      <p:sp>
        <p:nvSpPr>
          <p:cNvPr id="2" name="Title 1"/>
          <p:cNvSpPr>
            <a:spLocks noGrp="1"/>
          </p:cNvSpPr>
          <p:nvPr>
            <p:ph type="title" hasCustomPrompt="1"/>
          </p:nvPr>
        </p:nvSpPr>
        <p:spPr/>
        <p:txBody>
          <a:bodyPr/>
          <a:lstStyle>
            <a:lvl1pPr>
              <a:defRPr/>
            </a:lvl1pPr>
          </a:lstStyle>
          <a:p>
            <a:r>
              <a:rPr lang="da-DK" noProof="0" dirty="0"/>
              <a:t>Indsæt agenda overskrift</a:t>
            </a:r>
          </a:p>
        </p:txBody>
      </p:sp>
      <p:sp>
        <p:nvSpPr>
          <p:cNvPr id="10" name="Pladsholder til slidenummer 9"/>
          <p:cNvSpPr>
            <a:spLocks noGrp="1"/>
          </p:cNvSpPr>
          <p:nvPr>
            <p:ph type="sldNum" sz="quarter" idx="12"/>
          </p:nvPr>
        </p:nvSpPr>
        <p:spPr/>
        <p:txBody>
          <a:bodyPr/>
          <a:lstStyle/>
          <a:p>
            <a:fld id="{45D37B1E-C366-494F-A587-962AD9AABC83}" type="slidenum">
              <a:rPr lang="en-GB" smtClean="0"/>
              <a:pPr/>
              <a:t>‹nr.›</a:t>
            </a:fld>
            <a:endParaRPr lang="en-GB" dirty="0"/>
          </a:p>
        </p:txBody>
      </p:sp>
      <p:sp>
        <p:nvSpPr>
          <p:cNvPr id="21"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
        <p:nvSpPr>
          <p:cNvPr id="5" name="Pladsholder til tekst 4"/>
          <p:cNvSpPr>
            <a:spLocks noGrp="1"/>
          </p:cNvSpPr>
          <p:nvPr>
            <p:ph type="body" sz="quarter" idx="13" hasCustomPrompt="1"/>
          </p:nvPr>
        </p:nvSpPr>
        <p:spPr>
          <a:xfrm>
            <a:off x="1908175" y="1898649"/>
            <a:ext cx="7561262" cy="3770313"/>
          </a:xfrm>
        </p:spPr>
        <p:txBody>
          <a:bodyPr/>
          <a:lstStyle>
            <a:lvl1pPr marL="180000" indent="-180000">
              <a:buFont typeface="Arial" panose="020B0604020202020204" pitchFamily="34" charset="0"/>
              <a:buChar char="›"/>
              <a:defRPr b="0"/>
            </a:lvl1pPr>
            <a:lvl2pPr marL="360000" indent="-180000">
              <a:buFont typeface="Arial" panose="020B0604020202020204" pitchFamily="34" charset="0"/>
              <a:buChar char="›"/>
              <a:defRPr sz="1400"/>
            </a:lvl2pPr>
            <a:lvl3pPr marL="360000">
              <a:defRPr sz="1400"/>
            </a:lvl3pPr>
          </a:lstStyle>
          <a:p>
            <a:pPr lvl="0"/>
            <a:r>
              <a:rPr lang="da-DK" dirty="0"/>
              <a:t>Indsæt agendapunkt</a:t>
            </a:r>
          </a:p>
          <a:p>
            <a:pPr lvl="1"/>
            <a:r>
              <a:rPr lang="da-DK" dirty="0"/>
              <a:t>Andet niveau</a:t>
            </a:r>
          </a:p>
          <a:p>
            <a:pPr lvl="2"/>
            <a:r>
              <a:rPr lang="da-DK" dirty="0"/>
              <a:t>Tredje niveau</a:t>
            </a:r>
          </a:p>
          <a:p>
            <a:pPr lvl="3"/>
            <a:r>
              <a:rPr lang="da-DK" dirty="0"/>
              <a:t>Fjerde niveau</a:t>
            </a:r>
          </a:p>
          <a:p>
            <a:pPr lvl="4"/>
            <a:r>
              <a:rPr lang="da-DK" dirty="0"/>
              <a:t>Femte niveau</a:t>
            </a:r>
          </a:p>
        </p:txBody>
      </p:sp>
      <p:grpSp>
        <p:nvGrpSpPr>
          <p:cNvPr id="23" name="Gruppe 22"/>
          <p:cNvGrpSpPr/>
          <p:nvPr userDrawn="1"/>
        </p:nvGrpSpPr>
        <p:grpSpPr>
          <a:xfrm>
            <a:off x="-2118335" y="1548000"/>
            <a:ext cx="1975295" cy="2568379"/>
            <a:chOff x="-2087997" y="2179188"/>
            <a:chExt cx="1975295" cy="2568379"/>
          </a:xfrm>
        </p:grpSpPr>
        <p:sp>
          <p:nvSpPr>
            <p:cNvPr id="24" name="AutoShape 4"/>
            <p:cNvSpPr>
              <a:spLocks/>
            </p:cNvSpPr>
            <p:nvPr userDrawn="1"/>
          </p:nvSpPr>
          <p:spPr bwMode="gray">
            <a:xfrm>
              <a:off x="-2087997" y="2179188"/>
              <a:ext cx="1975295" cy="2115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Agenda med kant</a:t>
              </a:r>
            </a:p>
            <a:p>
              <a:pPr algn="r">
                <a:spcAft>
                  <a:spcPts val="3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1-2</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1000" b="0" noProof="1">
                  <a:solidFill>
                    <a:schemeClr val="tx1">
                      <a:lumMod val="75000"/>
                      <a:lumOff val="25000"/>
                    </a:schemeClr>
                  </a:solidFill>
                  <a:latin typeface="Arial" panose="020B0604020202020204" pitchFamily="34" charset="0"/>
                  <a:cs typeface="Arial" panose="020B0604020202020204" pitchFamily="34" charset="0"/>
                </a:rPr>
                <a:t>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 én gang </a:t>
              </a:r>
              <a:br>
                <a:rPr lang="nb-NO" altLang="da-DK" sz="1000" noProof="1">
                  <a:solidFill>
                    <a:schemeClr val="tx1">
                      <a:lumMod val="75000"/>
                      <a:lumOff val="25000"/>
                    </a:schemeClr>
                  </a:solidFill>
                  <a:latin typeface="Arial" panose="020B0604020202020204" pitchFamily="34" charset="0"/>
                  <a:cs typeface="Arial" panose="020B0604020202020204" pitchFamily="34" charset="0"/>
                </a:rPr>
              </a:br>
              <a:r>
                <a:rPr lang="nb-NO" altLang="da-DK" sz="1000" noProof="1">
                  <a:solidFill>
                    <a:schemeClr val="tx1">
                      <a:lumMod val="75000"/>
                      <a:lumOff val="25000"/>
                    </a:schemeClr>
                  </a:solidFill>
                  <a:latin typeface="Arial" panose="020B0604020202020204" pitchFamily="34" charset="0"/>
                  <a:cs typeface="Arial" panose="020B0604020202020204" pitchFamily="34" charset="0"/>
                </a:rPr>
                <a:t>for at få niveau 2 </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ny linje</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-tasterne </a:t>
              </a:r>
              <a:br>
                <a:rPr lang="da-DK" altLang="da-DK" sz="1000" b="0" noProof="1">
                  <a:solidFill>
                    <a:schemeClr val="tx1">
                      <a:lumMod val="75000"/>
                      <a:lumOff val="25000"/>
                    </a:schemeClr>
                  </a:solidFill>
                  <a:latin typeface="Arial" panose="020B0604020202020204" pitchFamily="34" charset="0"/>
                  <a:cs typeface="Arial" panose="020B0604020202020204" pitchFamily="34" charset="0"/>
                </a:rPr>
              </a:b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at komme tilbage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bruges til at hoppe mellem tekst-typografierne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25" name="Gruppe 3"/>
            <p:cNvGrpSpPr>
              <a:grpSpLocks/>
            </p:cNvGrpSpPr>
            <p:nvPr userDrawn="1"/>
          </p:nvGrpSpPr>
          <p:grpSpPr bwMode="auto">
            <a:xfrm>
              <a:off x="-559507" y="4331077"/>
              <a:ext cx="419100" cy="196850"/>
              <a:chOff x="2516188" y="2815464"/>
              <a:chExt cx="417988" cy="196850"/>
            </a:xfrm>
          </p:grpSpPr>
          <p:pic>
            <p:nvPicPr>
              <p:cNvPr id="29"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6188" y="28154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12"/>
              <p:cNvSpPr/>
              <p:nvPr/>
            </p:nvSpPr>
            <p:spPr bwMode="auto">
              <a:xfrm>
                <a:off x="2737848" y="28265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26" name="Gruppe 2"/>
            <p:cNvGrpSpPr>
              <a:grpSpLocks/>
            </p:cNvGrpSpPr>
            <p:nvPr userDrawn="1"/>
          </p:nvGrpSpPr>
          <p:grpSpPr bwMode="auto">
            <a:xfrm>
              <a:off x="-552013" y="4550717"/>
              <a:ext cx="412750" cy="196850"/>
              <a:chOff x="2542276" y="3466339"/>
              <a:chExt cx="413649" cy="196850"/>
            </a:xfrm>
          </p:grpSpPr>
          <p:pic>
            <p:nvPicPr>
              <p:cNvPr id="27" name="Billed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1113" y="3466339"/>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12"/>
              <p:cNvSpPr/>
              <p:nvPr/>
            </p:nvSpPr>
            <p:spPr bwMode="auto">
              <a:xfrm>
                <a:off x="2542276" y="3477452"/>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pic>
        <p:nvPicPr>
          <p:cNvPr id="22" name="Logo"/>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95999" y="6047999"/>
            <a:ext cx="689234" cy="417600"/>
          </a:xfrm>
          <a:prstGeom prst="rect">
            <a:avLst/>
          </a:prstGeom>
        </p:spPr>
      </p:pic>
    </p:spTree>
    <p:extLst>
      <p:ext uri="{BB962C8B-B14F-4D97-AF65-F5344CB8AC3E}">
        <p14:creationId xmlns:p14="http://schemas.microsoft.com/office/powerpoint/2010/main" val="208022195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Kapitel">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da-DK" noProof="0" dirty="0"/>
              <a:t>Indsæt titel</a:t>
            </a:r>
          </a:p>
        </p:txBody>
      </p:sp>
      <p:sp>
        <p:nvSpPr>
          <p:cNvPr id="5" name="Footer Placeholder 4"/>
          <p:cNvSpPr>
            <a:spLocks noGrp="1"/>
          </p:cNvSpPr>
          <p:nvPr>
            <p:ph type="ftr" sz="quarter" idx="11"/>
          </p:nvPr>
        </p:nvSpPr>
        <p:spPr/>
        <p:txBody>
          <a:bodyPr/>
          <a:lstStyle/>
          <a:p>
            <a:r>
              <a:rPr lang="da-DK" noProof="0"/>
              <a:t>Indsæt emne</a:t>
            </a:r>
            <a:endParaRPr lang="da-DK" noProof="0" dirty="0"/>
          </a:p>
        </p:txBody>
      </p:sp>
      <p:sp>
        <p:nvSpPr>
          <p:cNvPr id="2" name="Title 1"/>
          <p:cNvSpPr>
            <a:spLocks noGrp="1"/>
          </p:cNvSpPr>
          <p:nvPr>
            <p:ph type="title" hasCustomPrompt="1"/>
          </p:nvPr>
        </p:nvSpPr>
        <p:spPr>
          <a:xfrm>
            <a:off x="1908175" y="2390290"/>
            <a:ext cx="7561263" cy="3310530"/>
          </a:xfrm>
        </p:spPr>
        <p:txBody>
          <a:bodyPr anchor="t" anchorCtr="0"/>
          <a:lstStyle>
            <a:lvl1pPr>
              <a:lnSpc>
                <a:spcPct val="80000"/>
              </a:lnSpc>
              <a:defRPr sz="5000" b="0" cap="all" spc="-100" baseline="0"/>
            </a:lvl1pPr>
          </a:lstStyle>
          <a:p>
            <a:r>
              <a:rPr lang="da-DK" noProof="0" dirty="0"/>
              <a:t>Indsæt tekst eller statement I flere linjer</a:t>
            </a:r>
          </a:p>
        </p:txBody>
      </p:sp>
      <p:sp>
        <p:nvSpPr>
          <p:cNvPr id="9" name="Pladsholder til tekst 2"/>
          <p:cNvSpPr>
            <a:spLocks noGrp="1"/>
          </p:cNvSpPr>
          <p:nvPr>
            <p:ph type="body" sz="quarter" idx="13" hasCustomPrompt="1"/>
          </p:nvPr>
        </p:nvSpPr>
        <p:spPr>
          <a:xfrm>
            <a:off x="1908175" y="1478703"/>
            <a:ext cx="7561263" cy="914400"/>
          </a:xfrm>
        </p:spPr>
        <p:txBody>
          <a:bodyPr anchor="b" anchorCtr="0"/>
          <a:lstStyle>
            <a:lvl1pPr>
              <a:lnSpc>
                <a:spcPct val="80000"/>
              </a:lnSpc>
              <a:defRPr sz="5000" cap="all" spc="-100" baseline="0">
                <a:latin typeface="Arial Black" panose="020B0A04020102020204" pitchFamily="34" charset="0"/>
              </a:defRPr>
            </a:lvl1pPr>
          </a:lstStyle>
          <a:p>
            <a:pPr lvl="0"/>
            <a:r>
              <a:rPr lang="da-DK" dirty="0"/>
              <a:t>0X /</a:t>
            </a:r>
          </a:p>
        </p:txBody>
      </p:sp>
      <p:sp>
        <p:nvSpPr>
          <p:cNvPr id="6" name="Slide Number Placeholder 5"/>
          <p:cNvSpPr>
            <a:spLocks noGrp="1"/>
          </p:cNvSpPr>
          <p:nvPr>
            <p:ph type="sldNum" sz="quarter" idx="12"/>
          </p:nvPr>
        </p:nvSpPr>
        <p:spPr/>
        <p:txBody>
          <a:bodyPr/>
          <a:lstStyle/>
          <a:p>
            <a:fld id="{45D37B1E-C366-494F-A587-962AD9AABC83}" type="slidenum">
              <a:rPr lang="da-DK" noProof="0" smtClean="0"/>
              <a:t>‹nr.›</a:t>
            </a:fld>
            <a:endParaRPr lang="da-DK" noProof="0" dirty="0"/>
          </a:p>
        </p:txBody>
      </p:sp>
      <p:pic>
        <p:nvPicPr>
          <p:cNvPr id="10" name="Billed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1154" y="2342"/>
            <a:ext cx="2634581" cy="1481211"/>
          </a:xfrm>
          <a:prstGeom prst="rect">
            <a:avLst/>
          </a:prstGeom>
          <a:ln w="3175">
            <a:solidFill>
              <a:schemeClr val="accent5"/>
            </a:solidFill>
          </a:ln>
        </p:spPr>
      </p:pic>
      <p:sp>
        <p:nvSpPr>
          <p:cNvPr id="8" name="TextBox 7"/>
          <p:cNvSpPr txBox="1"/>
          <p:nvPr userDrawn="1"/>
        </p:nvSpPr>
        <p:spPr>
          <a:xfrm>
            <a:off x="-2059426" y="1548000"/>
            <a:ext cx="1952625" cy="123110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6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Kapitel</a:t>
            </a:r>
          </a:p>
          <a:p>
            <a:pPr algn="r" eaLnBrk="1" hangingPunct="1">
              <a:spcBef>
                <a:spcPts val="0"/>
              </a:spcBef>
              <a:spcAft>
                <a:spcPts val="300"/>
              </a:spcAft>
              <a:defRPr/>
            </a:pPr>
            <a:endParaRPr lang="en-GB" sz="1000" b="1" noProof="1">
              <a:solidFill>
                <a:schemeClr val="tx1">
                  <a:lumMod val="75000"/>
                  <a:lumOff val="25000"/>
                </a:schemeClr>
              </a:solidFill>
              <a:latin typeface="Arial" panose="020B0604020202020204" pitchFamily="34" charset="0"/>
              <a:cs typeface="Arial" panose="020B0604020202020204" pitchFamily="34" charset="0"/>
            </a:endParaRPr>
          </a:p>
          <a:p>
            <a:pPr algn="r" eaLnBrk="1" hangingPunct="1">
              <a:spcBef>
                <a:spcPts val="0"/>
              </a:spcBef>
              <a:spcAft>
                <a:spcPts val="300"/>
              </a:spcAft>
              <a:defRPr/>
            </a:pPr>
            <a:r>
              <a:rPr lang="da-DK" sz="1000" b="0" noProof="1">
                <a:solidFill>
                  <a:schemeClr val="tx1">
                    <a:lumMod val="75000"/>
                    <a:lumOff val="25000"/>
                  </a:schemeClr>
                </a:solidFill>
                <a:latin typeface="Arial" panose="020B0604020202020204" pitchFamily="34" charset="0"/>
                <a:cs typeface="Arial" panose="020B0604020202020204" pitchFamily="34" charset="0"/>
              </a:rPr>
              <a:t>Kapiteldias anvendes </a:t>
            </a:r>
            <a:br>
              <a:rPr lang="da-DK" sz="1000" b="0" noProof="1">
                <a:solidFill>
                  <a:schemeClr val="tx1">
                    <a:lumMod val="75000"/>
                    <a:lumOff val="25000"/>
                  </a:schemeClr>
                </a:solidFill>
                <a:latin typeface="Arial" panose="020B0604020202020204" pitchFamily="34" charset="0"/>
                <a:cs typeface="Arial" panose="020B0604020202020204" pitchFamily="34" charset="0"/>
              </a:rPr>
            </a:br>
            <a:r>
              <a:rPr lang="da-DK" sz="1000" b="0" noProof="1">
                <a:solidFill>
                  <a:schemeClr val="tx1">
                    <a:lumMod val="75000"/>
                    <a:lumOff val="25000"/>
                  </a:schemeClr>
                </a:solidFill>
                <a:latin typeface="Arial" panose="020B0604020202020204" pitchFamily="34" charset="0"/>
                <a:cs typeface="Arial" panose="020B0604020202020204" pitchFamily="34" charset="0"/>
              </a:rPr>
              <a:t>som skilleark i forhold til </a:t>
            </a:r>
            <a:br>
              <a:rPr lang="da-DK" sz="1000" b="0" noProof="1">
                <a:solidFill>
                  <a:schemeClr val="tx1">
                    <a:lumMod val="75000"/>
                    <a:lumOff val="25000"/>
                  </a:schemeClr>
                </a:solidFill>
                <a:latin typeface="Arial" panose="020B0604020202020204" pitchFamily="34" charset="0"/>
                <a:cs typeface="Arial" panose="020B0604020202020204" pitchFamily="34" charset="0"/>
              </a:rPr>
            </a:br>
            <a:r>
              <a:rPr lang="da-DK" sz="1000" b="0" noProof="1">
                <a:solidFill>
                  <a:schemeClr val="tx1">
                    <a:lumMod val="75000"/>
                    <a:lumOff val="25000"/>
                  </a:schemeClr>
                </a:solidFill>
                <a:latin typeface="Arial" panose="020B0604020202020204" pitchFamily="34" charset="0"/>
                <a:cs typeface="Arial" panose="020B0604020202020204" pitchFamily="34" charset="0"/>
              </a:rPr>
              <a:t>oplæggets emner</a:t>
            </a:r>
          </a:p>
          <a:p>
            <a:pPr marL="0" marR="0" indent="0" algn="r" defTabSz="914400" rtl="0" eaLnBrk="1" fontAlgn="auto" latinLnBrk="0" hangingPunct="1">
              <a:lnSpc>
                <a:spcPct val="100000"/>
              </a:lnSpc>
              <a:spcBef>
                <a:spcPts val="0"/>
              </a:spcBef>
              <a:spcAft>
                <a:spcPts val="300"/>
              </a:spcAft>
              <a:buClrTx/>
              <a:buSzTx/>
              <a:buFontTx/>
              <a:buNone/>
              <a:tabLst/>
              <a:defRPr/>
            </a:pPr>
            <a:r>
              <a:rPr lang="da-DK" sz="1000" kern="1200" dirty="0">
                <a:solidFill>
                  <a:schemeClr val="tx1"/>
                </a:solidFill>
                <a:effectLst/>
                <a:latin typeface="Arial" panose="020B0604020202020204" pitchFamily="34" charset="0"/>
                <a:ea typeface="+mn-ea"/>
                <a:cs typeface="Arial" panose="020B0604020202020204" pitchFamily="34" charset="0"/>
              </a:rPr>
              <a:t>Skriv kapitelnummer i 0X / </a:t>
            </a:r>
            <a:br>
              <a:rPr lang="da-DK" sz="1000" kern="1200" dirty="0">
                <a:solidFill>
                  <a:schemeClr val="tx1"/>
                </a:solidFill>
                <a:effectLst/>
                <a:latin typeface="Arial" panose="020B0604020202020204" pitchFamily="34" charset="0"/>
                <a:ea typeface="+mn-ea"/>
                <a:cs typeface="Arial" panose="020B0604020202020204" pitchFamily="34" charset="0"/>
              </a:rPr>
            </a:br>
            <a:r>
              <a:rPr lang="da-DK" sz="1000" kern="1200" dirty="0">
                <a:solidFill>
                  <a:schemeClr val="tx1"/>
                </a:solidFill>
                <a:effectLst/>
                <a:latin typeface="Arial" panose="020B0604020202020204" pitchFamily="34" charset="0"/>
                <a:ea typeface="+mn-ea"/>
                <a:cs typeface="Arial" panose="020B0604020202020204" pitchFamily="34" charset="0"/>
              </a:rPr>
              <a:t>og indsæt overskriften for kapitlet</a:t>
            </a:r>
            <a:endParaRPr lang="en-GB" sz="1000" b="0" noProof="1">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2605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o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BDE65BA5-11A5-4F4C-AF17-2AE2E5036D36}" type="datetimeFigureOut">
              <a:rPr lang="en-US" dirty="0"/>
              <a:t>11/9/2022</a:t>
            </a:fld>
            <a:endParaRPr lang="en-US" dirty="0"/>
          </a:p>
        </p:txBody>
      </p:sp>
      <p:sp>
        <p:nvSpPr>
          <p:cNvPr id="4" name="Pladsholder til sidefod 3"/>
          <p:cNvSpPr>
            <a:spLocks noGrp="1"/>
          </p:cNvSpPr>
          <p:nvPr>
            <p:ph type="ftr" sz="quarter" idx="11"/>
          </p:nvPr>
        </p:nvSpPr>
        <p:spPr/>
        <p:txBody>
          <a:bodyPr/>
          <a:lstStyle/>
          <a:p>
            <a:r>
              <a:rPr lang="en-US" dirty="0"/>
              <a:t>
              </a:t>
            </a:r>
          </a:p>
        </p:txBody>
      </p:sp>
      <p:sp>
        <p:nvSpPr>
          <p:cNvPr id="5" name="Pladsholder til diasnummer 4"/>
          <p:cNvSpPr>
            <a:spLocks noGrp="1"/>
          </p:cNvSpPr>
          <p:nvPr>
            <p:ph type="sldNum" sz="quarter" idx="12"/>
          </p:nvPr>
        </p:nvSpPr>
        <p:spPr/>
        <p:txBody>
          <a:bodyPr/>
          <a:lstStyle/>
          <a:p>
            <a:fld id="{5D63841E-FDE4-4F95-B5AA-F5EB88A7EDBE}" type="slidenum">
              <a:rPr lang="en-US" dirty="0"/>
              <a:pPr/>
              <a:t>‹nr.›</a:t>
            </a:fld>
            <a:endParaRPr lang="en-US" dirty="0"/>
          </a:p>
        </p:txBody>
      </p:sp>
      <p:sp>
        <p:nvSpPr>
          <p:cNvPr id="7" name="Pladsholder til billede 6"/>
          <p:cNvSpPr>
            <a:spLocks noGrp="1" noChangeAspect="1"/>
          </p:cNvSpPr>
          <p:nvPr>
            <p:ph type="pic" sz="quarter" idx="13" hasCustomPrompt="1"/>
          </p:nvPr>
        </p:nvSpPr>
        <p:spPr>
          <a:xfrm>
            <a:off x="6240000" y="1587501"/>
            <a:ext cx="5280000" cy="4103689"/>
          </a:xfrm>
          <a:solidFill>
            <a:schemeClr val="bg1">
              <a:lumMod val="75000"/>
            </a:schemeClr>
          </a:solidFill>
          <a:ln>
            <a:noFill/>
          </a:ln>
        </p:spPr>
        <p:txBody>
          <a:bodyPr lIns="800000" tIns="1100000" rIns="800000" anchor="t"/>
          <a:lstStyle>
            <a:lvl1pPr>
              <a:defRPr sz="1600" baseline="0"/>
            </a:lvl1pPr>
          </a:lstStyle>
          <a:p>
            <a:endParaRPr lang="en-US" dirty="0"/>
          </a:p>
        </p:txBody>
      </p:sp>
      <p:sp>
        <p:nvSpPr>
          <p:cNvPr id="9" name="Pladsholder til billede 8"/>
          <p:cNvSpPr>
            <a:spLocks noGrp="1" noChangeAspect="1"/>
          </p:cNvSpPr>
          <p:nvPr>
            <p:ph type="pic" sz="quarter" idx="14" hasCustomPrompt="1"/>
          </p:nvPr>
        </p:nvSpPr>
        <p:spPr>
          <a:xfrm>
            <a:off x="623392" y="1581151"/>
            <a:ext cx="5280587" cy="4079875"/>
          </a:xfrm>
          <a:solidFill>
            <a:schemeClr val="bg1">
              <a:lumMod val="75000"/>
            </a:schemeClr>
          </a:solidFill>
          <a:ln>
            <a:noFill/>
          </a:ln>
        </p:spPr>
        <p:txBody>
          <a:bodyPr vert="horz" lIns="800000" tIns="1100000" rIns="800000" bIns="0" rtlCol="0" anchor="t" anchorCtr="0">
            <a:noAutofit/>
          </a:bodyPr>
          <a:lstStyle>
            <a:lvl1pPr marL="0" marR="0" indent="0" algn="l" defTabSz="914400" rtl="0" eaLnBrk="1" fontAlgn="auto" latinLnBrk="0" hangingPunct="1">
              <a:lnSpc>
                <a:spcPts val="2600"/>
              </a:lnSpc>
              <a:spcBef>
                <a:spcPts val="0"/>
              </a:spcBef>
              <a:spcAft>
                <a:spcPts val="0"/>
              </a:spcAft>
              <a:buClrTx/>
              <a:buSzTx/>
              <a:buFont typeface="Arial" panose="020B0604020202020204" pitchFamily="34" charset="0"/>
              <a:buNone/>
              <a:tabLst/>
              <a:defRPr lang="en-US" sz="1600" baseline="0"/>
            </a:lvl1pPr>
          </a:lstStyle>
          <a:p>
            <a:endParaRPr 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Kapitel med kant">
    <p:spTree>
      <p:nvGrpSpPr>
        <p:cNvPr id="1" name=""/>
        <p:cNvGrpSpPr/>
        <p:nvPr/>
      </p:nvGrpSpPr>
      <p:grpSpPr>
        <a:xfrm>
          <a:off x="0" y="0"/>
          <a:ext cx="0" cy="0"/>
          <a:chOff x="0" y="0"/>
          <a:chExt cx="0" cy="0"/>
        </a:xfrm>
      </p:grpSpPr>
      <p:sp>
        <p:nvSpPr>
          <p:cNvPr id="13"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p>
        </p:txBody>
      </p:sp>
      <p:sp>
        <p:nvSpPr>
          <p:cNvPr id="4" name="Date Placeholder 3"/>
          <p:cNvSpPr>
            <a:spLocks noGrp="1"/>
          </p:cNvSpPr>
          <p:nvPr>
            <p:ph type="dt" sz="half" idx="10"/>
          </p:nvPr>
        </p:nvSpPr>
        <p:spPr/>
        <p:txBody>
          <a:bodyPr/>
          <a:lstStyle>
            <a:lvl1pPr>
              <a:defRPr>
                <a:solidFill>
                  <a:schemeClr val="bg1"/>
                </a:solidFill>
              </a:defRPr>
            </a:lvl1pPr>
          </a:lstStyle>
          <a:p>
            <a:r>
              <a:rPr lang="da-DK" dirty="0"/>
              <a:t>Indsæt titel</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da-DK"/>
              <a:t>Indsæt emne</a:t>
            </a:r>
            <a:endParaRPr lang="da-DK" dirty="0"/>
          </a:p>
        </p:txBody>
      </p:sp>
      <p:sp>
        <p:nvSpPr>
          <p:cNvPr id="6" name="Slide Number Placeholder 5"/>
          <p:cNvSpPr>
            <a:spLocks noGrp="1"/>
          </p:cNvSpPr>
          <p:nvPr>
            <p:ph type="sldNum" sz="quarter" idx="12"/>
          </p:nvPr>
        </p:nvSpPr>
        <p:spPr/>
        <p:txBody>
          <a:bodyPr/>
          <a:lstStyle/>
          <a:p>
            <a:fld id="{45D37B1E-C366-494F-A587-962AD9AABC83}" type="slidenum">
              <a:rPr lang="da-DK" noProof="0" smtClean="0"/>
              <a:t>‹nr.›</a:t>
            </a:fld>
            <a:endParaRPr lang="da-DK" noProof="0" dirty="0"/>
          </a:p>
        </p:txBody>
      </p:sp>
      <p:sp>
        <p:nvSpPr>
          <p:cNvPr id="11" name="TextBox 7"/>
          <p:cNvSpPr txBox="1"/>
          <p:nvPr userDrawn="1"/>
        </p:nvSpPr>
        <p:spPr>
          <a:xfrm>
            <a:off x="-2059426" y="1548000"/>
            <a:ext cx="1952625" cy="123110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6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Kapitel med kant</a:t>
            </a:r>
          </a:p>
          <a:p>
            <a:pPr algn="r" eaLnBrk="1" hangingPunct="1">
              <a:spcBef>
                <a:spcPts val="0"/>
              </a:spcBef>
              <a:spcAft>
                <a:spcPts val="300"/>
              </a:spcAft>
              <a:defRPr/>
            </a:pPr>
            <a:endParaRPr lang="en-GB" sz="1000" b="1" noProof="1">
              <a:solidFill>
                <a:schemeClr val="tx1">
                  <a:lumMod val="75000"/>
                  <a:lumOff val="25000"/>
                </a:schemeClr>
              </a:solidFill>
              <a:latin typeface="Arial" panose="020B0604020202020204" pitchFamily="34" charset="0"/>
              <a:cs typeface="Arial" panose="020B0604020202020204" pitchFamily="34" charset="0"/>
            </a:endParaRPr>
          </a:p>
          <a:p>
            <a:pPr algn="r" eaLnBrk="1" hangingPunct="1">
              <a:spcBef>
                <a:spcPts val="0"/>
              </a:spcBef>
              <a:spcAft>
                <a:spcPts val="300"/>
              </a:spcAft>
              <a:defRPr/>
            </a:pPr>
            <a:r>
              <a:rPr lang="da-DK" sz="1000" b="0" noProof="1">
                <a:solidFill>
                  <a:schemeClr val="tx1">
                    <a:lumMod val="75000"/>
                    <a:lumOff val="25000"/>
                  </a:schemeClr>
                </a:solidFill>
                <a:latin typeface="Arial" panose="020B0604020202020204" pitchFamily="34" charset="0"/>
                <a:cs typeface="Arial" panose="020B0604020202020204" pitchFamily="34" charset="0"/>
              </a:rPr>
              <a:t>Kapiteldias anvendes </a:t>
            </a:r>
            <a:br>
              <a:rPr lang="da-DK" sz="1000" b="0" noProof="1">
                <a:solidFill>
                  <a:schemeClr val="tx1">
                    <a:lumMod val="75000"/>
                    <a:lumOff val="25000"/>
                  </a:schemeClr>
                </a:solidFill>
                <a:latin typeface="Arial" panose="020B0604020202020204" pitchFamily="34" charset="0"/>
                <a:cs typeface="Arial" panose="020B0604020202020204" pitchFamily="34" charset="0"/>
              </a:rPr>
            </a:br>
            <a:r>
              <a:rPr lang="da-DK" sz="1000" b="0" noProof="1">
                <a:solidFill>
                  <a:schemeClr val="tx1">
                    <a:lumMod val="75000"/>
                    <a:lumOff val="25000"/>
                  </a:schemeClr>
                </a:solidFill>
                <a:latin typeface="Arial" panose="020B0604020202020204" pitchFamily="34" charset="0"/>
                <a:cs typeface="Arial" panose="020B0604020202020204" pitchFamily="34" charset="0"/>
              </a:rPr>
              <a:t>som skilleark i forhold til </a:t>
            </a:r>
            <a:br>
              <a:rPr lang="da-DK" sz="1000" b="0" noProof="1">
                <a:solidFill>
                  <a:schemeClr val="tx1">
                    <a:lumMod val="75000"/>
                    <a:lumOff val="25000"/>
                  </a:schemeClr>
                </a:solidFill>
                <a:latin typeface="Arial" panose="020B0604020202020204" pitchFamily="34" charset="0"/>
                <a:cs typeface="Arial" panose="020B0604020202020204" pitchFamily="34" charset="0"/>
              </a:rPr>
            </a:br>
            <a:r>
              <a:rPr lang="da-DK" sz="1000" b="0" noProof="1">
                <a:solidFill>
                  <a:schemeClr val="tx1">
                    <a:lumMod val="75000"/>
                    <a:lumOff val="25000"/>
                  </a:schemeClr>
                </a:solidFill>
                <a:latin typeface="Arial" panose="020B0604020202020204" pitchFamily="34" charset="0"/>
                <a:cs typeface="Arial" panose="020B0604020202020204" pitchFamily="34" charset="0"/>
              </a:rPr>
              <a:t>oplæggets emner</a:t>
            </a:r>
          </a:p>
          <a:p>
            <a:pPr marL="0" marR="0" indent="0" algn="r" defTabSz="914400" rtl="0" eaLnBrk="1" fontAlgn="auto" latinLnBrk="0" hangingPunct="1">
              <a:lnSpc>
                <a:spcPct val="100000"/>
              </a:lnSpc>
              <a:spcBef>
                <a:spcPts val="0"/>
              </a:spcBef>
              <a:spcAft>
                <a:spcPts val="300"/>
              </a:spcAft>
              <a:buClrTx/>
              <a:buSzTx/>
              <a:buFontTx/>
              <a:buNone/>
              <a:tabLst/>
              <a:defRPr/>
            </a:pPr>
            <a:r>
              <a:rPr lang="da-DK" sz="1000" kern="1200" dirty="0">
                <a:solidFill>
                  <a:schemeClr val="tx1"/>
                </a:solidFill>
                <a:effectLst/>
                <a:latin typeface="Arial" panose="020B0604020202020204" pitchFamily="34" charset="0"/>
                <a:ea typeface="+mn-ea"/>
                <a:cs typeface="Arial" panose="020B0604020202020204" pitchFamily="34" charset="0"/>
              </a:rPr>
              <a:t>Skriv kapitelnummer i 0X / </a:t>
            </a:r>
            <a:br>
              <a:rPr lang="da-DK" sz="1000" kern="1200" dirty="0">
                <a:solidFill>
                  <a:schemeClr val="tx1"/>
                </a:solidFill>
                <a:effectLst/>
                <a:latin typeface="Arial" panose="020B0604020202020204" pitchFamily="34" charset="0"/>
                <a:ea typeface="+mn-ea"/>
                <a:cs typeface="Arial" panose="020B0604020202020204" pitchFamily="34" charset="0"/>
              </a:rPr>
            </a:br>
            <a:r>
              <a:rPr lang="da-DK" sz="1000" kern="1200" dirty="0">
                <a:solidFill>
                  <a:schemeClr val="tx1"/>
                </a:solidFill>
                <a:effectLst/>
                <a:latin typeface="Arial" panose="020B0604020202020204" pitchFamily="34" charset="0"/>
                <a:ea typeface="+mn-ea"/>
                <a:cs typeface="Arial" panose="020B0604020202020204" pitchFamily="34" charset="0"/>
              </a:rPr>
              <a:t>og indsæt overskriften for kapitlet</a:t>
            </a:r>
            <a:endParaRPr lang="en-GB" sz="1000" b="0" noProof="1">
              <a:solidFill>
                <a:schemeClr val="tx1">
                  <a:lumMod val="75000"/>
                  <a:lumOff val="25000"/>
                </a:schemeClr>
              </a:solidFill>
              <a:latin typeface="Arial" panose="020B0604020202020204" pitchFamily="34" charset="0"/>
              <a:cs typeface="Arial" panose="020B0604020202020204" pitchFamily="34" charset="0"/>
            </a:endParaRPr>
          </a:p>
        </p:txBody>
      </p:sp>
      <p:sp>
        <p:nvSpPr>
          <p:cNvPr id="12" name="Title 1"/>
          <p:cNvSpPr>
            <a:spLocks noGrp="1"/>
          </p:cNvSpPr>
          <p:nvPr>
            <p:ph type="title" hasCustomPrompt="1"/>
          </p:nvPr>
        </p:nvSpPr>
        <p:spPr>
          <a:xfrm>
            <a:off x="1908175" y="2390290"/>
            <a:ext cx="7561263" cy="3310530"/>
          </a:xfrm>
        </p:spPr>
        <p:txBody>
          <a:bodyPr anchor="t" anchorCtr="0"/>
          <a:lstStyle>
            <a:lvl1pPr>
              <a:lnSpc>
                <a:spcPct val="80000"/>
              </a:lnSpc>
              <a:defRPr sz="5000" b="0" cap="all" spc="-100" baseline="0"/>
            </a:lvl1pPr>
          </a:lstStyle>
          <a:p>
            <a:r>
              <a:rPr lang="da-DK" noProof="0" dirty="0"/>
              <a:t>Indsæt tekst eller statement I flere linjer</a:t>
            </a:r>
          </a:p>
        </p:txBody>
      </p:sp>
      <p:sp>
        <p:nvSpPr>
          <p:cNvPr id="14" name="Pladsholder til tekst 2"/>
          <p:cNvSpPr>
            <a:spLocks noGrp="1"/>
          </p:cNvSpPr>
          <p:nvPr>
            <p:ph type="body" sz="quarter" idx="13" hasCustomPrompt="1"/>
          </p:nvPr>
        </p:nvSpPr>
        <p:spPr>
          <a:xfrm>
            <a:off x="1908175" y="1478703"/>
            <a:ext cx="7561263" cy="914400"/>
          </a:xfrm>
        </p:spPr>
        <p:txBody>
          <a:bodyPr anchor="b" anchorCtr="0"/>
          <a:lstStyle>
            <a:lvl1pPr>
              <a:lnSpc>
                <a:spcPct val="80000"/>
              </a:lnSpc>
              <a:defRPr sz="5000" cap="all" spc="-100" baseline="0">
                <a:latin typeface="Arial Black" panose="020B0A04020102020204" pitchFamily="34" charset="0"/>
              </a:defRPr>
            </a:lvl1pPr>
          </a:lstStyle>
          <a:p>
            <a:pPr lvl="0"/>
            <a:r>
              <a:rPr lang="da-DK" dirty="0"/>
              <a:t>0X /</a:t>
            </a:r>
          </a:p>
        </p:txBody>
      </p:sp>
      <p:pic>
        <p:nvPicPr>
          <p:cNvPr id="15" name="Billed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1154" y="2342"/>
            <a:ext cx="2634580" cy="1481210"/>
          </a:xfrm>
          <a:prstGeom prst="rect">
            <a:avLst/>
          </a:prstGeom>
          <a:ln w="3175">
            <a:solidFill>
              <a:schemeClr val="accent5"/>
            </a:solidFill>
          </a:ln>
        </p:spPr>
      </p:pic>
      <p:pic>
        <p:nvPicPr>
          <p:cNvPr id="17"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5999" y="6047999"/>
            <a:ext cx="689234" cy="417600"/>
          </a:xfrm>
          <a:prstGeom prst="rect">
            <a:avLst/>
          </a:prstGeom>
        </p:spPr>
      </p:pic>
      <p:pic>
        <p:nvPicPr>
          <p:cNvPr id="18" name="Billed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81154" y="2342"/>
            <a:ext cx="2634580" cy="1481211"/>
          </a:xfrm>
          <a:prstGeom prst="rect">
            <a:avLst/>
          </a:prstGeom>
          <a:ln w="3175">
            <a:solidFill>
              <a:schemeClr val="accent5"/>
            </a:solidFill>
          </a:ln>
        </p:spPr>
      </p:pic>
    </p:spTree>
    <p:extLst>
      <p:ext uri="{BB962C8B-B14F-4D97-AF65-F5344CB8AC3E}">
        <p14:creationId xmlns:p14="http://schemas.microsoft.com/office/powerpoint/2010/main" val="336234459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Kapitel med farvet baggrund">
    <p:spTree>
      <p:nvGrpSpPr>
        <p:cNvPr id="1" name=""/>
        <p:cNvGrpSpPr/>
        <p:nvPr/>
      </p:nvGrpSpPr>
      <p:grpSpPr>
        <a:xfrm>
          <a:off x="0" y="0"/>
          <a:ext cx="0" cy="0"/>
          <a:chOff x="0" y="0"/>
          <a:chExt cx="0" cy="0"/>
        </a:xfrm>
      </p:grpSpPr>
      <p:sp>
        <p:nvSpPr>
          <p:cNvPr id="3" name="Rektangel 2"/>
          <p:cNvSpPr/>
          <p:nvPr userDrawn="1"/>
        </p:nvSpPr>
        <p:spPr>
          <a:xfrm>
            <a:off x="0" y="0"/>
            <a:ext cx="12192000" cy="6858000"/>
          </a:xfrm>
          <a:prstGeom prst="rect">
            <a:avLst/>
          </a:prstGeom>
          <a:solidFill>
            <a:srgbClr val="003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8" name="Pladsholder til dato 7"/>
          <p:cNvSpPr>
            <a:spLocks noGrp="1"/>
          </p:cNvSpPr>
          <p:nvPr>
            <p:ph type="dt" sz="half" idx="10"/>
          </p:nvPr>
        </p:nvSpPr>
        <p:spPr/>
        <p:txBody>
          <a:bodyPr/>
          <a:lstStyle>
            <a:lvl1pPr>
              <a:defRPr>
                <a:solidFill>
                  <a:schemeClr val="bg1"/>
                </a:solidFill>
              </a:defRPr>
            </a:lvl1pPr>
          </a:lstStyle>
          <a:p>
            <a:r>
              <a:rPr lang="da-DK" dirty="0"/>
              <a:t>Indsæt titel</a:t>
            </a:r>
            <a:endParaRPr lang="en-GB" dirty="0"/>
          </a:p>
        </p:txBody>
      </p:sp>
      <p:sp>
        <p:nvSpPr>
          <p:cNvPr id="9" name="Pladsholder til sidefod 8"/>
          <p:cNvSpPr>
            <a:spLocks noGrp="1"/>
          </p:cNvSpPr>
          <p:nvPr>
            <p:ph type="ftr" sz="quarter" idx="11"/>
          </p:nvPr>
        </p:nvSpPr>
        <p:spPr/>
        <p:txBody>
          <a:bodyPr/>
          <a:lstStyle>
            <a:lvl1pPr>
              <a:defRPr>
                <a:solidFill>
                  <a:schemeClr val="bg1"/>
                </a:solidFill>
              </a:defRPr>
            </a:lvl1pPr>
          </a:lstStyle>
          <a:p>
            <a:r>
              <a:rPr lang="da-DK"/>
              <a:t>Indsæt emne</a:t>
            </a:r>
            <a:endParaRPr lang="en-GB" dirty="0"/>
          </a:p>
        </p:txBody>
      </p:sp>
      <p:sp>
        <p:nvSpPr>
          <p:cNvPr id="10" name="Pladsholder til slidenummer 9"/>
          <p:cNvSpPr>
            <a:spLocks noGrp="1"/>
          </p:cNvSpPr>
          <p:nvPr>
            <p:ph type="sldNum" sz="quarter" idx="12"/>
          </p:nvPr>
        </p:nvSpPr>
        <p:spPr/>
        <p:txBody>
          <a:bodyPr/>
          <a:lstStyle>
            <a:lvl1pPr>
              <a:defRPr>
                <a:solidFill>
                  <a:schemeClr val="bg1"/>
                </a:solidFill>
              </a:defRPr>
            </a:lvl1pPr>
          </a:lstStyle>
          <a:p>
            <a:fld id="{45D37B1E-C366-494F-A587-962AD9AABC83}" type="slidenum">
              <a:rPr lang="en-GB" smtClean="0"/>
              <a:pPr/>
              <a:t>‹nr.›</a:t>
            </a:fld>
            <a:endParaRPr lang="en-GB" dirty="0"/>
          </a:p>
        </p:txBody>
      </p:sp>
      <p:sp>
        <p:nvSpPr>
          <p:cNvPr id="12" name="TextBox 7"/>
          <p:cNvSpPr txBox="1"/>
          <p:nvPr userDrawn="1"/>
        </p:nvSpPr>
        <p:spPr>
          <a:xfrm>
            <a:off x="-2059426" y="1548000"/>
            <a:ext cx="1952625" cy="123110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6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Kapitel med farvet baggrund</a:t>
            </a:r>
          </a:p>
          <a:p>
            <a:pPr algn="r" eaLnBrk="1" hangingPunct="1">
              <a:spcBef>
                <a:spcPts val="0"/>
              </a:spcBef>
              <a:spcAft>
                <a:spcPts val="300"/>
              </a:spcAft>
              <a:defRPr/>
            </a:pPr>
            <a:endParaRPr lang="en-GB" sz="1000" b="1" noProof="1">
              <a:solidFill>
                <a:schemeClr val="tx1">
                  <a:lumMod val="75000"/>
                  <a:lumOff val="25000"/>
                </a:schemeClr>
              </a:solidFill>
              <a:latin typeface="Arial" panose="020B0604020202020204" pitchFamily="34" charset="0"/>
              <a:cs typeface="Arial" panose="020B0604020202020204" pitchFamily="34" charset="0"/>
            </a:endParaRPr>
          </a:p>
          <a:p>
            <a:pPr algn="r" eaLnBrk="1" hangingPunct="1">
              <a:spcBef>
                <a:spcPts val="0"/>
              </a:spcBef>
              <a:spcAft>
                <a:spcPts val="300"/>
              </a:spcAft>
              <a:defRPr/>
            </a:pPr>
            <a:r>
              <a:rPr lang="da-DK" sz="1000" b="0" noProof="1">
                <a:solidFill>
                  <a:schemeClr val="tx1">
                    <a:lumMod val="75000"/>
                    <a:lumOff val="25000"/>
                  </a:schemeClr>
                </a:solidFill>
                <a:latin typeface="Arial" panose="020B0604020202020204" pitchFamily="34" charset="0"/>
                <a:cs typeface="Arial" panose="020B0604020202020204" pitchFamily="34" charset="0"/>
              </a:rPr>
              <a:t>Kapiteldias anvendes </a:t>
            </a:r>
            <a:br>
              <a:rPr lang="da-DK" sz="1000" b="0" noProof="1">
                <a:solidFill>
                  <a:schemeClr val="tx1">
                    <a:lumMod val="75000"/>
                    <a:lumOff val="25000"/>
                  </a:schemeClr>
                </a:solidFill>
                <a:latin typeface="Arial" panose="020B0604020202020204" pitchFamily="34" charset="0"/>
                <a:cs typeface="Arial" panose="020B0604020202020204" pitchFamily="34" charset="0"/>
              </a:rPr>
            </a:br>
            <a:r>
              <a:rPr lang="da-DK" sz="1000" b="0" noProof="1">
                <a:solidFill>
                  <a:schemeClr val="tx1">
                    <a:lumMod val="75000"/>
                    <a:lumOff val="25000"/>
                  </a:schemeClr>
                </a:solidFill>
                <a:latin typeface="Arial" panose="020B0604020202020204" pitchFamily="34" charset="0"/>
                <a:cs typeface="Arial" panose="020B0604020202020204" pitchFamily="34" charset="0"/>
              </a:rPr>
              <a:t>som skilleark i forhold til </a:t>
            </a:r>
            <a:br>
              <a:rPr lang="da-DK" sz="1000" b="0" noProof="1">
                <a:solidFill>
                  <a:schemeClr val="tx1">
                    <a:lumMod val="75000"/>
                    <a:lumOff val="25000"/>
                  </a:schemeClr>
                </a:solidFill>
                <a:latin typeface="Arial" panose="020B0604020202020204" pitchFamily="34" charset="0"/>
                <a:cs typeface="Arial" panose="020B0604020202020204" pitchFamily="34" charset="0"/>
              </a:rPr>
            </a:br>
            <a:r>
              <a:rPr lang="da-DK" sz="1000" b="0" noProof="1">
                <a:solidFill>
                  <a:schemeClr val="tx1">
                    <a:lumMod val="75000"/>
                    <a:lumOff val="25000"/>
                  </a:schemeClr>
                </a:solidFill>
                <a:latin typeface="Arial" panose="020B0604020202020204" pitchFamily="34" charset="0"/>
                <a:cs typeface="Arial" panose="020B0604020202020204" pitchFamily="34" charset="0"/>
              </a:rPr>
              <a:t>oplæggets emner</a:t>
            </a:r>
          </a:p>
          <a:p>
            <a:pPr marL="0" marR="0" indent="0" algn="r" defTabSz="914400" rtl="0" eaLnBrk="1" fontAlgn="auto" latinLnBrk="0" hangingPunct="1">
              <a:lnSpc>
                <a:spcPct val="100000"/>
              </a:lnSpc>
              <a:spcBef>
                <a:spcPts val="0"/>
              </a:spcBef>
              <a:spcAft>
                <a:spcPts val="300"/>
              </a:spcAft>
              <a:buClrTx/>
              <a:buSzTx/>
              <a:buFontTx/>
              <a:buNone/>
              <a:tabLst/>
              <a:defRPr/>
            </a:pPr>
            <a:r>
              <a:rPr lang="da-DK" sz="1000" kern="1200" dirty="0">
                <a:solidFill>
                  <a:schemeClr val="tx1"/>
                </a:solidFill>
                <a:effectLst/>
                <a:latin typeface="Arial" panose="020B0604020202020204" pitchFamily="34" charset="0"/>
                <a:ea typeface="+mn-ea"/>
                <a:cs typeface="Arial" panose="020B0604020202020204" pitchFamily="34" charset="0"/>
              </a:rPr>
              <a:t>Skriv kapitelnummer i 0X / </a:t>
            </a:r>
            <a:br>
              <a:rPr lang="da-DK" sz="1000" kern="1200" dirty="0">
                <a:solidFill>
                  <a:schemeClr val="tx1"/>
                </a:solidFill>
                <a:effectLst/>
                <a:latin typeface="Arial" panose="020B0604020202020204" pitchFamily="34" charset="0"/>
                <a:ea typeface="+mn-ea"/>
                <a:cs typeface="Arial" panose="020B0604020202020204" pitchFamily="34" charset="0"/>
              </a:rPr>
            </a:br>
            <a:r>
              <a:rPr lang="da-DK" sz="1000" kern="1200" dirty="0">
                <a:solidFill>
                  <a:schemeClr val="tx1"/>
                </a:solidFill>
                <a:effectLst/>
                <a:latin typeface="Arial" panose="020B0604020202020204" pitchFamily="34" charset="0"/>
                <a:ea typeface="+mn-ea"/>
                <a:cs typeface="Arial" panose="020B0604020202020204" pitchFamily="34" charset="0"/>
              </a:rPr>
              <a:t>og indsæt overskriften for kapitlet</a:t>
            </a:r>
            <a:endParaRPr lang="en-GB" sz="1000" b="0" noProof="1">
              <a:solidFill>
                <a:schemeClr val="tx1">
                  <a:lumMod val="75000"/>
                  <a:lumOff val="25000"/>
                </a:schemeClr>
              </a:solidFill>
              <a:latin typeface="Arial" panose="020B0604020202020204" pitchFamily="34" charset="0"/>
              <a:cs typeface="Arial" panose="020B0604020202020204" pitchFamily="34" charset="0"/>
            </a:endParaRPr>
          </a:p>
        </p:txBody>
      </p:sp>
      <p:sp>
        <p:nvSpPr>
          <p:cNvPr id="13" name="Title 1"/>
          <p:cNvSpPr>
            <a:spLocks noGrp="1"/>
          </p:cNvSpPr>
          <p:nvPr>
            <p:ph type="title" hasCustomPrompt="1"/>
          </p:nvPr>
        </p:nvSpPr>
        <p:spPr>
          <a:xfrm>
            <a:off x="1908175" y="2390290"/>
            <a:ext cx="7561263" cy="3310530"/>
          </a:xfrm>
        </p:spPr>
        <p:txBody>
          <a:bodyPr anchor="t" anchorCtr="0"/>
          <a:lstStyle>
            <a:lvl1pPr>
              <a:lnSpc>
                <a:spcPct val="80000"/>
              </a:lnSpc>
              <a:defRPr sz="5000" b="0" cap="all" spc="-100" baseline="0">
                <a:solidFill>
                  <a:schemeClr val="bg1"/>
                </a:solidFill>
              </a:defRPr>
            </a:lvl1pPr>
          </a:lstStyle>
          <a:p>
            <a:r>
              <a:rPr lang="da-DK" noProof="0" dirty="0"/>
              <a:t>Indsæt tekst eller statement I flere linjer</a:t>
            </a:r>
          </a:p>
        </p:txBody>
      </p:sp>
      <p:sp>
        <p:nvSpPr>
          <p:cNvPr id="14" name="Pladsholder til tekst 2"/>
          <p:cNvSpPr>
            <a:spLocks noGrp="1"/>
          </p:cNvSpPr>
          <p:nvPr>
            <p:ph type="body" sz="quarter" idx="13" hasCustomPrompt="1"/>
          </p:nvPr>
        </p:nvSpPr>
        <p:spPr>
          <a:xfrm>
            <a:off x="1908175" y="1478703"/>
            <a:ext cx="7561263" cy="914400"/>
          </a:xfrm>
        </p:spPr>
        <p:txBody>
          <a:bodyPr anchor="b" anchorCtr="0"/>
          <a:lstStyle>
            <a:lvl1pPr>
              <a:lnSpc>
                <a:spcPct val="80000"/>
              </a:lnSpc>
              <a:defRPr sz="5000" cap="all" spc="-100" baseline="0">
                <a:solidFill>
                  <a:schemeClr val="bg1"/>
                </a:solidFill>
                <a:latin typeface="Arial Black" panose="020B0A04020102020204" pitchFamily="34" charset="0"/>
              </a:defRPr>
            </a:lvl1pPr>
          </a:lstStyle>
          <a:p>
            <a:pPr lvl="0"/>
            <a:r>
              <a:rPr lang="da-DK" dirty="0"/>
              <a:t>0X /</a:t>
            </a:r>
          </a:p>
        </p:txBody>
      </p:sp>
      <p:pic>
        <p:nvPicPr>
          <p:cNvPr id="17" name="Bille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1154" y="2342"/>
            <a:ext cx="2634580" cy="1481211"/>
          </a:xfrm>
          <a:prstGeom prst="rect">
            <a:avLst/>
          </a:prstGeom>
          <a:ln w="3175">
            <a:solidFill>
              <a:schemeClr val="accent5"/>
            </a:solidFill>
          </a:ln>
        </p:spPr>
      </p:pic>
      <p:pic>
        <p:nvPicPr>
          <p:cNvPr id="18"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5999" y="6047999"/>
            <a:ext cx="689233" cy="417600"/>
          </a:xfrm>
          <a:prstGeom prst="rect">
            <a:avLst/>
          </a:prstGeom>
        </p:spPr>
      </p:pic>
    </p:spTree>
    <p:extLst>
      <p:ext uri="{BB962C8B-B14F-4D97-AF65-F5344CB8AC3E}">
        <p14:creationId xmlns:p14="http://schemas.microsoft.com/office/powerpoint/2010/main" val="16217908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Kapitel med billede">
    <p:spTree>
      <p:nvGrpSpPr>
        <p:cNvPr id="1" name=""/>
        <p:cNvGrpSpPr/>
        <p:nvPr/>
      </p:nvGrpSpPr>
      <p:grpSpPr>
        <a:xfrm>
          <a:off x="0" y="0"/>
          <a:ext cx="0" cy="0"/>
          <a:chOff x="0" y="0"/>
          <a:chExt cx="0" cy="0"/>
        </a:xfrm>
      </p:grpSpPr>
      <p:sp>
        <p:nvSpPr>
          <p:cNvPr id="9" name="Pladsholder til billede 2"/>
          <p:cNvSpPr>
            <a:spLocks noGrp="1"/>
          </p:cNvSpPr>
          <p:nvPr>
            <p:ph type="pic" sz="quarter" idx="13" hasCustomPrompt="1"/>
          </p:nvPr>
        </p:nvSpPr>
        <p:spPr>
          <a:xfrm>
            <a:off x="0" y="0"/>
            <a:ext cx="12192000" cy="6858000"/>
          </a:xfrm>
          <a:solidFill>
            <a:srgbClr val="9B9B9B"/>
          </a:solidFill>
        </p:spPr>
        <p:txBody>
          <a:bodyPr tIns="0" bIns="612000" anchor="b" anchorCtr="0"/>
          <a:lstStyle>
            <a:lvl1pPr algn="ctr">
              <a:defRPr b="0">
                <a:solidFill>
                  <a:schemeClr val="bg1"/>
                </a:solidFill>
              </a:defRPr>
            </a:lvl1pPr>
          </a:lstStyle>
          <a:p>
            <a:r>
              <a:rPr lang="da-DK" noProof="0" dirty="0"/>
              <a:t>Klik her og indsæt baggrundsbillede via fanen INDSÆT / Billeder</a:t>
            </a:r>
          </a:p>
        </p:txBody>
      </p:sp>
      <p:sp>
        <p:nvSpPr>
          <p:cNvPr id="10" name="Pladsholder til dato 9"/>
          <p:cNvSpPr>
            <a:spLocks noGrp="1"/>
          </p:cNvSpPr>
          <p:nvPr>
            <p:ph type="dt" sz="half" idx="14"/>
          </p:nvPr>
        </p:nvSpPr>
        <p:spPr/>
        <p:txBody>
          <a:bodyPr/>
          <a:lstStyle>
            <a:lvl1pPr>
              <a:defRPr>
                <a:solidFill>
                  <a:schemeClr val="bg1"/>
                </a:solidFill>
              </a:defRPr>
            </a:lvl1pPr>
          </a:lstStyle>
          <a:p>
            <a:r>
              <a:rPr lang="da-DK" dirty="0"/>
              <a:t>Indsæt titel</a:t>
            </a:r>
            <a:endParaRPr lang="en-GB" dirty="0"/>
          </a:p>
        </p:txBody>
      </p:sp>
      <p:sp>
        <p:nvSpPr>
          <p:cNvPr id="11" name="Pladsholder til sidefod 10"/>
          <p:cNvSpPr>
            <a:spLocks noGrp="1"/>
          </p:cNvSpPr>
          <p:nvPr>
            <p:ph type="ftr" sz="quarter" idx="15"/>
          </p:nvPr>
        </p:nvSpPr>
        <p:spPr/>
        <p:txBody>
          <a:bodyPr/>
          <a:lstStyle>
            <a:lvl1pPr>
              <a:defRPr>
                <a:solidFill>
                  <a:schemeClr val="bg1"/>
                </a:solidFill>
              </a:defRPr>
            </a:lvl1pPr>
          </a:lstStyle>
          <a:p>
            <a:r>
              <a:rPr lang="da-DK"/>
              <a:t>Indsæt emne</a:t>
            </a:r>
            <a:endParaRPr lang="en-GB" dirty="0"/>
          </a:p>
        </p:txBody>
      </p:sp>
      <p:sp>
        <p:nvSpPr>
          <p:cNvPr id="12" name="Pladsholder til slidenummer 11"/>
          <p:cNvSpPr>
            <a:spLocks noGrp="1"/>
          </p:cNvSpPr>
          <p:nvPr>
            <p:ph type="sldNum" sz="quarter" idx="16"/>
          </p:nvPr>
        </p:nvSpPr>
        <p:spPr/>
        <p:txBody>
          <a:bodyPr/>
          <a:lstStyle>
            <a:lvl1pPr>
              <a:defRPr>
                <a:solidFill>
                  <a:schemeClr val="bg1"/>
                </a:solidFill>
              </a:defRPr>
            </a:lvl1pPr>
          </a:lstStyle>
          <a:p>
            <a:fld id="{45D37B1E-C366-494F-A587-962AD9AABC83}" type="slidenum">
              <a:rPr lang="en-GB" smtClean="0"/>
              <a:pPr/>
              <a:t>‹nr.›</a:t>
            </a:fld>
            <a:endParaRPr lang="en-GB" dirty="0"/>
          </a:p>
        </p:txBody>
      </p:sp>
      <p:sp>
        <p:nvSpPr>
          <p:cNvPr id="23" name="Pladsholder til tekst 11"/>
          <p:cNvSpPr>
            <a:spLocks noGrp="1"/>
          </p:cNvSpPr>
          <p:nvPr>
            <p:ph type="body" sz="quarter" idx="17" hasCustomPrompt="1"/>
          </p:nvPr>
        </p:nvSpPr>
        <p:spPr>
          <a:xfrm>
            <a:off x="394034" y="6048000"/>
            <a:ext cx="691200" cy="417600"/>
          </a:xfrm>
          <a:blipFill>
            <a:blip r:embed="rId2"/>
            <a:stretch>
              <a:fillRect/>
            </a:stretch>
          </a:blipFill>
        </p:spPr>
        <p:txBody>
          <a:bodyPr/>
          <a:lstStyle>
            <a:lvl1pPr>
              <a:defRPr sz="100" b="0">
                <a:solidFill>
                  <a:schemeClr val="bg1"/>
                </a:solidFill>
              </a:defRPr>
            </a:lvl1pPr>
          </a:lstStyle>
          <a:p>
            <a:pPr lvl="0"/>
            <a:r>
              <a:rPr lang="da-DK" dirty="0"/>
              <a:t>.</a:t>
            </a:r>
          </a:p>
        </p:txBody>
      </p:sp>
      <p:pic>
        <p:nvPicPr>
          <p:cNvPr id="24" name="Billede 2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79620" y="2342"/>
            <a:ext cx="2631513" cy="1481211"/>
          </a:xfrm>
          <a:prstGeom prst="rect">
            <a:avLst/>
          </a:prstGeom>
          <a:ln w="3175">
            <a:solidFill>
              <a:schemeClr val="accent5"/>
            </a:solidFill>
          </a:ln>
        </p:spPr>
      </p:pic>
      <p:sp>
        <p:nvSpPr>
          <p:cNvPr id="16" name="TextBox 7"/>
          <p:cNvSpPr txBox="1"/>
          <p:nvPr userDrawn="1"/>
        </p:nvSpPr>
        <p:spPr>
          <a:xfrm>
            <a:off x="-2059426" y="1548000"/>
            <a:ext cx="1952625" cy="123110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6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Kapitel med billede</a:t>
            </a:r>
          </a:p>
          <a:p>
            <a:pPr algn="r" eaLnBrk="1" hangingPunct="1">
              <a:spcBef>
                <a:spcPts val="0"/>
              </a:spcBef>
              <a:spcAft>
                <a:spcPts val="300"/>
              </a:spcAft>
              <a:defRPr/>
            </a:pPr>
            <a:endParaRPr lang="en-GB" sz="1000" b="1" noProof="1">
              <a:solidFill>
                <a:schemeClr val="tx1">
                  <a:lumMod val="75000"/>
                  <a:lumOff val="25000"/>
                </a:schemeClr>
              </a:solidFill>
              <a:latin typeface="Arial" panose="020B0604020202020204" pitchFamily="34" charset="0"/>
              <a:cs typeface="Arial" panose="020B0604020202020204" pitchFamily="34" charset="0"/>
            </a:endParaRPr>
          </a:p>
          <a:p>
            <a:pPr algn="r" eaLnBrk="1" hangingPunct="1">
              <a:spcBef>
                <a:spcPts val="0"/>
              </a:spcBef>
              <a:spcAft>
                <a:spcPts val="300"/>
              </a:spcAft>
              <a:defRPr/>
            </a:pPr>
            <a:r>
              <a:rPr lang="da-DK" sz="1000" b="0" noProof="1">
                <a:solidFill>
                  <a:schemeClr val="tx1">
                    <a:lumMod val="75000"/>
                    <a:lumOff val="25000"/>
                  </a:schemeClr>
                </a:solidFill>
                <a:latin typeface="Arial" panose="020B0604020202020204" pitchFamily="34" charset="0"/>
                <a:cs typeface="Arial" panose="020B0604020202020204" pitchFamily="34" charset="0"/>
              </a:rPr>
              <a:t>Kapiteldias anvendes </a:t>
            </a:r>
            <a:br>
              <a:rPr lang="da-DK" sz="1000" b="0" noProof="1">
                <a:solidFill>
                  <a:schemeClr val="tx1">
                    <a:lumMod val="75000"/>
                    <a:lumOff val="25000"/>
                  </a:schemeClr>
                </a:solidFill>
                <a:latin typeface="Arial" panose="020B0604020202020204" pitchFamily="34" charset="0"/>
                <a:cs typeface="Arial" panose="020B0604020202020204" pitchFamily="34" charset="0"/>
              </a:rPr>
            </a:br>
            <a:r>
              <a:rPr lang="da-DK" sz="1000" b="0" noProof="1">
                <a:solidFill>
                  <a:schemeClr val="tx1">
                    <a:lumMod val="75000"/>
                    <a:lumOff val="25000"/>
                  </a:schemeClr>
                </a:solidFill>
                <a:latin typeface="Arial" panose="020B0604020202020204" pitchFamily="34" charset="0"/>
                <a:cs typeface="Arial" panose="020B0604020202020204" pitchFamily="34" charset="0"/>
              </a:rPr>
              <a:t>som skilleark i forhold til </a:t>
            </a:r>
            <a:br>
              <a:rPr lang="da-DK" sz="1000" b="0" noProof="1">
                <a:solidFill>
                  <a:schemeClr val="tx1">
                    <a:lumMod val="75000"/>
                    <a:lumOff val="25000"/>
                  </a:schemeClr>
                </a:solidFill>
                <a:latin typeface="Arial" panose="020B0604020202020204" pitchFamily="34" charset="0"/>
                <a:cs typeface="Arial" panose="020B0604020202020204" pitchFamily="34" charset="0"/>
              </a:rPr>
            </a:br>
            <a:r>
              <a:rPr lang="da-DK" sz="1000" b="0" noProof="1">
                <a:solidFill>
                  <a:schemeClr val="tx1">
                    <a:lumMod val="75000"/>
                    <a:lumOff val="25000"/>
                  </a:schemeClr>
                </a:solidFill>
                <a:latin typeface="Arial" panose="020B0604020202020204" pitchFamily="34" charset="0"/>
                <a:cs typeface="Arial" panose="020B0604020202020204" pitchFamily="34" charset="0"/>
              </a:rPr>
              <a:t>oplæggets emner</a:t>
            </a:r>
          </a:p>
          <a:p>
            <a:pPr marL="0" marR="0" indent="0" algn="r" defTabSz="914400" rtl="0" eaLnBrk="1" fontAlgn="auto" latinLnBrk="0" hangingPunct="1">
              <a:lnSpc>
                <a:spcPct val="100000"/>
              </a:lnSpc>
              <a:spcBef>
                <a:spcPts val="0"/>
              </a:spcBef>
              <a:spcAft>
                <a:spcPts val="300"/>
              </a:spcAft>
              <a:buClrTx/>
              <a:buSzTx/>
              <a:buFontTx/>
              <a:buNone/>
              <a:tabLst/>
              <a:defRPr/>
            </a:pPr>
            <a:r>
              <a:rPr lang="da-DK" sz="1000" kern="1200" dirty="0">
                <a:solidFill>
                  <a:schemeClr val="tx1"/>
                </a:solidFill>
                <a:effectLst/>
                <a:latin typeface="Arial" panose="020B0604020202020204" pitchFamily="34" charset="0"/>
                <a:ea typeface="+mn-ea"/>
                <a:cs typeface="Arial" panose="020B0604020202020204" pitchFamily="34" charset="0"/>
              </a:rPr>
              <a:t>Skriv kapitelnummer i 0X / </a:t>
            </a:r>
            <a:br>
              <a:rPr lang="da-DK" sz="1000" kern="1200" dirty="0">
                <a:solidFill>
                  <a:schemeClr val="tx1"/>
                </a:solidFill>
                <a:effectLst/>
                <a:latin typeface="Arial" panose="020B0604020202020204" pitchFamily="34" charset="0"/>
                <a:ea typeface="+mn-ea"/>
                <a:cs typeface="Arial" panose="020B0604020202020204" pitchFamily="34" charset="0"/>
              </a:rPr>
            </a:br>
            <a:r>
              <a:rPr lang="da-DK" sz="1000" kern="1200" dirty="0">
                <a:solidFill>
                  <a:schemeClr val="tx1"/>
                </a:solidFill>
                <a:effectLst/>
                <a:latin typeface="Arial" panose="020B0604020202020204" pitchFamily="34" charset="0"/>
                <a:ea typeface="+mn-ea"/>
                <a:cs typeface="Arial" panose="020B0604020202020204" pitchFamily="34" charset="0"/>
              </a:rPr>
              <a:t>og indsæt overskriften for kapitlet</a:t>
            </a:r>
            <a:endParaRPr lang="en-GB" sz="1000" b="0"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17" name="Gruppe 16"/>
          <p:cNvGrpSpPr/>
          <p:nvPr userDrawn="1"/>
        </p:nvGrpSpPr>
        <p:grpSpPr>
          <a:xfrm>
            <a:off x="-2781153" y="3198331"/>
            <a:ext cx="2641303" cy="2582758"/>
            <a:chOff x="-2748102" y="1898650"/>
            <a:chExt cx="2641303" cy="2582758"/>
          </a:xfrm>
        </p:grpSpPr>
        <p:sp>
          <p:nvSpPr>
            <p:cNvPr id="18" name="TextBox 5"/>
            <p:cNvSpPr txBox="1">
              <a:spLocks noChangeArrowheads="1"/>
            </p:cNvSpPr>
            <p:nvPr userDrawn="1"/>
          </p:nvSpPr>
          <p:spPr bwMode="auto">
            <a:xfrm>
              <a:off x="-2748102" y="1898650"/>
              <a:ext cx="2641303" cy="2582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300"/>
                </a:spcAft>
                <a:defRPr/>
              </a:pPr>
              <a:r>
                <a:rPr lang="da-DK" sz="1000" b="1" noProof="1">
                  <a:solidFill>
                    <a:schemeClr val="tx1">
                      <a:lumMod val="75000"/>
                      <a:lumOff val="25000"/>
                    </a:schemeClr>
                  </a:solidFill>
                </a:rPr>
                <a:t>Indsæt baggrundsbillede</a:t>
              </a:r>
            </a:p>
            <a:p>
              <a:pPr algn="r" eaLnBrk="1" hangingPunct="1">
                <a:spcBef>
                  <a:spcPts val="0"/>
                </a:spcBef>
                <a:spcAft>
                  <a:spcPts val="240"/>
                </a:spcAft>
                <a:defRPr/>
              </a:pPr>
              <a:r>
                <a:rPr lang="da-DK" sz="1000" b="1" noProof="1">
                  <a:solidFill>
                    <a:schemeClr val="tx1">
                      <a:lumMod val="75000"/>
                      <a:lumOff val="25000"/>
                    </a:schemeClr>
                  </a:solidFill>
                </a:rPr>
                <a:t>1.</a:t>
              </a:r>
              <a:r>
                <a:rPr lang="da-DK" sz="1000" noProof="1">
                  <a:solidFill>
                    <a:schemeClr val="tx1">
                      <a:lumMod val="75000"/>
                      <a:lumOff val="25000"/>
                    </a:schemeClr>
                  </a:solidFill>
                </a:rPr>
                <a:t> Klik på den grå baggrund</a:t>
              </a:r>
            </a:p>
            <a:p>
              <a:pPr algn="r" eaLnBrk="1" hangingPunct="1">
                <a:spcBef>
                  <a:spcPts val="0"/>
                </a:spcBef>
                <a:spcAft>
                  <a:spcPts val="240"/>
                </a:spcAft>
                <a:defRPr/>
              </a:pPr>
              <a:r>
                <a:rPr lang="da-DK" sz="1000" b="1" noProof="1">
                  <a:solidFill>
                    <a:schemeClr val="tx1">
                      <a:lumMod val="75000"/>
                      <a:lumOff val="25000"/>
                    </a:schemeClr>
                  </a:solidFill>
                </a:rPr>
                <a:t>2. </a:t>
              </a:r>
              <a:r>
                <a:rPr lang="da-DK" sz="1000" b="0" noProof="1">
                  <a:solidFill>
                    <a:schemeClr val="tx1">
                      <a:lumMod val="75000"/>
                      <a:lumOff val="25000"/>
                    </a:schemeClr>
                  </a:solidFill>
                </a:rPr>
                <a:t>Klik på fanen </a:t>
              </a:r>
              <a:r>
                <a:rPr lang="da-DK" sz="1000" b="1" noProof="1">
                  <a:solidFill>
                    <a:schemeClr val="tx1">
                      <a:lumMod val="75000"/>
                      <a:lumOff val="25000"/>
                    </a:schemeClr>
                  </a:solidFill>
                </a:rPr>
                <a:t>INDSÆT</a:t>
              </a:r>
              <a:r>
                <a:rPr lang="da-DK" sz="1000" b="0" noProof="1">
                  <a:solidFill>
                    <a:schemeClr val="tx1">
                      <a:lumMod val="75000"/>
                      <a:lumOff val="25000"/>
                    </a:schemeClr>
                  </a:solidFill>
                </a:rPr>
                <a:t> og </a:t>
              </a:r>
              <a:br>
                <a:rPr lang="da-DK" sz="1000" b="0" noProof="1">
                  <a:solidFill>
                    <a:schemeClr val="tx1">
                      <a:lumMod val="75000"/>
                      <a:lumOff val="25000"/>
                    </a:schemeClr>
                  </a:solidFill>
                </a:rPr>
              </a:br>
              <a:r>
                <a:rPr lang="da-DK" sz="1000" b="0" noProof="1">
                  <a:solidFill>
                    <a:schemeClr val="tx1">
                      <a:lumMod val="75000"/>
                      <a:lumOff val="25000"/>
                    </a:schemeClr>
                  </a:solidFill>
                </a:rPr>
                <a:t>klik på knappen Billeder </a:t>
              </a:r>
            </a:p>
            <a:p>
              <a:pPr algn="r" eaLnBrk="1" hangingPunct="1">
                <a:spcBef>
                  <a:spcPts val="0"/>
                </a:spcBef>
                <a:spcAft>
                  <a:spcPts val="240"/>
                </a:spcAft>
                <a:defRPr/>
              </a:pPr>
              <a:r>
                <a:rPr lang="da-DK" sz="1000" b="1" noProof="1">
                  <a:solidFill>
                    <a:schemeClr val="tx1">
                      <a:lumMod val="75000"/>
                      <a:lumOff val="25000"/>
                    </a:schemeClr>
                  </a:solidFill>
                </a:rPr>
                <a:t>3. </a:t>
              </a:r>
              <a:r>
                <a:rPr lang="da-DK" sz="1000" b="0" noProof="1">
                  <a:solidFill>
                    <a:schemeClr val="tx1">
                      <a:lumMod val="75000"/>
                      <a:lumOff val="25000"/>
                    </a:schemeClr>
                  </a:solidFill>
                </a:rPr>
                <a:t>Find ønsket</a:t>
              </a:r>
              <a:r>
                <a:rPr lang="da-DK" sz="1000" b="0" baseline="0" noProof="1">
                  <a:solidFill>
                    <a:schemeClr val="tx1">
                      <a:lumMod val="75000"/>
                      <a:lumOff val="25000"/>
                    </a:schemeClr>
                  </a:solidFill>
                </a:rPr>
                <a:t> billede og klik </a:t>
              </a:r>
              <a:r>
                <a:rPr lang="da-DK" sz="1000" b="1" baseline="0" noProof="1">
                  <a:solidFill>
                    <a:schemeClr val="tx1">
                      <a:lumMod val="75000"/>
                      <a:lumOff val="25000"/>
                    </a:schemeClr>
                  </a:solidFill>
                </a:rPr>
                <a:t>Indsæt</a:t>
              </a:r>
            </a:p>
            <a:p>
              <a:pPr algn="r" eaLnBrk="1" hangingPunct="1">
                <a:spcBef>
                  <a:spcPts val="0"/>
                </a:spcBef>
                <a:spcAft>
                  <a:spcPts val="240"/>
                </a:spcAft>
                <a:buFontTx/>
                <a:buNone/>
                <a:defRPr/>
              </a:pPr>
              <a:r>
                <a:rPr lang="da-DK" sz="1000" noProof="1">
                  <a:solidFill>
                    <a:schemeClr val="tx1">
                      <a:lumMod val="75000"/>
                      <a:lumOff val="25000"/>
                    </a:schemeClr>
                  </a:solidFill>
                </a:rPr>
                <a:t>4. Klik </a:t>
              </a:r>
              <a:r>
                <a:rPr lang="da-DK" sz="1000" b="1" noProof="1">
                  <a:solidFill>
                    <a:schemeClr val="tx1">
                      <a:lumMod val="75000"/>
                      <a:lumOff val="25000"/>
                    </a:schemeClr>
                  </a:solidFill>
                </a:rPr>
                <a:t>Beskær </a:t>
              </a:r>
              <a:r>
                <a:rPr lang="da-DK" sz="1000" noProof="1">
                  <a:solidFill>
                    <a:schemeClr val="tx1">
                      <a:lumMod val="75000"/>
                      <a:lumOff val="25000"/>
                    </a:schemeClr>
                  </a:solidFill>
                </a:rPr>
                <a:t>for at ændre</a:t>
              </a:r>
            </a:p>
            <a:p>
              <a:pPr algn="r" eaLnBrk="1" hangingPunct="1">
                <a:spcBef>
                  <a:spcPts val="0"/>
                </a:spcBef>
                <a:spcAft>
                  <a:spcPts val="240"/>
                </a:spcAft>
                <a:buFontTx/>
                <a:buNone/>
                <a:defRPr/>
              </a:pPr>
              <a:r>
                <a:rPr lang="da-DK" sz="1000" noProof="1">
                  <a:solidFill>
                    <a:schemeClr val="tx1">
                      <a:lumMod val="75000"/>
                      <a:lumOff val="25000"/>
                    </a:schemeClr>
                  </a:solidFill>
                </a:rPr>
                <a:t>billedets fokus/størrelse</a:t>
              </a:r>
            </a:p>
            <a:p>
              <a:pPr algn="r" eaLnBrk="1" hangingPunct="1">
                <a:spcBef>
                  <a:spcPct val="0"/>
                </a:spcBef>
                <a:spcAft>
                  <a:spcPts val="240"/>
                </a:spcAft>
                <a:buFontTx/>
                <a:buNone/>
                <a:defRPr/>
              </a:pPr>
              <a:r>
                <a:rPr lang="da-DK" altLang="da-DK" sz="1000" b="1" noProof="1">
                  <a:solidFill>
                    <a:schemeClr val="tx1">
                      <a:lumMod val="75000"/>
                      <a:lumOff val="25000"/>
                    </a:schemeClr>
                  </a:solidFill>
                  <a:cs typeface="Arial" pitchFamily="34" charset="0"/>
                </a:rPr>
                <a:t>5. </a:t>
              </a:r>
              <a:r>
                <a:rPr lang="da-DK" altLang="da-DK" sz="1000" noProof="1">
                  <a:solidFill>
                    <a:schemeClr val="tx1">
                      <a:lumMod val="75000"/>
                      <a:lumOff val="25000"/>
                    </a:schemeClr>
                  </a:solidFill>
                  <a:cs typeface="Arial" pitchFamily="34" charset="0"/>
                </a:rPr>
                <a:t>Ønsker du at skalere billedet, </a:t>
              </a:r>
              <a:br>
                <a:rPr lang="da-DK" altLang="da-DK" sz="1000"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så hold </a:t>
              </a:r>
              <a:r>
                <a:rPr lang="da-DK" altLang="da-DK" sz="1000" b="1" noProof="1">
                  <a:solidFill>
                    <a:schemeClr val="tx1">
                      <a:lumMod val="75000"/>
                      <a:lumOff val="25000"/>
                    </a:schemeClr>
                  </a:solidFill>
                  <a:cs typeface="Arial" pitchFamily="34" charset="0"/>
                </a:rPr>
                <a:t>SHIFT</a:t>
              </a:r>
              <a:r>
                <a:rPr lang="da-DK" altLang="da-DK" sz="1000" noProof="1">
                  <a:solidFill>
                    <a:schemeClr val="tx1">
                      <a:lumMod val="75000"/>
                      <a:lumOff val="25000"/>
                    </a:schemeClr>
                  </a:solidFill>
                  <a:cs typeface="Arial" pitchFamily="34" charset="0"/>
                </a:rPr>
                <a:t>-knappen nede, mens </a:t>
              </a:r>
              <a:br>
                <a:rPr lang="da-DK" altLang="da-DK" sz="1000"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der trækkes i billedets hjørner</a:t>
              </a:r>
            </a:p>
            <a:p>
              <a:pPr algn="r" eaLnBrk="1" hangingPunct="1">
                <a:spcBef>
                  <a:spcPct val="0"/>
                </a:spcBef>
                <a:spcAft>
                  <a:spcPts val="240"/>
                </a:spcAft>
                <a:buFontTx/>
                <a:buNone/>
                <a:defRPr/>
              </a:pPr>
              <a:endParaRPr lang="da-DK" altLang="da-DK" sz="1200" noProof="1">
                <a:solidFill>
                  <a:schemeClr val="tx1">
                    <a:lumMod val="75000"/>
                    <a:lumOff val="25000"/>
                  </a:schemeClr>
                </a:solidFill>
                <a:cs typeface="Arial" pitchFamily="34" charset="0"/>
              </a:endParaRPr>
            </a:p>
            <a:p>
              <a:pPr algn="r" eaLnBrk="1" hangingPunct="1">
                <a:spcBef>
                  <a:spcPts val="0"/>
                </a:spcBef>
                <a:spcAft>
                  <a:spcPts val="240"/>
                </a:spcAft>
                <a:defRPr/>
              </a:pPr>
              <a:endParaRPr lang="da-DK" sz="1000" b="1" noProof="1">
                <a:solidFill>
                  <a:schemeClr val="tx1">
                    <a:lumMod val="75000"/>
                    <a:lumOff val="25000"/>
                  </a:schemeClr>
                </a:solidFill>
              </a:endParaRPr>
            </a:p>
            <a:p>
              <a:pPr algn="r" eaLnBrk="1" hangingPunct="1">
                <a:spcBef>
                  <a:spcPts val="0"/>
                </a:spcBef>
                <a:spcAft>
                  <a:spcPts val="240"/>
                </a:spcAft>
                <a:defRPr/>
              </a:pPr>
              <a:r>
                <a:rPr lang="da-DK" sz="1000" b="1" noProof="1">
                  <a:solidFill>
                    <a:schemeClr val="tx1">
                      <a:lumMod val="75000"/>
                      <a:lumOff val="25000"/>
                    </a:schemeClr>
                  </a:solidFill>
                </a:rPr>
                <a:t>6.</a:t>
              </a:r>
              <a:r>
                <a:rPr lang="da-DK" sz="1000" noProof="1">
                  <a:solidFill>
                    <a:schemeClr val="tx1">
                      <a:lumMod val="75000"/>
                      <a:lumOff val="25000"/>
                    </a:schemeClr>
                  </a:solidFill>
                </a:rPr>
                <a:t> Forsvinder din tekst,</a:t>
              </a:r>
              <a:r>
                <a:rPr lang="da-DK" sz="1000" baseline="0" noProof="1">
                  <a:solidFill>
                    <a:schemeClr val="tx1">
                      <a:lumMod val="75000"/>
                      <a:lumOff val="25000"/>
                    </a:schemeClr>
                  </a:solidFill>
                </a:rPr>
                <a:t> </a:t>
              </a:r>
              <a:r>
                <a:rPr lang="da-DK" sz="1000" noProof="1">
                  <a:solidFill>
                    <a:schemeClr val="tx1">
                      <a:lumMod val="75000"/>
                      <a:lumOff val="25000"/>
                    </a:schemeClr>
                  </a:solidFill>
                </a:rPr>
                <a:t>højreklik på billedet </a:t>
              </a:r>
              <a:br>
                <a:rPr lang="da-DK" sz="1000" noProof="1">
                  <a:solidFill>
                    <a:schemeClr val="tx1">
                      <a:lumMod val="75000"/>
                      <a:lumOff val="25000"/>
                    </a:schemeClr>
                  </a:solidFill>
                </a:rPr>
              </a:br>
              <a:r>
                <a:rPr lang="da-DK" sz="1000" noProof="1">
                  <a:solidFill>
                    <a:schemeClr val="tx1">
                      <a:lumMod val="75000"/>
                      <a:lumOff val="25000"/>
                    </a:schemeClr>
                  </a:solidFill>
                </a:rPr>
                <a:t>og vælg </a:t>
              </a:r>
              <a:r>
                <a:rPr lang="da-DK" sz="1000" b="1" noProof="1">
                  <a:solidFill>
                    <a:schemeClr val="tx1">
                      <a:lumMod val="75000"/>
                      <a:lumOff val="25000"/>
                    </a:schemeClr>
                  </a:solidFill>
                </a:rPr>
                <a:t>Placer bagest, </a:t>
              </a:r>
              <a:r>
                <a:rPr lang="da-DK" sz="1000" b="0" noProof="1">
                  <a:solidFill>
                    <a:schemeClr val="tx1">
                      <a:lumMod val="75000"/>
                      <a:lumOff val="25000"/>
                    </a:schemeClr>
                  </a:solidFill>
                </a:rPr>
                <a:t>eller højreklik og </a:t>
              </a:r>
              <a:br>
                <a:rPr lang="da-DK" sz="1000" b="0" noProof="1">
                  <a:solidFill>
                    <a:schemeClr val="tx1">
                      <a:lumMod val="75000"/>
                      <a:lumOff val="25000"/>
                    </a:schemeClr>
                  </a:solidFill>
                </a:rPr>
              </a:br>
              <a:r>
                <a:rPr lang="da-DK" sz="1000" b="0" noProof="1">
                  <a:solidFill>
                    <a:schemeClr val="tx1">
                      <a:lumMod val="75000"/>
                      <a:lumOff val="25000"/>
                    </a:schemeClr>
                  </a:solidFill>
                </a:rPr>
                <a:t>vælg </a:t>
              </a:r>
              <a:r>
                <a:rPr lang="da-DK" sz="1000" b="1" noProof="1">
                  <a:solidFill>
                    <a:schemeClr val="tx1">
                      <a:lumMod val="75000"/>
                      <a:lumOff val="25000"/>
                    </a:schemeClr>
                  </a:solidFill>
                </a:rPr>
                <a:t>Nulstil slide</a:t>
              </a:r>
            </a:p>
          </p:txBody>
        </p:sp>
        <p:grpSp>
          <p:nvGrpSpPr>
            <p:cNvPr id="19" name="Gruppe 57"/>
            <p:cNvGrpSpPr>
              <a:grpSpLocks/>
            </p:cNvGrpSpPr>
            <p:nvPr/>
          </p:nvGrpSpPr>
          <p:grpSpPr bwMode="auto">
            <a:xfrm>
              <a:off x="-454060" y="3593903"/>
              <a:ext cx="330033" cy="396146"/>
              <a:chOff x="1018031" y="5113037"/>
              <a:chExt cx="373412" cy="448177"/>
            </a:xfrm>
          </p:grpSpPr>
          <p:pic>
            <p:nvPicPr>
              <p:cNvPr id="21" name="Billede 5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8031" y="5134460"/>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ounded Rectangle 25"/>
              <p:cNvSpPr/>
              <p:nvPr/>
            </p:nvSpPr>
            <p:spPr bwMode="auto">
              <a:xfrm>
                <a:off x="1023497" y="5113037"/>
                <a:ext cx="210151" cy="17241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pic>
          <p:nvPicPr>
            <p:cNvPr id="20" name="Billede 56"/>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046164" y="2756287"/>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
        <p:nvSpPr>
          <p:cNvPr id="33" name="Title 1"/>
          <p:cNvSpPr>
            <a:spLocks noGrp="1"/>
          </p:cNvSpPr>
          <p:nvPr>
            <p:ph type="title" hasCustomPrompt="1"/>
          </p:nvPr>
        </p:nvSpPr>
        <p:spPr>
          <a:xfrm>
            <a:off x="1908175" y="2390290"/>
            <a:ext cx="7561263" cy="3310530"/>
          </a:xfrm>
        </p:spPr>
        <p:txBody>
          <a:bodyPr anchor="t" anchorCtr="0"/>
          <a:lstStyle>
            <a:lvl1pPr>
              <a:lnSpc>
                <a:spcPct val="80000"/>
              </a:lnSpc>
              <a:defRPr sz="5000" b="0" cap="all" spc="-100" baseline="0">
                <a:solidFill>
                  <a:schemeClr val="bg1"/>
                </a:solidFill>
              </a:defRPr>
            </a:lvl1pPr>
          </a:lstStyle>
          <a:p>
            <a:r>
              <a:rPr lang="da-DK" noProof="0" dirty="0"/>
              <a:t>Indsæt tekst eller statement I flere linjer</a:t>
            </a:r>
          </a:p>
        </p:txBody>
      </p:sp>
      <p:sp>
        <p:nvSpPr>
          <p:cNvPr id="34" name="Pladsholder til tekst 2"/>
          <p:cNvSpPr>
            <a:spLocks noGrp="1"/>
          </p:cNvSpPr>
          <p:nvPr>
            <p:ph type="body" sz="quarter" idx="18" hasCustomPrompt="1"/>
          </p:nvPr>
        </p:nvSpPr>
        <p:spPr>
          <a:xfrm>
            <a:off x="1908175" y="1478703"/>
            <a:ext cx="7561263" cy="914400"/>
          </a:xfrm>
        </p:spPr>
        <p:txBody>
          <a:bodyPr anchor="b" anchorCtr="0"/>
          <a:lstStyle>
            <a:lvl1pPr>
              <a:lnSpc>
                <a:spcPct val="80000"/>
              </a:lnSpc>
              <a:defRPr sz="5000" cap="all" spc="-100" baseline="0">
                <a:solidFill>
                  <a:schemeClr val="bg1"/>
                </a:solidFill>
                <a:latin typeface="Arial Black" panose="020B0A04020102020204" pitchFamily="34" charset="0"/>
              </a:defRPr>
            </a:lvl1pPr>
          </a:lstStyle>
          <a:p>
            <a:pPr lvl="0"/>
            <a:r>
              <a:rPr lang="da-DK" dirty="0"/>
              <a:t>0X /</a:t>
            </a:r>
          </a:p>
        </p:txBody>
      </p:sp>
    </p:spTree>
    <p:extLst>
      <p:ext uri="{BB962C8B-B14F-4D97-AF65-F5344CB8AC3E}">
        <p14:creationId xmlns:p14="http://schemas.microsoft.com/office/powerpoint/2010/main" val="33936337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ekst eller grafik">
    <p:spTree>
      <p:nvGrpSpPr>
        <p:cNvPr id="1" name=""/>
        <p:cNvGrpSpPr/>
        <p:nvPr/>
      </p:nvGrpSpPr>
      <p:grpSpPr>
        <a:xfrm>
          <a:off x="0" y="0"/>
          <a:ext cx="0" cy="0"/>
          <a:chOff x="0" y="0"/>
          <a:chExt cx="0" cy="0"/>
        </a:xfrm>
      </p:grpSpPr>
      <p:pic>
        <p:nvPicPr>
          <p:cNvPr id="24" name="Billed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5322" y="1529998"/>
            <a:ext cx="2642920" cy="1485900"/>
          </a:xfrm>
          <a:prstGeom prst="rect">
            <a:avLst/>
          </a:prstGeom>
          <a:ln w="3175">
            <a:solidFill>
              <a:schemeClr val="accent5"/>
            </a:solidFill>
          </a:ln>
        </p:spPr>
      </p:pic>
      <p:pic>
        <p:nvPicPr>
          <p:cNvPr id="11" name="Billed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5323" y="0"/>
            <a:ext cx="2642920" cy="1485900"/>
          </a:xfrm>
          <a:prstGeom prst="rect">
            <a:avLst/>
          </a:prstGeom>
          <a:ln w="3175">
            <a:solidFill>
              <a:schemeClr val="accent5"/>
            </a:solidFill>
          </a:ln>
        </p:spPr>
      </p:pic>
      <p:sp>
        <p:nvSpPr>
          <p:cNvPr id="8" name="Pladsholder til dato 7"/>
          <p:cNvSpPr>
            <a:spLocks noGrp="1"/>
          </p:cNvSpPr>
          <p:nvPr>
            <p:ph type="dt" sz="half" idx="10"/>
          </p:nvPr>
        </p:nvSpPr>
        <p:spPr/>
        <p:txBody>
          <a:bodyPr/>
          <a:lstStyle>
            <a:lvl1pPr>
              <a:defRPr>
                <a:solidFill>
                  <a:srgbClr val="1F3B7A"/>
                </a:solidFill>
              </a:defRPr>
            </a:lvl1pPr>
          </a:lstStyle>
          <a:p>
            <a:r>
              <a:rPr lang="da-DK" dirty="0"/>
              <a:t>Indsæt titel</a:t>
            </a:r>
            <a:endParaRPr lang="en-GB" dirty="0"/>
          </a:p>
        </p:txBody>
      </p:sp>
      <p:sp>
        <p:nvSpPr>
          <p:cNvPr id="9" name="Pladsholder til sidefod 8"/>
          <p:cNvSpPr>
            <a:spLocks noGrp="1"/>
          </p:cNvSpPr>
          <p:nvPr>
            <p:ph type="ftr" sz="quarter" idx="11"/>
          </p:nvPr>
        </p:nvSpPr>
        <p:spPr/>
        <p:txBody>
          <a:bodyPr/>
          <a:lstStyle>
            <a:lvl1pPr>
              <a:defRPr>
                <a:solidFill>
                  <a:srgbClr val="1F3B7A"/>
                </a:solidFill>
              </a:defRPr>
            </a:lvl1pPr>
          </a:lstStyle>
          <a:p>
            <a:r>
              <a:rPr lang="da-DK"/>
              <a:t>Indsæt emne</a:t>
            </a:r>
            <a:endParaRPr lang="en-GB" dirty="0"/>
          </a:p>
        </p:txBody>
      </p:sp>
      <p:sp>
        <p:nvSpPr>
          <p:cNvPr id="2" name="Title 1"/>
          <p:cNvSpPr>
            <a:spLocks noGrp="1"/>
          </p:cNvSpPr>
          <p:nvPr>
            <p:ph type="title" hasCustomPrompt="1"/>
          </p:nvPr>
        </p:nvSpPr>
        <p:spPr/>
        <p:txBody>
          <a:bodyPr/>
          <a:lstStyle>
            <a:lvl1pPr>
              <a:defRPr/>
            </a:lvl1pPr>
          </a:lstStyle>
          <a:p>
            <a:r>
              <a:rPr lang="da-DK" noProof="0" dirty="0"/>
              <a:t>Overskrift i maksimalt to linjer</a:t>
            </a:r>
          </a:p>
        </p:txBody>
      </p:sp>
      <p:sp>
        <p:nvSpPr>
          <p:cNvPr id="3" name="Content Placeholder 2"/>
          <p:cNvSpPr>
            <a:spLocks noGrp="1"/>
          </p:cNvSpPr>
          <p:nvPr>
            <p:ph idx="1" hasCustomPrompt="1"/>
          </p:nvPr>
        </p:nvSpPr>
        <p:spPr/>
        <p:txBody>
          <a:bodyPr rIns="1548000"/>
          <a:lstStyle>
            <a:lvl1pPr>
              <a:defRPr/>
            </a:lvl1pPr>
          </a:lstStyle>
          <a:p>
            <a:pPr lvl="0"/>
            <a:r>
              <a:rPr lang="da-DK" noProof="0" dirty="0"/>
              <a:t>Indsæt tekst/punktopstilling eller klik på ikonerne for at indsætte tabel, graf, </a:t>
            </a:r>
            <a:r>
              <a:rPr lang="da-DK" noProof="0" dirty="0" err="1"/>
              <a:t>SmartArt</a:t>
            </a:r>
            <a:r>
              <a:rPr lang="da-DK" noProof="0" dirty="0"/>
              <a:t> eller video, brug andet layout til billedindsættelse (Billede)</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0" name="Pladsholder til slidenummer 9"/>
          <p:cNvSpPr>
            <a:spLocks noGrp="1"/>
          </p:cNvSpPr>
          <p:nvPr>
            <p:ph type="sldNum" sz="quarter" idx="12"/>
          </p:nvPr>
        </p:nvSpPr>
        <p:spPr/>
        <p:txBody>
          <a:bodyPr/>
          <a:lstStyle/>
          <a:p>
            <a:fld id="{45D37B1E-C366-494F-A587-962AD9AABC83}" type="slidenum">
              <a:rPr lang="en-GB" smtClean="0"/>
              <a:pPr/>
              <a:t>‹nr.›</a:t>
            </a:fld>
            <a:endParaRPr lang="en-GB" dirty="0"/>
          </a:p>
        </p:txBody>
      </p:sp>
      <p:grpSp>
        <p:nvGrpSpPr>
          <p:cNvPr id="13" name="Gruppe 12"/>
          <p:cNvGrpSpPr/>
          <p:nvPr userDrawn="1"/>
        </p:nvGrpSpPr>
        <p:grpSpPr>
          <a:xfrm>
            <a:off x="-2783394" y="3119096"/>
            <a:ext cx="2644131" cy="2405543"/>
            <a:chOff x="-2783394" y="2179188"/>
            <a:chExt cx="2644131" cy="2405543"/>
          </a:xfrm>
        </p:grpSpPr>
        <p:sp>
          <p:nvSpPr>
            <p:cNvPr id="14" name="AutoShape 4"/>
            <p:cNvSpPr>
              <a:spLocks/>
            </p:cNvSpPr>
            <p:nvPr userDrawn="1"/>
          </p:nvSpPr>
          <p:spPr bwMode="gray">
            <a:xfrm>
              <a:off x="-2783394" y="2179188"/>
              <a:ext cx="263773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Tekst eller grafik</a:t>
              </a:r>
            </a:p>
            <a:p>
              <a:pPr algn="r">
                <a:spcAft>
                  <a:spcPts val="3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Tekst og 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1=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Underoverskrif</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én gang til for at få</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3-5</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1000" b="0" noProof="1">
                  <a:solidFill>
                    <a:schemeClr val="tx1">
                      <a:lumMod val="75000"/>
                      <a:lumOff val="25000"/>
                    </a:schemeClr>
                  </a:solidFill>
                  <a:latin typeface="Arial" panose="020B0604020202020204" pitchFamily="34" charset="0"/>
                  <a:cs typeface="Arial" panose="020B0604020202020204" pitchFamily="34" charset="0"/>
                </a:rPr>
                <a:t>Punktopstilling</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 </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ny linje.</a:t>
              </a:r>
              <a:r>
                <a:rPr lang="da-DK" altLang="da-DK" sz="1000" b="0" baseline="0" noProof="1">
                  <a:solidFill>
                    <a:schemeClr val="tx1">
                      <a:lumMod val="75000"/>
                      <a:lumOff val="25000"/>
                    </a:schemeClr>
                  </a:solidFill>
                  <a:latin typeface="Arial" panose="020B0604020202020204" pitchFamily="34" charset="0"/>
                  <a:cs typeface="Arial" panose="020B0604020202020204" pitchFamily="34" charset="0"/>
                </a:rPr>
                <a:t>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-tasterne for at komme tilbage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bruges til at hoppe mellem </a:t>
              </a:r>
              <a:br>
                <a:rPr lang="nb-NO" altLang="da-DK" sz="1000" noProof="1">
                  <a:solidFill>
                    <a:schemeClr val="tx1">
                      <a:lumMod val="75000"/>
                      <a:lumOff val="25000"/>
                    </a:schemeClr>
                  </a:solidFill>
                  <a:latin typeface="Arial" panose="020B0604020202020204" pitchFamily="34" charset="0"/>
                  <a:cs typeface="Arial" panose="020B0604020202020204" pitchFamily="34" charset="0"/>
                </a:rPr>
              </a:br>
              <a:r>
                <a:rPr lang="nb-NO" altLang="da-DK" sz="1000" noProof="1">
                  <a:solidFill>
                    <a:schemeClr val="tx1">
                      <a:lumMod val="75000"/>
                      <a:lumOff val="25000"/>
                    </a:schemeClr>
                  </a:solidFill>
                  <a:latin typeface="Arial" panose="020B0604020202020204" pitchFamily="34" charset="0"/>
                  <a:cs typeface="Arial" panose="020B0604020202020204" pitchFamily="34" charset="0"/>
                </a:rPr>
                <a:t>tekst-typografierne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15" name="Gruppe 3"/>
            <p:cNvGrpSpPr>
              <a:grpSpLocks/>
            </p:cNvGrpSpPr>
            <p:nvPr userDrawn="1"/>
          </p:nvGrpSpPr>
          <p:grpSpPr bwMode="auto">
            <a:xfrm>
              <a:off x="-1066947" y="4384277"/>
              <a:ext cx="419099" cy="196850"/>
              <a:chOff x="2010094" y="2868664"/>
              <a:chExt cx="417987" cy="196850"/>
            </a:xfrm>
          </p:grpSpPr>
          <p:pic>
            <p:nvPicPr>
              <p:cNvPr id="19" name="Billed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0094" y="28686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ounded Rectangle 12"/>
              <p:cNvSpPr/>
              <p:nvPr/>
            </p:nvSpPr>
            <p:spPr bwMode="auto">
              <a:xfrm>
                <a:off x="2231753" y="28797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16" name="Gruppe 2"/>
            <p:cNvGrpSpPr>
              <a:grpSpLocks/>
            </p:cNvGrpSpPr>
            <p:nvPr userDrawn="1"/>
          </p:nvGrpSpPr>
          <p:grpSpPr bwMode="auto">
            <a:xfrm>
              <a:off x="-552013" y="4387881"/>
              <a:ext cx="412750" cy="196850"/>
              <a:chOff x="2542276" y="3303503"/>
              <a:chExt cx="413649" cy="196850"/>
            </a:xfrm>
          </p:grpSpPr>
          <p:pic>
            <p:nvPicPr>
              <p:cNvPr id="17" name="Billed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51113" y="330350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ounded Rectangle 12"/>
              <p:cNvSpPr/>
              <p:nvPr/>
            </p:nvSpPr>
            <p:spPr bwMode="auto">
              <a:xfrm>
                <a:off x="2542276" y="331461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
        <p:nvSpPr>
          <p:cNvPr id="21"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Tree>
    <p:extLst>
      <p:ext uri="{BB962C8B-B14F-4D97-AF65-F5344CB8AC3E}">
        <p14:creationId xmlns:p14="http://schemas.microsoft.com/office/powerpoint/2010/main" val="12731971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obj" preserve="1">
  <p:cSld name="Tekst eller grafik med kant">
    <p:spTree>
      <p:nvGrpSpPr>
        <p:cNvPr id="1" name=""/>
        <p:cNvGrpSpPr/>
        <p:nvPr/>
      </p:nvGrpSpPr>
      <p:grpSpPr>
        <a:xfrm>
          <a:off x="0" y="0"/>
          <a:ext cx="0" cy="0"/>
          <a:chOff x="0" y="0"/>
          <a:chExt cx="0" cy="0"/>
        </a:xfrm>
      </p:grpSpPr>
      <p:pic>
        <p:nvPicPr>
          <p:cNvPr id="28" name="Billed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5322" y="1529999"/>
            <a:ext cx="2642919" cy="1485899"/>
          </a:xfrm>
          <a:prstGeom prst="rect">
            <a:avLst/>
          </a:prstGeom>
          <a:ln w="3175">
            <a:solidFill>
              <a:schemeClr val="accent5"/>
            </a:solidFill>
          </a:ln>
        </p:spPr>
      </p:pic>
      <p:sp>
        <p:nvSpPr>
          <p:cNvPr id="14"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p>
        </p:txBody>
      </p:sp>
      <p:sp>
        <p:nvSpPr>
          <p:cNvPr id="7" name="Pladsholder til dato 6"/>
          <p:cNvSpPr>
            <a:spLocks noGrp="1"/>
          </p:cNvSpPr>
          <p:nvPr>
            <p:ph type="dt" sz="half" idx="10"/>
          </p:nvPr>
        </p:nvSpPr>
        <p:spPr/>
        <p:txBody>
          <a:bodyPr/>
          <a:lstStyle>
            <a:lvl1pPr>
              <a:defRPr>
                <a:solidFill>
                  <a:schemeClr val="bg1"/>
                </a:solidFill>
              </a:defRPr>
            </a:lvl1pPr>
          </a:lstStyle>
          <a:p>
            <a:r>
              <a:rPr lang="da-DK" dirty="0"/>
              <a:t>Indsæt titel</a:t>
            </a:r>
            <a:endParaRPr lang="en-GB" dirty="0"/>
          </a:p>
        </p:txBody>
      </p:sp>
      <p:sp>
        <p:nvSpPr>
          <p:cNvPr id="8" name="Pladsholder til sidefod 7"/>
          <p:cNvSpPr>
            <a:spLocks noGrp="1"/>
          </p:cNvSpPr>
          <p:nvPr>
            <p:ph type="ftr" sz="quarter" idx="11"/>
          </p:nvPr>
        </p:nvSpPr>
        <p:spPr/>
        <p:txBody>
          <a:bodyPr/>
          <a:lstStyle>
            <a:lvl1pPr>
              <a:defRPr>
                <a:solidFill>
                  <a:schemeClr val="bg1"/>
                </a:solidFill>
              </a:defRPr>
            </a:lvl1pPr>
          </a:lstStyle>
          <a:p>
            <a:r>
              <a:rPr lang="da-DK"/>
              <a:t>Indsæt emne</a:t>
            </a:r>
            <a:endParaRPr lang="en-GB" dirty="0"/>
          </a:p>
        </p:txBody>
      </p:sp>
      <p:sp>
        <p:nvSpPr>
          <p:cNvPr id="2" name="Title 1"/>
          <p:cNvSpPr>
            <a:spLocks noGrp="1"/>
          </p:cNvSpPr>
          <p:nvPr>
            <p:ph type="title" hasCustomPrompt="1"/>
          </p:nvPr>
        </p:nvSpPr>
        <p:spPr/>
        <p:txBody>
          <a:bodyPr/>
          <a:lstStyle>
            <a:lvl1pPr>
              <a:defRPr/>
            </a:lvl1pPr>
          </a:lstStyle>
          <a:p>
            <a:r>
              <a:rPr lang="da-DK" noProof="0" dirty="0"/>
              <a:t>Overskrift i maksimalt to linjer</a:t>
            </a:r>
            <a:endParaRPr lang="en-GB" dirty="0"/>
          </a:p>
        </p:txBody>
      </p:sp>
      <p:sp>
        <p:nvSpPr>
          <p:cNvPr id="3" name="Content Placeholder 2"/>
          <p:cNvSpPr>
            <a:spLocks noGrp="1"/>
          </p:cNvSpPr>
          <p:nvPr>
            <p:ph idx="1" hasCustomPrompt="1"/>
          </p:nvPr>
        </p:nvSpPr>
        <p:spPr>
          <a:xfrm>
            <a:off x="1908175" y="1898650"/>
            <a:ext cx="9116091" cy="3790950"/>
          </a:xfrm>
        </p:spPr>
        <p:txBody>
          <a:bodyPr rIns="1548000"/>
          <a:lstStyle>
            <a:lvl1pPr>
              <a:defRPr/>
            </a:lvl1pPr>
          </a:lstStyle>
          <a:p>
            <a:pPr lvl="0"/>
            <a:r>
              <a:rPr lang="da-DK" noProof="0" dirty="0"/>
              <a:t>Indsæt tekst/punktopstilling eller klik på ikonerne for at indsætte tabel, graf, </a:t>
            </a:r>
            <a:r>
              <a:rPr lang="da-DK" noProof="0" dirty="0" err="1"/>
              <a:t>SmartArt</a:t>
            </a:r>
            <a:r>
              <a:rPr lang="da-DK" noProof="0" dirty="0"/>
              <a:t> eller video, brug andet layout til billedindsættelse (Billede med kant)</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ladsholder til slidenummer 8"/>
          <p:cNvSpPr>
            <a:spLocks noGrp="1"/>
          </p:cNvSpPr>
          <p:nvPr>
            <p:ph type="sldNum" sz="quarter" idx="12"/>
          </p:nvPr>
        </p:nvSpPr>
        <p:spPr/>
        <p:txBody>
          <a:bodyPr/>
          <a:lstStyle/>
          <a:p>
            <a:fld id="{45D37B1E-C366-494F-A587-962AD9AABC83}" type="slidenum">
              <a:rPr lang="en-GB" smtClean="0"/>
              <a:pPr/>
              <a:t>‹nr.›</a:t>
            </a:fld>
            <a:endParaRPr lang="en-GB" dirty="0"/>
          </a:p>
        </p:txBody>
      </p:sp>
      <p:grpSp>
        <p:nvGrpSpPr>
          <p:cNvPr id="12" name="Gruppe 11"/>
          <p:cNvGrpSpPr/>
          <p:nvPr userDrawn="1"/>
        </p:nvGrpSpPr>
        <p:grpSpPr>
          <a:xfrm>
            <a:off x="-2783394" y="3119096"/>
            <a:ext cx="2644131" cy="2405543"/>
            <a:chOff x="-2783394" y="2179188"/>
            <a:chExt cx="2644131" cy="2405543"/>
          </a:xfrm>
        </p:grpSpPr>
        <p:sp>
          <p:nvSpPr>
            <p:cNvPr id="13" name="AutoShape 4"/>
            <p:cNvSpPr>
              <a:spLocks/>
            </p:cNvSpPr>
            <p:nvPr userDrawn="1"/>
          </p:nvSpPr>
          <p:spPr bwMode="gray">
            <a:xfrm>
              <a:off x="-2783394" y="2179188"/>
              <a:ext cx="263773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Tekst eller grafik med kant</a:t>
              </a:r>
            </a:p>
            <a:p>
              <a:pPr algn="r">
                <a:spcAft>
                  <a:spcPts val="3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Tekst og 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1=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Underoverskrif</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én gang til for at få</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3-5</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1000" b="0" noProof="1">
                  <a:solidFill>
                    <a:schemeClr val="tx1">
                      <a:lumMod val="75000"/>
                      <a:lumOff val="25000"/>
                    </a:schemeClr>
                  </a:solidFill>
                  <a:latin typeface="Arial" panose="020B0604020202020204" pitchFamily="34" charset="0"/>
                  <a:cs typeface="Arial" panose="020B0604020202020204" pitchFamily="34" charset="0"/>
                </a:rPr>
                <a:t>Punktopstilling</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 </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ny linje.</a:t>
              </a:r>
              <a:r>
                <a:rPr lang="da-DK" altLang="da-DK" sz="1000" b="0" baseline="0" noProof="1">
                  <a:solidFill>
                    <a:schemeClr val="tx1">
                      <a:lumMod val="75000"/>
                      <a:lumOff val="25000"/>
                    </a:schemeClr>
                  </a:solidFill>
                  <a:latin typeface="Arial" panose="020B0604020202020204" pitchFamily="34" charset="0"/>
                  <a:cs typeface="Arial" panose="020B0604020202020204" pitchFamily="34" charset="0"/>
                </a:rPr>
                <a:t>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-tasterne for at komme tilbage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bruges til at hoppe mellem </a:t>
              </a:r>
              <a:br>
                <a:rPr lang="nb-NO" altLang="da-DK" sz="1000" noProof="1">
                  <a:solidFill>
                    <a:schemeClr val="tx1">
                      <a:lumMod val="75000"/>
                      <a:lumOff val="25000"/>
                    </a:schemeClr>
                  </a:solidFill>
                  <a:latin typeface="Arial" panose="020B0604020202020204" pitchFamily="34" charset="0"/>
                  <a:cs typeface="Arial" panose="020B0604020202020204" pitchFamily="34" charset="0"/>
                </a:rPr>
              </a:br>
              <a:r>
                <a:rPr lang="nb-NO" altLang="da-DK" sz="1000" noProof="1">
                  <a:solidFill>
                    <a:schemeClr val="tx1">
                      <a:lumMod val="75000"/>
                      <a:lumOff val="25000"/>
                    </a:schemeClr>
                  </a:solidFill>
                  <a:latin typeface="Arial" panose="020B0604020202020204" pitchFamily="34" charset="0"/>
                  <a:cs typeface="Arial" panose="020B0604020202020204" pitchFamily="34" charset="0"/>
                </a:rPr>
                <a:t>tekst-typografierne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16" name="Gruppe 3"/>
            <p:cNvGrpSpPr>
              <a:grpSpLocks/>
            </p:cNvGrpSpPr>
            <p:nvPr userDrawn="1"/>
          </p:nvGrpSpPr>
          <p:grpSpPr bwMode="auto">
            <a:xfrm>
              <a:off x="-1066947" y="4384277"/>
              <a:ext cx="419099" cy="196850"/>
              <a:chOff x="2010094" y="2868664"/>
              <a:chExt cx="417987" cy="196850"/>
            </a:xfrm>
          </p:grpSpPr>
          <p:pic>
            <p:nvPicPr>
              <p:cNvPr id="20"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0094" y="28686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ounded Rectangle 12"/>
              <p:cNvSpPr/>
              <p:nvPr/>
            </p:nvSpPr>
            <p:spPr bwMode="auto">
              <a:xfrm>
                <a:off x="2231753" y="28797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17" name="Gruppe 2"/>
            <p:cNvGrpSpPr>
              <a:grpSpLocks/>
            </p:cNvGrpSpPr>
            <p:nvPr userDrawn="1"/>
          </p:nvGrpSpPr>
          <p:grpSpPr bwMode="auto">
            <a:xfrm>
              <a:off x="-552013" y="4387881"/>
              <a:ext cx="412750" cy="196850"/>
              <a:chOff x="2542276" y="3303503"/>
              <a:chExt cx="413649" cy="196850"/>
            </a:xfrm>
          </p:grpSpPr>
          <p:pic>
            <p:nvPicPr>
              <p:cNvPr id="18" name="Billed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1113" y="330350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2"/>
              <p:cNvSpPr/>
              <p:nvPr/>
            </p:nvSpPr>
            <p:spPr bwMode="auto">
              <a:xfrm>
                <a:off x="2542276" y="331461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
        <p:nvSpPr>
          <p:cNvPr id="22"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26" name="Logo"/>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95999" y="6047999"/>
            <a:ext cx="689234" cy="417600"/>
          </a:xfrm>
          <a:prstGeom prst="rect">
            <a:avLst/>
          </a:prstGeom>
        </p:spPr>
      </p:pic>
      <p:pic>
        <p:nvPicPr>
          <p:cNvPr id="27" name="Billede 2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785322" y="0"/>
            <a:ext cx="2642920" cy="1485899"/>
          </a:xfrm>
          <a:prstGeom prst="rect">
            <a:avLst/>
          </a:prstGeom>
          <a:ln w="3175">
            <a:solidFill>
              <a:schemeClr val="accent5"/>
            </a:solidFill>
          </a:ln>
        </p:spPr>
      </p:pic>
    </p:spTree>
    <p:extLst>
      <p:ext uri="{BB962C8B-B14F-4D97-AF65-F5344CB8AC3E}">
        <p14:creationId xmlns:p14="http://schemas.microsoft.com/office/powerpoint/2010/main" val="13834974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o bokse tekst eller grafi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da-DK" dirty="0"/>
              <a:t>Indsæt titel</a:t>
            </a:r>
            <a:endParaRPr lang="en-GB" dirty="0"/>
          </a:p>
        </p:txBody>
      </p:sp>
      <p:sp>
        <p:nvSpPr>
          <p:cNvPr id="6" name="Footer Placeholder 5"/>
          <p:cNvSpPr>
            <a:spLocks noGrp="1"/>
          </p:cNvSpPr>
          <p:nvPr>
            <p:ph type="ftr" sz="quarter" idx="11"/>
          </p:nvPr>
        </p:nvSpPr>
        <p:spPr/>
        <p:txBody>
          <a:bodyPr/>
          <a:lstStyle/>
          <a:p>
            <a:r>
              <a:rPr lang="da-DK"/>
              <a:t>Indsæt emne</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3" name="Content Placeholder 2"/>
          <p:cNvSpPr>
            <a:spLocks noGrp="1"/>
          </p:cNvSpPr>
          <p:nvPr>
            <p:ph sz="half" idx="1" hasCustomPrompt="1"/>
          </p:nvPr>
        </p:nvSpPr>
        <p:spPr>
          <a:xfrm>
            <a:off x="1908175" y="1898650"/>
            <a:ext cx="4462463" cy="3790951"/>
          </a:xfrm>
        </p:spPr>
        <p:txBody>
          <a:bodyPr/>
          <a:lstStyle>
            <a:lvl1pPr>
              <a:defRPr baseline="0"/>
            </a:lvl1pPr>
          </a:lstStyle>
          <a:p>
            <a:pPr lvl="0"/>
            <a:r>
              <a:rPr lang="da-DK" noProof="0" dirty="0"/>
              <a:t>Indsæt tekst/punktopstilling eller klik på ikonerne for at indsætte tabel, graf, </a:t>
            </a:r>
            <a:r>
              <a:rPr lang="da-DK" noProof="0" dirty="0" err="1"/>
              <a:t>SmartArt</a:t>
            </a:r>
            <a:r>
              <a:rPr lang="da-DK" noProof="0" dirty="0"/>
              <a:t> eller video, brug andet layout til billede-indsættelse (To bokse tekst og billede)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hasCustomPrompt="1"/>
          </p:nvPr>
        </p:nvSpPr>
        <p:spPr>
          <a:xfrm>
            <a:off x="6567488" y="1898650"/>
            <a:ext cx="4462912" cy="3790951"/>
          </a:xfrm>
        </p:spPr>
        <p:txBody>
          <a:bodyPr/>
          <a:lstStyle>
            <a:lvl1pPr marL="0" marR="0" indent="0" algn="l" defTabSz="685800" rtl="0" eaLnBrk="1" fontAlgn="auto" latinLnBrk="0" hangingPunct="1">
              <a:lnSpc>
                <a:spcPct val="104000"/>
              </a:lnSpc>
              <a:spcBef>
                <a:spcPts val="0"/>
              </a:spcBef>
              <a:spcAft>
                <a:spcPts val="0"/>
              </a:spcAft>
              <a:buClrTx/>
              <a:buSzTx/>
              <a:buFont typeface="Arial" panose="020B0604020202020204" pitchFamily="34" charset="0"/>
              <a:buChar char="​"/>
              <a:tabLst/>
              <a:defRPr/>
            </a:lvl1pPr>
          </a:lstStyle>
          <a:p>
            <a:pPr marL="0" marR="0" lvl="0" indent="0" algn="l" defTabSz="685800" rtl="0" eaLnBrk="1" fontAlgn="auto" latinLnBrk="0" hangingPunct="1">
              <a:lnSpc>
                <a:spcPct val="104000"/>
              </a:lnSpc>
              <a:spcBef>
                <a:spcPts val="0"/>
              </a:spcBef>
              <a:spcAft>
                <a:spcPts val="0"/>
              </a:spcAft>
              <a:buClrTx/>
              <a:buSzTx/>
              <a:buFont typeface="Arial" panose="020B0604020202020204" pitchFamily="34" charset="0"/>
              <a:buChar char="​"/>
              <a:tabLst/>
              <a:defRPr/>
            </a:pPr>
            <a:r>
              <a:rPr lang="da-DK" noProof="0" dirty="0"/>
              <a:t>Indsæt tekst/punktopstilling eller klik på ikonerne for at indsætte tabel, graf, </a:t>
            </a:r>
            <a:r>
              <a:rPr lang="da-DK" noProof="0" dirty="0" err="1"/>
              <a:t>SmartArt</a:t>
            </a:r>
            <a:r>
              <a:rPr lang="da-DK" noProof="0" dirty="0"/>
              <a:t> eller video, brug andet layout til billede-indsættelse (To bokse tekst og billede)</a:t>
            </a:r>
          </a:p>
          <a:p>
            <a:pPr lvl="0"/>
            <a:endParaRPr lang="da-DK" noProof="0"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p:cNvSpPr>
            <a:spLocks noGrp="1"/>
          </p:cNvSpPr>
          <p:nvPr>
            <p:ph type="sldNum" sz="quarter" idx="12"/>
          </p:nvPr>
        </p:nvSpPr>
        <p:spPr/>
        <p:txBody>
          <a:bodyPr/>
          <a:lstStyle/>
          <a:p>
            <a:fld id="{45D37B1E-C366-494F-A587-962AD9AABC83}" type="slidenum">
              <a:rPr lang="en-GB" smtClean="0"/>
              <a:t>‹nr.›</a:t>
            </a:fld>
            <a:endParaRPr lang="en-GB" dirty="0"/>
          </a:p>
        </p:txBody>
      </p:sp>
      <p:pic>
        <p:nvPicPr>
          <p:cNvPr id="19" name="Billed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5322" y="0"/>
            <a:ext cx="2642919" cy="1485898"/>
          </a:xfrm>
          <a:prstGeom prst="rect">
            <a:avLst/>
          </a:prstGeom>
          <a:ln w="3175">
            <a:solidFill>
              <a:schemeClr val="accent5"/>
            </a:solidFill>
          </a:ln>
        </p:spPr>
      </p:pic>
      <p:grpSp>
        <p:nvGrpSpPr>
          <p:cNvPr id="18" name="Gruppe 17"/>
          <p:cNvGrpSpPr/>
          <p:nvPr userDrawn="1"/>
        </p:nvGrpSpPr>
        <p:grpSpPr>
          <a:xfrm>
            <a:off x="-2783394" y="3119096"/>
            <a:ext cx="2644131" cy="2405543"/>
            <a:chOff x="-2783394" y="2179188"/>
            <a:chExt cx="2644131" cy="2405543"/>
          </a:xfrm>
        </p:grpSpPr>
        <p:sp>
          <p:nvSpPr>
            <p:cNvPr id="29" name="AutoShape 4"/>
            <p:cNvSpPr>
              <a:spLocks/>
            </p:cNvSpPr>
            <p:nvPr userDrawn="1"/>
          </p:nvSpPr>
          <p:spPr bwMode="gray">
            <a:xfrm>
              <a:off x="-2783394" y="2179188"/>
              <a:ext cx="263773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To bokse tekst eller grafik</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spcAft>
                  <a:spcPts val="3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Tekst og 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1=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Underoverskrif</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én gang til for at få</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3-5</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1000" b="0" noProof="1">
                  <a:solidFill>
                    <a:schemeClr val="tx1">
                      <a:lumMod val="75000"/>
                      <a:lumOff val="25000"/>
                    </a:schemeClr>
                  </a:solidFill>
                  <a:latin typeface="Arial" panose="020B0604020202020204" pitchFamily="34" charset="0"/>
                  <a:cs typeface="Arial" panose="020B0604020202020204" pitchFamily="34" charset="0"/>
                </a:rPr>
                <a:t>Punktopstilling</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 </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ny linje.</a:t>
              </a:r>
              <a:r>
                <a:rPr lang="da-DK" altLang="da-DK" sz="1000" b="0" baseline="0" noProof="1">
                  <a:solidFill>
                    <a:schemeClr val="tx1">
                      <a:lumMod val="75000"/>
                      <a:lumOff val="25000"/>
                    </a:schemeClr>
                  </a:solidFill>
                  <a:latin typeface="Arial" panose="020B0604020202020204" pitchFamily="34" charset="0"/>
                  <a:cs typeface="Arial" panose="020B0604020202020204" pitchFamily="34" charset="0"/>
                </a:rPr>
                <a:t>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-tasterne for at komme tilbage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bruges til at hoppe mellem </a:t>
              </a:r>
              <a:br>
                <a:rPr lang="nb-NO" altLang="da-DK" sz="1000" noProof="1">
                  <a:solidFill>
                    <a:schemeClr val="tx1">
                      <a:lumMod val="75000"/>
                      <a:lumOff val="25000"/>
                    </a:schemeClr>
                  </a:solidFill>
                  <a:latin typeface="Arial" panose="020B0604020202020204" pitchFamily="34" charset="0"/>
                  <a:cs typeface="Arial" panose="020B0604020202020204" pitchFamily="34" charset="0"/>
                </a:rPr>
              </a:br>
              <a:r>
                <a:rPr lang="nb-NO" altLang="da-DK" sz="1000" noProof="1">
                  <a:solidFill>
                    <a:schemeClr val="tx1">
                      <a:lumMod val="75000"/>
                      <a:lumOff val="25000"/>
                    </a:schemeClr>
                  </a:solidFill>
                  <a:latin typeface="Arial" panose="020B0604020202020204" pitchFamily="34" charset="0"/>
                  <a:cs typeface="Arial" panose="020B0604020202020204" pitchFamily="34" charset="0"/>
                </a:rPr>
                <a:t>tekst-typografierne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30" name="Gruppe 3"/>
            <p:cNvGrpSpPr>
              <a:grpSpLocks/>
            </p:cNvGrpSpPr>
            <p:nvPr userDrawn="1"/>
          </p:nvGrpSpPr>
          <p:grpSpPr bwMode="auto">
            <a:xfrm>
              <a:off x="-1066947" y="4384277"/>
              <a:ext cx="419099" cy="196850"/>
              <a:chOff x="2010094" y="2868664"/>
              <a:chExt cx="417987" cy="196850"/>
            </a:xfrm>
          </p:grpSpPr>
          <p:pic>
            <p:nvPicPr>
              <p:cNvPr id="34"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0094" y="28686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ounded Rectangle 12"/>
              <p:cNvSpPr/>
              <p:nvPr/>
            </p:nvSpPr>
            <p:spPr bwMode="auto">
              <a:xfrm>
                <a:off x="2231753" y="28797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31" name="Gruppe 2"/>
            <p:cNvGrpSpPr>
              <a:grpSpLocks/>
            </p:cNvGrpSpPr>
            <p:nvPr userDrawn="1"/>
          </p:nvGrpSpPr>
          <p:grpSpPr bwMode="auto">
            <a:xfrm>
              <a:off x="-552013" y="4387881"/>
              <a:ext cx="412750" cy="196850"/>
              <a:chOff x="2542276" y="3303503"/>
              <a:chExt cx="413649" cy="196850"/>
            </a:xfrm>
          </p:grpSpPr>
          <p:pic>
            <p:nvPicPr>
              <p:cNvPr id="32" name="Billed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1113" y="330350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ounded Rectangle 12"/>
              <p:cNvSpPr/>
              <p:nvPr/>
            </p:nvSpPr>
            <p:spPr bwMode="auto">
              <a:xfrm>
                <a:off x="2542276" y="331461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
        <p:nvSpPr>
          <p:cNvPr id="36"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22" name="Billede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785321" y="1594215"/>
            <a:ext cx="2642917" cy="1485898"/>
          </a:xfrm>
          <a:prstGeom prst="rect">
            <a:avLst/>
          </a:prstGeom>
          <a:ln w="3175">
            <a:solidFill>
              <a:schemeClr val="accent5"/>
            </a:solidFill>
          </a:ln>
        </p:spPr>
      </p:pic>
    </p:spTree>
    <p:extLst>
      <p:ext uri="{BB962C8B-B14F-4D97-AF65-F5344CB8AC3E}">
        <p14:creationId xmlns:p14="http://schemas.microsoft.com/office/powerpoint/2010/main" val="208093862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o bokse tekst / grafik med kant">
    <p:spTree>
      <p:nvGrpSpPr>
        <p:cNvPr id="1" name=""/>
        <p:cNvGrpSpPr/>
        <p:nvPr/>
      </p:nvGrpSpPr>
      <p:grpSpPr>
        <a:xfrm>
          <a:off x="0" y="0"/>
          <a:ext cx="0" cy="0"/>
          <a:chOff x="0" y="0"/>
          <a:chExt cx="0" cy="0"/>
        </a:xfrm>
      </p:grpSpPr>
      <p:sp>
        <p:nvSpPr>
          <p:cNvPr id="24"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p>
        </p:txBody>
      </p:sp>
      <p:sp>
        <p:nvSpPr>
          <p:cNvPr id="4" name="Pladsholder til dato 3"/>
          <p:cNvSpPr>
            <a:spLocks noGrp="1"/>
          </p:cNvSpPr>
          <p:nvPr>
            <p:ph type="dt" sz="half" idx="10"/>
          </p:nvPr>
        </p:nvSpPr>
        <p:spPr/>
        <p:txBody>
          <a:bodyPr/>
          <a:lstStyle>
            <a:lvl1pPr>
              <a:defRPr>
                <a:solidFill>
                  <a:schemeClr val="bg1"/>
                </a:solidFill>
              </a:defRPr>
            </a:lvl1pPr>
          </a:lstStyle>
          <a:p>
            <a:r>
              <a:rPr lang="da-DK" dirty="0"/>
              <a:t>Indsæt titel</a:t>
            </a:r>
            <a:endParaRPr lang="en-GB" dirty="0"/>
          </a:p>
        </p:txBody>
      </p:sp>
      <p:sp>
        <p:nvSpPr>
          <p:cNvPr id="5" name="Pladsholder til sidefod 4"/>
          <p:cNvSpPr>
            <a:spLocks noGrp="1"/>
          </p:cNvSpPr>
          <p:nvPr>
            <p:ph type="ftr" sz="quarter" idx="11"/>
          </p:nvPr>
        </p:nvSpPr>
        <p:spPr/>
        <p:txBody>
          <a:bodyPr/>
          <a:lstStyle>
            <a:lvl1pPr>
              <a:defRPr>
                <a:solidFill>
                  <a:schemeClr val="bg1"/>
                </a:solidFill>
              </a:defRPr>
            </a:lvl1pPr>
          </a:lstStyle>
          <a:p>
            <a:r>
              <a:rPr lang="da-DK"/>
              <a:t>Indsæt emne</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3" name="Content Placeholder 2"/>
          <p:cNvSpPr>
            <a:spLocks noGrp="1"/>
          </p:cNvSpPr>
          <p:nvPr>
            <p:ph sz="half" idx="1" hasCustomPrompt="1"/>
          </p:nvPr>
        </p:nvSpPr>
        <p:spPr>
          <a:xfrm>
            <a:off x="1908175" y="1898650"/>
            <a:ext cx="4462463" cy="3790951"/>
          </a:xfrm>
        </p:spPr>
        <p:txBody>
          <a:bodyPr/>
          <a:lstStyle>
            <a:lvl1pPr>
              <a:defRPr/>
            </a:lvl1pPr>
          </a:lstStyle>
          <a:p>
            <a:pPr lvl="0"/>
            <a:r>
              <a:rPr lang="da-DK" noProof="0" dirty="0"/>
              <a:t>Indsæt tekst/punktopstilling eller klik på ikonerne for at indsætte tabel, graf, </a:t>
            </a:r>
            <a:r>
              <a:rPr lang="da-DK" noProof="0" dirty="0" err="1"/>
              <a:t>SmartArt</a:t>
            </a:r>
            <a:r>
              <a:rPr lang="da-DK" noProof="0" dirty="0"/>
              <a:t> eller video, brug andet layout til billede-indsættelse (To bokse tekst og billede m kant)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Content Placeholder 3"/>
          <p:cNvSpPr>
            <a:spLocks noGrp="1"/>
          </p:cNvSpPr>
          <p:nvPr>
            <p:ph sz="half" idx="2" hasCustomPrompt="1"/>
          </p:nvPr>
        </p:nvSpPr>
        <p:spPr>
          <a:xfrm>
            <a:off x="6567488" y="1898651"/>
            <a:ext cx="4462912" cy="3790800"/>
          </a:xfrm>
        </p:spPr>
        <p:txBody>
          <a:bodyPr/>
          <a:lstStyle>
            <a:lvl1pPr>
              <a:defRPr/>
            </a:lvl1pPr>
          </a:lstStyle>
          <a:p>
            <a:pPr lvl="0"/>
            <a:r>
              <a:rPr lang="da-DK" noProof="0" dirty="0"/>
              <a:t>Indsæt tekst/punktopstilling eller klik på ikonerne for at indsætte tabel, graf, </a:t>
            </a:r>
            <a:r>
              <a:rPr lang="da-DK" noProof="0" dirty="0" err="1"/>
              <a:t>SmartArt</a:t>
            </a:r>
            <a:r>
              <a:rPr lang="da-DK" noProof="0" dirty="0"/>
              <a:t> eller video , brug andet layout til billede-indsættelse (To bokse tekst og billede m kant)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Pladsholder til slidenummer 5"/>
          <p:cNvSpPr>
            <a:spLocks noGrp="1"/>
          </p:cNvSpPr>
          <p:nvPr>
            <p:ph type="sldNum" sz="quarter" idx="12"/>
          </p:nvPr>
        </p:nvSpPr>
        <p:spPr/>
        <p:txBody>
          <a:bodyPr/>
          <a:lstStyle/>
          <a:p>
            <a:fld id="{45D37B1E-C366-494F-A587-962AD9AABC83}" type="slidenum">
              <a:rPr lang="en-GB" smtClean="0"/>
              <a:pPr/>
              <a:t>‹nr.›</a:t>
            </a:fld>
            <a:endParaRPr lang="en-GB" dirty="0"/>
          </a:p>
        </p:txBody>
      </p:sp>
      <p:grpSp>
        <p:nvGrpSpPr>
          <p:cNvPr id="20" name="Gruppe 19"/>
          <p:cNvGrpSpPr/>
          <p:nvPr userDrawn="1"/>
        </p:nvGrpSpPr>
        <p:grpSpPr>
          <a:xfrm>
            <a:off x="-2783394" y="3119096"/>
            <a:ext cx="2644131" cy="2405543"/>
            <a:chOff x="-2783394" y="2179188"/>
            <a:chExt cx="2644131" cy="2405543"/>
          </a:xfrm>
        </p:grpSpPr>
        <p:sp>
          <p:nvSpPr>
            <p:cNvPr id="21" name="AutoShape 4"/>
            <p:cNvSpPr>
              <a:spLocks/>
            </p:cNvSpPr>
            <p:nvPr userDrawn="1"/>
          </p:nvSpPr>
          <p:spPr bwMode="gray">
            <a:xfrm>
              <a:off x="-2783394" y="2179188"/>
              <a:ext cx="263773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To bokse tekst / grafik med kant</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spcAft>
                  <a:spcPts val="3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Tekst og 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1=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Underoverskrif</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én gang til for at få</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3-5</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1000" b="0" noProof="1">
                  <a:solidFill>
                    <a:schemeClr val="tx1">
                      <a:lumMod val="75000"/>
                      <a:lumOff val="25000"/>
                    </a:schemeClr>
                  </a:solidFill>
                  <a:latin typeface="Arial" panose="020B0604020202020204" pitchFamily="34" charset="0"/>
                  <a:cs typeface="Arial" panose="020B0604020202020204" pitchFamily="34" charset="0"/>
                </a:rPr>
                <a:t>Punktopstilling</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 </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ny linje.</a:t>
              </a:r>
              <a:r>
                <a:rPr lang="da-DK" altLang="da-DK" sz="1000" b="0" baseline="0" noProof="1">
                  <a:solidFill>
                    <a:schemeClr val="tx1">
                      <a:lumMod val="75000"/>
                      <a:lumOff val="25000"/>
                    </a:schemeClr>
                  </a:solidFill>
                  <a:latin typeface="Arial" panose="020B0604020202020204" pitchFamily="34" charset="0"/>
                  <a:cs typeface="Arial" panose="020B0604020202020204" pitchFamily="34" charset="0"/>
                </a:rPr>
                <a:t>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-tasterne for at komme tilbage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bruges til at hoppe mellem </a:t>
              </a:r>
              <a:br>
                <a:rPr lang="nb-NO" altLang="da-DK" sz="1000" noProof="1">
                  <a:solidFill>
                    <a:schemeClr val="tx1">
                      <a:lumMod val="75000"/>
                      <a:lumOff val="25000"/>
                    </a:schemeClr>
                  </a:solidFill>
                  <a:latin typeface="Arial" panose="020B0604020202020204" pitchFamily="34" charset="0"/>
                  <a:cs typeface="Arial" panose="020B0604020202020204" pitchFamily="34" charset="0"/>
                </a:rPr>
              </a:br>
              <a:r>
                <a:rPr lang="nb-NO" altLang="da-DK" sz="1000" noProof="1">
                  <a:solidFill>
                    <a:schemeClr val="tx1">
                      <a:lumMod val="75000"/>
                      <a:lumOff val="25000"/>
                    </a:schemeClr>
                  </a:solidFill>
                  <a:latin typeface="Arial" panose="020B0604020202020204" pitchFamily="34" charset="0"/>
                  <a:cs typeface="Arial" panose="020B0604020202020204" pitchFamily="34" charset="0"/>
                </a:rPr>
                <a:t>tekst-typografierne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22" name="Gruppe 3"/>
            <p:cNvGrpSpPr>
              <a:grpSpLocks/>
            </p:cNvGrpSpPr>
            <p:nvPr userDrawn="1"/>
          </p:nvGrpSpPr>
          <p:grpSpPr bwMode="auto">
            <a:xfrm>
              <a:off x="-1066947" y="4384277"/>
              <a:ext cx="419099" cy="196850"/>
              <a:chOff x="2010094" y="2868664"/>
              <a:chExt cx="417987" cy="196850"/>
            </a:xfrm>
          </p:grpSpPr>
          <p:pic>
            <p:nvPicPr>
              <p:cNvPr id="39" name="Billed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0094" y="28686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ounded Rectangle 12"/>
              <p:cNvSpPr/>
              <p:nvPr/>
            </p:nvSpPr>
            <p:spPr bwMode="auto">
              <a:xfrm>
                <a:off x="2231753" y="28797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25" name="Gruppe 2"/>
            <p:cNvGrpSpPr>
              <a:grpSpLocks/>
            </p:cNvGrpSpPr>
            <p:nvPr userDrawn="1"/>
          </p:nvGrpSpPr>
          <p:grpSpPr bwMode="auto">
            <a:xfrm>
              <a:off x="-552013" y="4387881"/>
              <a:ext cx="412750" cy="196850"/>
              <a:chOff x="2542276" y="3303503"/>
              <a:chExt cx="413649" cy="196850"/>
            </a:xfrm>
          </p:grpSpPr>
          <p:pic>
            <p:nvPicPr>
              <p:cNvPr id="37" name="Billed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1113" y="330350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ounded Rectangle 12"/>
              <p:cNvSpPr/>
              <p:nvPr/>
            </p:nvSpPr>
            <p:spPr bwMode="auto">
              <a:xfrm>
                <a:off x="2542276" y="331461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
        <p:nvSpPr>
          <p:cNvPr id="41"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34" name="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5999" y="6047999"/>
            <a:ext cx="689234" cy="417600"/>
          </a:xfrm>
          <a:prstGeom prst="rect">
            <a:avLst/>
          </a:prstGeom>
        </p:spPr>
      </p:pic>
      <p:pic>
        <p:nvPicPr>
          <p:cNvPr id="35" name="Billede 3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785321" y="1594215"/>
            <a:ext cx="2642917" cy="1485897"/>
          </a:xfrm>
          <a:prstGeom prst="rect">
            <a:avLst/>
          </a:prstGeom>
          <a:ln w="3175">
            <a:solidFill>
              <a:schemeClr val="accent5"/>
            </a:solidFill>
          </a:ln>
        </p:spPr>
      </p:pic>
      <p:pic>
        <p:nvPicPr>
          <p:cNvPr id="36" name="Billede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785321" y="0"/>
            <a:ext cx="2642917" cy="1485898"/>
          </a:xfrm>
          <a:prstGeom prst="rect">
            <a:avLst/>
          </a:prstGeom>
          <a:ln w="3175">
            <a:solidFill>
              <a:schemeClr val="accent5"/>
            </a:solidFill>
          </a:ln>
        </p:spPr>
      </p:pic>
    </p:spTree>
    <p:extLst>
      <p:ext uri="{BB962C8B-B14F-4D97-AF65-F5344CB8AC3E}">
        <p14:creationId xmlns:p14="http://schemas.microsoft.com/office/powerpoint/2010/main" val="3689898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o bokse tekst og billed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da-DK"/>
              <a:t>Indsæt titel</a:t>
            </a:r>
            <a:endParaRPr lang="en-GB" dirty="0"/>
          </a:p>
        </p:txBody>
      </p:sp>
      <p:sp>
        <p:nvSpPr>
          <p:cNvPr id="6" name="Footer Placeholder 5"/>
          <p:cNvSpPr>
            <a:spLocks noGrp="1"/>
          </p:cNvSpPr>
          <p:nvPr>
            <p:ph type="ftr" sz="quarter" idx="11"/>
          </p:nvPr>
        </p:nvSpPr>
        <p:spPr/>
        <p:txBody>
          <a:bodyPr/>
          <a:lstStyle/>
          <a:p>
            <a:r>
              <a:rPr lang="da-DK" dirty="0"/>
              <a:t>Indsæt emne</a:t>
            </a:r>
            <a:endParaRPr lang="en-GB" dirty="0"/>
          </a:p>
        </p:txBody>
      </p:sp>
      <p:sp>
        <p:nvSpPr>
          <p:cNvPr id="7" name="Slide Number Placeholder 6"/>
          <p:cNvSpPr>
            <a:spLocks noGrp="1"/>
          </p:cNvSpPr>
          <p:nvPr>
            <p:ph type="sldNum" sz="quarter" idx="12"/>
          </p:nvPr>
        </p:nvSpPr>
        <p:spPr/>
        <p:txBody>
          <a:bodyPr/>
          <a:lstStyle/>
          <a:p>
            <a:fld id="{45D37B1E-C366-494F-A587-962AD9AABC83}" type="slidenum">
              <a:rPr lang="en-GB" smtClean="0"/>
              <a:t>‹nr.›</a:t>
            </a:fld>
            <a:endParaRPr lang="en-GB" dirty="0"/>
          </a:p>
        </p:txBody>
      </p:sp>
      <p:sp>
        <p:nvSpPr>
          <p:cNvPr id="8" name="Titel 1"/>
          <p:cNvSpPr>
            <a:spLocks noGrp="1"/>
          </p:cNvSpPr>
          <p:nvPr>
            <p:ph type="title" hasCustomPrompt="1"/>
          </p:nvPr>
        </p:nvSpPr>
        <p:spPr/>
        <p:txBody>
          <a:bodyPr/>
          <a:lstStyle/>
          <a:p>
            <a:r>
              <a:rPr lang="da-DK" noProof="0" dirty="0"/>
              <a:t>Overskrift i maksimalt to linjer</a:t>
            </a:r>
            <a:endParaRPr lang="da-DK" dirty="0"/>
          </a:p>
        </p:txBody>
      </p:sp>
      <p:sp>
        <p:nvSpPr>
          <p:cNvPr id="12" name="Pladsholder til billede 2"/>
          <p:cNvSpPr>
            <a:spLocks noGrp="1"/>
          </p:cNvSpPr>
          <p:nvPr>
            <p:ph type="pic" sz="quarter" idx="14"/>
          </p:nvPr>
        </p:nvSpPr>
        <p:spPr>
          <a:xfrm>
            <a:off x="6567488" y="1941513"/>
            <a:ext cx="4462912" cy="3724926"/>
          </a:xfrm>
          <a:solidFill>
            <a:srgbClr val="9B9B9B"/>
          </a:solidFill>
        </p:spPr>
        <p:txBody>
          <a:bodyPr/>
          <a:lstStyle>
            <a:lvl1pPr algn="ctr">
              <a:defRPr b="0">
                <a:solidFill>
                  <a:schemeClr val="bg1"/>
                </a:solidFill>
              </a:defRPr>
            </a:lvl1pPr>
          </a:lstStyle>
          <a:p>
            <a:r>
              <a:rPr lang="da-DK" dirty="0"/>
              <a:t>Klik på ikonet for at tilføje et billede</a:t>
            </a:r>
          </a:p>
        </p:txBody>
      </p:sp>
      <p:sp>
        <p:nvSpPr>
          <p:cNvPr id="10" name="Pladsholder til tekst 3"/>
          <p:cNvSpPr>
            <a:spLocks noGrp="1"/>
          </p:cNvSpPr>
          <p:nvPr>
            <p:ph type="body" sz="quarter" idx="13" hasCustomPrompt="1"/>
          </p:nvPr>
        </p:nvSpPr>
        <p:spPr>
          <a:xfrm>
            <a:off x="1908175" y="1898650"/>
            <a:ext cx="4462463" cy="3790953"/>
          </a:xfrm>
        </p:spPr>
        <p:txBody>
          <a:bodyPr/>
          <a:lstStyle>
            <a:lvl1pPr>
              <a:defRPr baseline="0"/>
            </a:lvl1pPr>
            <a:lvl2pPr>
              <a:defRPr/>
            </a:lvl2pPr>
          </a:lstStyle>
          <a:p>
            <a:pPr lvl="0"/>
            <a:r>
              <a:rPr lang="da-DK" dirty="0"/>
              <a:t>Indsæt tekst eller punktopstilling</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38" name="Billede 3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83091" y="0"/>
            <a:ext cx="2638457" cy="1485898"/>
          </a:xfrm>
          <a:prstGeom prst="rect">
            <a:avLst/>
          </a:prstGeom>
          <a:ln w="3175">
            <a:solidFill>
              <a:schemeClr val="accent5"/>
            </a:solidFill>
          </a:ln>
        </p:spPr>
      </p:pic>
      <p:grpSp>
        <p:nvGrpSpPr>
          <p:cNvPr id="22" name="Gruppe 21"/>
          <p:cNvGrpSpPr/>
          <p:nvPr userDrawn="1"/>
        </p:nvGrpSpPr>
        <p:grpSpPr>
          <a:xfrm>
            <a:off x="-2783394" y="1548000"/>
            <a:ext cx="2637735" cy="2220783"/>
            <a:chOff x="-2783394" y="2179188"/>
            <a:chExt cx="2637735" cy="2220783"/>
          </a:xfrm>
        </p:grpSpPr>
        <p:sp>
          <p:nvSpPr>
            <p:cNvPr id="23" name="AutoShape 4"/>
            <p:cNvSpPr>
              <a:spLocks/>
            </p:cNvSpPr>
            <p:nvPr userDrawn="1"/>
          </p:nvSpPr>
          <p:spPr bwMode="gray">
            <a:xfrm>
              <a:off x="-2783394" y="2179188"/>
              <a:ext cx="263773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To bokse tekst og billede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spcAft>
                  <a:spcPts val="3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Tekst og 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1=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Underoverskrif</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én gang til for at få</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3-5</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1000" b="0" noProof="1">
                  <a:solidFill>
                    <a:schemeClr val="tx1">
                      <a:lumMod val="75000"/>
                      <a:lumOff val="25000"/>
                    </a:schemeClr>
                  </a:solidFill>
                  <a:latin typeface="Arial" panose="020B0604020202020204" pitchFamily="34" charset="0"/>
                  <a:cs typeface="Arial" panose="020B0604020202020204" pitchFamily="34" charset="0"/>
                </a:rPr>
                <a:t>Punktopstilling</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 </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ny linje.</a:t>
              </a:r>
              <a:r>
                <a:rPr lang="da-DK" altLang="da-DK" sz="1000" b="0" baseline="0" noProof="1">
                  <a:solidFill>
                    <a:schemeClr val="tx1">
                      <a:lumMod val="75000"/>
                      <a:lumOff val="25000"/>
                    </a:schemeClr>
                  </a:solidFill>
                  <a:latin typeface="Arial" panose="020B0604020202020204" pitchFamily="34" charset="0"/>
                  <a:cs typeface="Arial" panose="020B0604020202020204" pitchFamily="34" charset="0"/>
                </a:rPr>
                <a:t>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-tasterne for at komme tilbage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bruges til at hoppe mellem </a:t>
              </a:r>
              <a:br>
                <a:rPr lang="nb-NO" altLang="da-DK" sz="1000" noProof="1">
                  <a:solidFill>
                    <a:schemeClr val="tx1">
                      <a:lumMod val="75000"/>
                      <a:lumOff val="25000"/>
                    </a:schemeClr>
                  </a:solidFill>
                  <a:latin typeface="Arial" panose="020B0604020202020204" pitchFamily="34" charset="0"/>
                  <a:cs typeface="Arial" panose="020B0604020202020204" pitchFamily="34" charset="0"/>
                </a:rPr>
              </a:br>
              <a:r>
                <a:rPr lang="nb-NO" altLang="da-DK" sz="1000" noProof="1">
                  <a:solidFill>
                    <a:schemeClr val="tx1">
                      <a:lumMod val="75000"/>
                      <a:lumOff val="25000"/>
                    </a:schemeClr>
                  </a:solidFill>
                  <a:latin typeface="Arial" panose="020B0604020202020204" pitchFamily="34" charset="0"/>
                  <a:cs typeface="Arial" panose="020B0604020202020204" pitchFamily="34" charset="0"/>
                </a:rPr>
                <a:t>tekst-typografierne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24" name="Gruppe 3"/>
            <p:cNvGrpSpPr>
              <a:grpSpLocks/>
            </p:cNvGrpSpPr>
            <p:nvPr userDrawn="1"/>
          </p:nvGrpSpPr>
          <p:grpSpPr bwMode="auto">
            <a:xfrm>
              <a:off x="-2180364" y="4199517"/>
              <a:ext cx="419099" cy="196850"/>
              <a:chOff x="899631" y="2683904"/>
              <a:chExt cx="417987" cy="196850"/>
            </a:xfrm>
          </p:grpSpPr>
          <p:pic>
            <p:nvPicPr>
              <p:cNvPr id="40"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9631" y="268390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ounded Rectangle 12"/>
              <p:cNvSpPr/>
              <p:nvPr/>
            </p:nvSpPr>
            <p:spPr bwMode="auto">
              <a:xfrm>
                <a:off x="1121290" y="269501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25" name="Gruppe 2"/>
            <p:cNvGrpSpPr>
              <a:grpSpLocks/>
            </p:cNvGrpSpPr>
            <p:nvPr userDrawn="1"/>
          </p:nvGrpSpPr>
          <p:grpSpPr bwMode="auto">
            <a:xfrm>
              <a:off x="-1665430" y="4203121"/>
              <a:ext cx="412750" cy="196850"/>
              <a:chOff x="1426434" y="3118743"/>
              <a:chExt cx="413649" cy="196850"/>
            </a:xfrm>
          </p:grpSpPr>
          <p:pic>
            <p:nvPicPr>
              <p:cNvPr id="26" name="Billed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35271" y="311874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ounded Rectangle 12"/>
              <p:cNvSpPr/>
              <p:nvPr/>
            </p:nvSpPr>
            <p:spPr bwMode="auto">
              <a:xfrm>
                <a:off x="1426434" y="312985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grpSp>
        <p:nvGrpSpPr>
          <p:cNvPr id="42" name="Gruppe 41"/>
          <p:cNvGrpSpPr/>
          <p:nvPr userDrawn="1"/>
        </p:nvGrpSpPr>
        <p:grpSpPr>
          <a:xfrm>
            <a:off x="-2781153" y="3798092"/>
            <a:ext cx="2641303" cy="2091399"/>
            <a:chOff x="-2748102" y="1898650"/>
            <a:chExt cx="2641303" cy="2091399"/>
          </a:xfrm>
        </p:grpSpPr>
        <p:sp>
          <p:nvSpPr>
            <p:cNvPr id="43" name="TextBox 5"/>
            <p:cNvSpPr txBox="1">
              <a:spLocks noChangeArrowheads="1"/>
            </p:cNvSpPr>
            <p:nvPr userDrawn="1"/>
          </p:nvSpPr>
          <p:spPr bwMode="auto">
            <a:xfrm>
              <a:off x="-2748102" y="1898650"/>
              <a:ext cx="2641303" cy="170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300"/>
                </a:spcAft>
                <a:defRPr/>
              </a:pPr>
              <a:r>
                <a:rPr lang="da-DK" sz="1000" b="1" noProof="1">
                  <a:solidFill>
                    <a:schemeClr val="tx1">
                      <a:lumMod val="75000"/>
                      <a:lumOff val="25000"/>
                    </a:schemeClr>
                  </a:solidFill>
                </a:rPr>
                <a:t>Indsæt baggrundsbillede</a:t>
              </a:r>
            </a:p>
            <a:p>
              <a:pPr algn="r" eaLnBrk="1" hangingPunct="1">
                <a:spcBef>
                  <a:spcPts val="0"/>
                </a:spcBef>
                <a:spcAft>
                  <a:spcPts val="240"/>
                </a:spcAft>
                <a:defRPr/>
              </a:pPr>
              <a:r>
                <a:rPr lang="da-DK" sz="1000" b="1" noProof="1">
                  <a:solidFill>
                    <a:schemeClr val="tx1">
                      <a:lumMod val="75000"/>
                      <a:lumOff val="25000"/>
                    </a:schemeClr>
                  </a:solidFill>
                </a:rPr>
                <a:t>1.</a:t>
              </a:r>
              <a:r>
                <a:rPr lang="da-DK" sz="1000" noProof="1">
                  <a:solidFill>
                    <a:schemeClr val="tx1">
                      <a:lumMod val="75000"/>
                      <a:lumOff val="25000"/>
                    </a:schemeClr>
                  </a:solidFill>
                </a:rPr>
                <a:t> Klik på den grå baggrund</a:t>
              </a:r>
            </a:p>
            <a:p>
              <a:pPr algn="r" eaLnBrk="1" hangingPunct="1">
                <a:spcBef>
                  <a:spcPts val="0"/>
                </a:spcBef>
                <a:spcAft>
                  <a:spcPts val="240"/>
                </a:spcAft>
                <a:defRPr/>
              </a:pPr>
              <a:r>
                <a:rPr lang="da-DK" sz="1000" b="1" noProof="1">
                  <a:solidFill>
                    <a:schemeClr val="tx1">
                      <a:lumMod val="75000"/>
                      <a:lumOff val="25000"/>
                    </a:schemeClr>
                  </a:solidFill>
                </a:rPr>
                <a:t>2. </a:t>
              </a:r>
              <a:r>
                <a:rPr lang="da-DK" sz="1000" b="0" noProof="1">
                  <a:solidFill>
                    <a:schemeClr val="tx1">
                      <a:lumMod val="75000"/>
                      <a:lumOff val="25000"/>
                    </a:schemeClr>
                  </a:solidFill>
                </a:rPr>
                <a:t>Klik på fanen </a:t>
              </a:r>
              <a:r>
                <a:rPr lang="da-DK" sz="1000" b="1" noProof="1">
                  <a:solidFill>
                    <a:schemeClr val="tx1">
                      <a:lumMod val="75000"/>
                      <a:lumOff val="25000"/>
                    </a:schemeClr>
                  </a:solidFill>
                </a:rPr>
                <a:t>INDSÆT</a:t>
              </a:r>
              <a:r>
                <a:rPr lang="da-DK" sz="1000" b="0" noProof="1">
                  <a:solidFill>
                    <a:schemeClr val="tx1">
                      <a:lumMod val="75000"/>
                      <a:lumOff val="25000"/>
                    </a:schemeClr>
                  </a:solidFill>
                </a:rPr>
                <a:t> og </a:t>
              </a:r>
              <a:br>
                <a:rPr lang="da-DK" sz="1000" b="0" noProof="1">
                  <a:solidFill>
                    <a:schemeClr val="tx1">
                      <a:lumMod val="75000"/>
                      <a:lumOff val="25000"/>
                    </a:schemeClr>
                  </a:solidFill>
                </a:rPr>
              </a:br>
              <a:r>
                <a:rPr lang="da-DK" sz="1000" b="0" noProof="1">
                  <a:solidFill>
                    <a:schemeClr val="tx1">
                      <a:lumMod val="75000"/>
                      <a:lumOff val="25000"/>
                    </a:schemeClr>
                  </a:solidFill>
                </a:rPr>
                <a:t>klik på knappen Billeder </a:t>
              </a:r>
            </a:p>
            <a:p>
              <a:pPr algn="r" eaLnBrk="1" hangingPunct="1">
                <a:spcBef>
                  <a:spcPts val="0"/>
                </a:spcBef>
                <a:spcAft>
                  <a:spcPts val="240"/>
                </a:spcAft>
                <a:defRPr/>
              </a:pPr>
              <a:r>
                <a:rPr lang="da-DK" sz="1000" b="1" noProof="1">
                  <a:solidFill>
                    <a:schemeClr val="tx1">
                      <a:lumMod val="75000"/>
                      <a:lumOff val="25000"/>
                    </a:schemeClr>
                  </a:solidFill>
                </a:rPr>
                <a:t>3. </a:t>
              </a:r>
              <a:r>
                <a:rPr lang="da-DK" sz="1000" b="0" noProof="1">
                  <a:solidFill>
                    <a:schemeClr val="tx1">
                      <a:lumMod val="75000"/>
                      <a:lumOff val="25000"/>
                    </a:schemeClr>
                  </a:solidFill>
                </a:rPr>
                <a:t>Find ønsket</a:t>
              </a:r>
              <a:r>
                <a:rPr lang="da-DK" sz="1000" b="0" baseline="0" noProof="1">
                  <a:solidFill>
                    <a:schemeClr val="tx1">
                      <a:lumMod val="75000"/>
                      <a:lumOff val="25000"/>
                    </a:schemeClr>
                  </a:solidFill>
                </a:rPr>
                <a:t> billede og klik </a:t>
              </a:r>
              <a:r>
                <a:rPr lang="da-DK" sz="1000" b="1" baseline="0" noProof="1">
                  <a:solidFill>
                    <a:schemeClr val="tx1">
                      <a:lumMod val="75000"/>
                      <a:lumOff val="25000"/>
                    </a:schemeClr>
                  </a:solidFill>
                </a:rPr>
                <a:t>Indsæt</a:t>
              </a:r>
            </a:p>
            <a:p>
              <a:pPr algn="r" eaLnBrk="1" hangingPunct="1">
                <a:spcBef>
                  <a:spcPts val="0"/>
                </a:spcBef>
                <a:spcAft>
                  <a:spcPts val="240"/>
                </a:spcAft>
                <a:buFontTx/>
                <a:buNone/>
                <a:defRPr/>
              </a:pPr>
              <a:r>
                <a:rPr lang="da-DK" sz="1000" noProof="1">
                  <a:solidFill>
                    <a:schemeClr val="tx1">
                      <a:lumMod val="75000"/>
                      <a:lumOff val="25000"/>
                    </a:schemeClr>
                  </a:solidFill>
                </a:rPr>
                <a:t>4. Klik </a:t>
              </a:r>
              <a:r>
                <a:rPr lang="da-DK" sz="1000" b="1" noProof="1">
                  <a:solidFill>
                    <a:schemeClr val="tx1">
                      <a:lumMod val="75000"/>
                      <a:lumOff val="25000"/>
                    </a:schemeClr>
                  </a:solidFill>
                </a:rPr>
                <a:t>Beskær </a:t>
              </a:r>
              <a:r>
                <a:rPr lang="da-DK" sz="1000" noProof="1">
                  <a:solidFill>
                    <a:schemeClr val="tx1">
                      <a:lumMod val="75000"/>
                      <a:lumOff val="25000"/>
                    </a:schemeClr>
                  </a:solidFill>
                </a:rPr>
                <a:t>for at ændre</a:t>
              </a:r>
              <a:br>
                <a:rPr lang="da-DK" sz="1000" noProof="1">
                  <a:solidFill>
                    <a:schemeClr val="tx1">
                      <a:lumMod val="75000"/>
                      <a:lumOff val="25000"/>
                    </a:schemeClr>
                  </a:solidFill>
                </a:rPr>
              </a:br>
              <a:r>
                <a:rPr lang="da-DK" sz="1000" noProof="1">
                  <a:solidFill>
                    <a:schemeClr val="tx1">
                      <a:lumMod val="75000"/>
                      <a:lumOff val="25000"/>
                    </a:schemeClr>
                  </a:solidFill>
                </a:rPr>
                <a:t>billedets fokus/størrelse</a:t>
              </a:r>
            </a:p>
            <a:p>
              <a:pPr algn="r" eaLnBrk="1" hangingPunct="1">
                <a:spcBef>
                  <a:spcPct val="0"/>
                </a:spcBef>
                <a:spcAft>
                  <a:spcPts val="240"/>
                </a:spcAft>
                <a:buFontTx/>
                <a:buNone/>
                <a:defRPr/>
              </a:pPr>
              <a:r>
                <a:rPr lang="da-DK" altLang="da-DK" sz="1000" b="1" noProof="1">
                  <a:solidFill>
                    <a:schemeClr val="tx1">
                      <a:lumMod val="75000"/>
                      <a:lumOff val="25000"/>
                    </a:schemeClr>
                  </a:solidFill>
                  <a:cs typeface="Arial" pitchFamily="34" charset="0"/>
                </a:rPr>
                <a:t>5. </a:t>
              </a:r>
              <a:r>
                <a:rPr lang="da-DK" altLang="da-DK" sz="1000" noProof="1">
                  <a:solidFill>
                    <a:schemeClr val="tx1">
                      <a:lumMod val="75000"/>
                      <a:lumOff val="25000"/>
                    </a:schemeClr>
                  </a:solidFill>
                  <a:cs typeface="Arial" pitchFamily="34" charset="0"/>
                </a:rPr>
                <a:t>Ønsker du at skalere billedet, </a:t>
              </a:r>
              <a:br>
                <a:rPr lang="da-DK" altLang="da-DK" sz="1000"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så hold </a:t>
              </a:r>
              <a:r>
                <a:rPr lang="da-DK" altLang="da-DK" sz="1000" b="1" noProof="1">
                  <a:solidFill>
                    <a:schemeClr val="tx1">
                      <a:lumMod val="75000"/>
                      <a:lumOff val="25000"/>
                    </a:schemeClr>
                  </a:solidFill>
                  <a:cs typeface="Arial" pitchFamily="34" charset="0"/>
                </a:rPr>
                <a:t>SHIFT</a:t>
              </a:r>
              <a:r>
                <a:rPr lang="da-DK" altLang="da-DK" sz="1000" noProof="1">
                  <a:solidFill>
                    <a:schemeClr val="tx1">
                      <a:lumMod val="75000"/>
                      <a:lumOff val="25000"/>
                    </a:schemeClr>
                  </a:solidFill>
                  <a:cs typeface="Arial" pitchFamily="34" charset="0"/>
                </a:rPr>
                <a:t>-knappen nede, mens </a:t>
              </a:r>
              <a:br>
                <a:rPr lang="da-DK" altLang="da-DK" sz="1000"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der trækkes i billedets hjørner  </a:t>
              </a:r>
            </a:p>
          </p:txBody>
        </p:sp>
        <p:grpSp>
          <p:nvGrpSpPr>
            <p:cNvPr id="44" name="Gruppe 57"/>
            <p:cNvGrpSpPr>
              <a:grpSpLocks/>
            </p:cNvGrpSpPr>
            <p:nvPr/>
          </p:nvGrpSpPr>
          <p:grpSpPr bwMode="auto">
            <a:xfrm>
              <a:off x="-454060" y="3593903"/>
              <a:ext cx="330033" cy="396146"/>
              <a:chOff x="1018031" y="5113037"/>
              <a:chExt cx="373412" cy="448177"/>
            </a:xfrm>
          </p:grpSpPr>
          <p:pic>
            <p:nvPicPr>
              <p:cNvPr id="46" name="Billede 5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8031" y="5134460"/>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ounded Rectangle 25"/>
              <p:cNvSpPr/>
              <p:nvPr/>
            </p:nvSpPr>
            <p:spPr bwMode="auto">
              <a:xfrm>
                <a:off x="1023497" y="5113037"/>
                <a:ext cx="210151" cy="17241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pic>
          <p:nvPicPr>
            <p:cNvPr id="45" name="Billede 56"/>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046164" y="2756287"/>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8"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Tree>
    <p:extLst>
      <p:ext uri="{BB962C8B-B14F-4D97-AF65-F5344CB8AC3E}">
        <p14:creationId xmlns:p14="http://schemas.microsoft.com/office/powerpoint/2010/main" val="11529583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o bokse tekst og billede m kant">
    <p:spTree>
      <p:nvGrpSpPr>
        <p:cNvPr id="1" name=""/>
        <p:cNvGrpSpPr/>
        <p:nvPr/>
      </p:nvGrpSpPr>
      <p:grpSpPr>
        <a:xfrm>
          <a:off x="0" y="0"/>
          <a:ext cx="0" cy="0"/>
          <a:chOff x="0" y="0"/>
          <a:chExt cx="0" cy="0"/>
        </a:xfrm>
      </p:grpSpPr>
      <p:sp>
        <p:nvSpPr>
          <p:cNvPr id="29"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p>
        </p:txBody>
      </p:sp>
      <p:sp>
        <p:nvSpPr>
          <p:cNvPr id="2" name="Pladsholder til dato 1"/>
          <p:cNvSpPr>
            <a:spLocks noGrp="1"/>
          </p:cNvSpPr>
          <p:nvPr>
            <p:ph type="dt" sz="half" idx="15"/>
          </p:nvPr>
        </p:nvSpPr>
        <p:spPr/>
        <p:txBody>
          <a:bodyPr/>
          <a:lstStyle>
            <a:lvl1pPr>
              <a:defRPr>
                <a:solidFill>
                  <a:schemeClr val="bg1"/>
                </a:solidFill>
              </a:defRPr>
            </a:lvl1pPr>
          </a:lstStyle>
          <a:p>
            <a:r>
              <a:rPr lang="da-DK" dirty="0"/>
              <a:t>Indsæt titel</a:t>
            </a:r>
            <a:endParaRPr lang="en-GB" dirty="0"/>
          </a:p>
        </p:txBody>
      </p:sp>
      <p:sp>
        <p:nvSpPr>
          <p:cNvPr id="3" name="Pladsholder til sidefod 2"/>
          <p:cNvSpPr>
            <a:spLocks noGrp="1"/>
          </p:cNvSpPr>
          <p:nvPr>
            <p:ph type="ftr" sz="quarter" idx="16"/>
          </p:nvPr>
        </p:nvSpPr>
        <p:spPr/>
        <p:txBody>
          <a:bodyPr/>
          <a:lstStyle>
            <a:lvl1pPr>
              <a:defRPr>
                <a:solidFill>
                  <a:schemeClr val="bg1"/>
                </a:solidFill>
              </a:defRPr>
            </a:lvl1pPr>
          </a:lstStyle>
          <a:p>
            <a:r>
              <a:rPr lang="da-DK"/>
              <a:t>Indsæt emne</a:t>
            </a:r>
            <a:endParaRPr lang="en-GB" dirty="0"/>
          </a:p>
        </p:txBody>
      </p:sp>
      <p:sp>
        <p:nvSpPr>
          <p:cNvPr id="8" name="Titel 1"/>
          <p:cNvSpPr>
            <a:spLocks noGrp="1"/>
          </p:cNvSpPr>
          <p:nvPr>
            <p:ph type="title" hasCustomPrompt="1"/>
          </p:nvPr>
        </p:nvSpPr>
        <p:spPr/>
        <p:txBody>
          <a:bodyPr/>
          <a:lstStyle/>
          <a:p>
            <a:r>
              <a:rPr lang="da-DK" noProof="0" dirty="0"/>
              <a:t>Overskrift i maksimalt to linjer</a:t>
            </a:r>
            <a:endParaRPr lang="da-DK" dirty="0"/>
          </a:p>
        </p:txBody>
      </p:sp>
      <p:sp>
        <p:nvSpPr>
          <p:cNvPr id="12" name="Pladsholder til billede 2"/>
          <p:cNvSpPr>
            <a:spLocks noGrp="1"/>
          </p:cNvSpPr>
          <p:nvPr>
            <p:ph type="pic" sz="quarter" idx="14"/>
          </p:nvPr>
        </p:nvSpPr>
        <p:spPr>
          <a:xfrm>
            <a:off x="6566399" y="1941513"/>
            <a:ext cx="4464000" cy="3724925"/>
          </a:xfrm>
          <a:solidFill>
            <a:srgbClr val="9B9B9B"/>
          </a:solidFill>
        </p:spPr>
        <p:txBody>
          <a:bodyPr/>
          <a:lstStyle>
            <a:lvl1pPr algn="ctr">
              <a:defRPr b="0">
                <a:solidFill>
                  <a:schemeClr val="bg1"/>
                </a:solidFill>
              </a:defRPr>
            </a:lvl1pPr>
          </a:lstStyle>
          <a:p>
            <a:r>
              <a:rPr lang="da-DK" dirty="0"/>
              <a:t>Klik på ikonet for at tilføje et billede</a:t>
            </a:r>
          </a:p>
        </p:txBody>
      </p:sp>
      <p:sp>
        <p:nvSpPr>
          <p:cNvPr id="10" name="Pladsholder til tekst 3"/>
          <p:cNvSpPr>
            <a:spLocks noGrp="1"/>
          </p:cNvSpPr>
          <p:nvPr>
            <p:ph type="body" sz="quarter" idx="13" hasCustomPrompt="1"/>
          </p:nvPr>
        </p:nvSpPr>
        <p:spPr>
          <a:xfrm>
            <a:off x="1908175" y="1898650"/>
            <a:ext cx="4462464" cy="3790953"/>
          </a:xfrm>
        </p:spPr>
        <p:txBody>
          <a:bodyPr/>
          <a:lstStyle>
            <a:lvl1pPr>
              <a:defRPr baseline="0"/>
            </a:lvl1pPr>
          </a:lstStyle>
          <a:p>
            <a:pPr lvl="0"/>
            <a:r>
              <a:rPr lang="da-DK" dirty="0"/>
              <a:t>Indsæt tekst eller punktopstilling</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slidenummer 3"/>
          <p:cNvSpPr>
            <a:spLocks noGrp="1"/>
          </p:cNvSpPr>
          <p:nvPr>
            <p:ph type="sldNum" sz="quarter" idx="17"/>
          </p:nvPr>
        </p:nvSpPr>
        <p:spPr/>
        <p:txBody>
          <a:bodyPr/>
          <a:lstStyle/>
          <a:p>
            <a:fld id="{45D37B1E-C366-494F-A587-962AD9AABC83}" type="slidenum">
              <a:rPr lang="en-GB" smtClean="0"/>
              <a:pPr/>
              <a:t>‹nr.›</a:t>
            </a:fld>
            <a:endParaRPr lang="en-GB" dirty="0"/>
          </a:p>
        </p:txBody>
      </p:sp>
      <p:grpSp>
        <p:nvGrpSpPr>
          <p:cNvPr id="25" name="Gruppe 24"/>
          <p:cNvGrpSpPr/>
          <p:nvPr userDrawn="1"/>
        </p:nvGrpSpPr>
        <p:grpSpPr>
          <a:xfrm>
            <a:off x="-2783394" y="1548000"/>
            <a:ext cx="2637735" cy="2220783"/>
            <a:chOff x="-2783394" y="2179188"/>
            <a:chExt cx="2637735" cy="2220783"/>
          </a:xfrm>
        </p:grpSpPr>
        <p:sp>
          <p:nvSpPr>
            <p:cNvPr id="26" name="AutoShape 4"/>
            <p:cNvSpPr>
              <a:spLocks/>
            </p:cNvSpPr>
            <p:nvPr userDrawn="1"/>
          </p:nvSpPr>
          <p:spPr bwMode="gray">
            <a:xfrm>
              <a:off x="-2783394" y="2179188"/>
              <a:ext cx="263773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To bokse tekst og billede med kant</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spcAft>
                  <a:spcPts val="3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Tekst og 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1=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Underoverskrif</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én gang til for at få</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3-5</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1000" b="0" noProof="1">
                  <a:solidFill>
                    <a:schemeClr val="tx1">
                      <a:lumMod val="75000"/>
                      <a:lumOff val="25000"/>
                    </a:schemeClr>
                  </a:solidFill>
                  <a:latin typeface="Arial" panose="020B0604020202020204" pitchFamily="34" charset="0"/>
                  <a:cs typeface="Arial" panose="020B0604020202020204" pitchFamily="34" charset="0"/>
                </a:rPr>
                <a:t>Punktopstilling</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 </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ny linje.</a:t>
              </a:r>
              <a:r>
                <a:rPr lang="da-DK" altLang="da-DK" sz="1000" b="0" baseline="0" noProof="1">
                  <a:solidFill>
                    <a:schemeClr val="tx1">
                      <a:lumMod val="75000"/>
                      <a:lumOff val="25000"/>
                    </a:schemeClr>
                  </a:solidFill>
                  <a:latin typeface="Arial" panose="020B0604020202020204" pitchFamily="34" charset="0"/>
                  <a:cs typeface="Arial" panose="020B0604020202020204" pitchFamily="34" charset="0"/>
                </a:rPr>
                <a:t>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-tasterne for at komme tilbage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bruges til at hoppe mellem </a:t>
              </a:r>
              <a:br>
                <a:rPr lang="nb-NO" altLang="da-DK" sz="1000" noProof="1">
                  <a:solidFill>
                    <a:schemeClr val="tx1">
                      <a:lumMod val="75000"/>
                      <a:lumOff val="25000"/>
                    </a:schemeClr>
                  </a:solidFill>
                  <a:latin typeface="Arial" panose="020B0604020202020204" pitchFamily="34" charset="0"/>
                  <a:cs typeface="Arial" panose="020B0604020202020204" pitchFamily="34" charset="0"/>
                </a:rPr>
              </a:br>
              <a:r>
                <a:rPr lang="nb-NO" altLang="da-DK" sz="1000" noProof="1">
                  <a:solidFill>
                    <a:schemeClr val="tx1">
                      <a:lumMod val="75000"/>
                      <a:lumOff val="25000"/>
                    </a:schemeClr>
                  </a:solidFill>
                  <a:latin typeface="Arial" panose="020B0604020202020204" pitchFamily="34" charset="0"/>
                  <a:cs typeface="Arial" panose="020B0604020202020204" pitchFamily="34" charset="0"/>
                </a:rPr>
                <a:t>tekst-typografierne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27" name="Gruppe 3"/>
            <p:cNvGrpSpPr>
              <a:grpSpLocks/>
            </p:cNvGrpSpPr>
            <p:nvPr userDrawn="1"/>
          </p:nvGrpSpPr>
          <p:grpSpPr bwMode="auto">
            <a:xfrm>
              <a:off x="-2180364" y="4199517"/>
              <a:ext cx="419099" cy="196850"/>
              <a:chOff x="899631" y="2683904"/>
              <a:chExt cx="417987" cy="196850"/>
            </a:xfrm>
          </p:grpSpPr>
          <p:pic>
            <p:nvPicPr>
              <p:cNvPr id="46" name="Billed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9631" y="268390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ounded Rectangle 12"/>
              <p:cNvSpPr/>
              <p:nvPr/>
            </p:nvSpPr>
            <p:spPr bwMode="auto">
              <a:xfrm>
                <a:off x="1121290" y="269501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28" name="Gruppe 2"/>
            <p:cNvGrpSpPr>
              <a:grpSpLocks/>
            </p:cNvGrpSpPr>
            <p:nvPr userDrawn="1"/>
          </p:nvGrpSpPr>
          <p:grpSpPr bwMode="auto">
            <a:xfrm>
              <a:off x="-1665430" y="4203121"/>
              <a:ext cx="412750" cy="196850"/>
              <a:chOff x="1426434" y="3118743"/>
              <a:chExt cx="413649" cy="196850"/>
            </a:xfrm>
          </p:grpSpPr>
          <p:pic>
            <p:nvPicPr>
              <p:cNvPr id="30" name="Billed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5271" y="311874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ounded Rectangle 12"/>
              <p:cNvSpPr/>
              <p:nvPr/>
            </p:nvSpPr>
            <p:spPr bwMode="auto">
              <a:xfrm>
                <a:off x="1426434" y="312985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grpSp>
        <p:nvGrpSpPr>
          <p:cNvPr id="48" name="Gruppe 47"/>
          <p:cNvGrpSpPr/>
          <p:nvPr userDrawn="1"/>
        </p:nvGrpSpPr>
        <p:grpSpPr>
          <a:xfrm>
            <a:off x="-2781153" y="3798092"/>
            <a:ext cx="2641303" cy="2091399"/>
            <a:chOff x="-2748102" y="1898650"/>
            <a:chExt cx="2641303" cy="2091399"/>
          </a:xfrm>
        </p:grpSpPr>
        <p:sp>
          <p:nvSpPr>
            <p:cNvPr id="49" name="TextBox 5"/>
            <p:cNvSpPr txBox="1">
              <a:spLocks noChangeArrowheads="1"/>
            </p:cNvSpPr>
            <p:nvPr userDrawn="1"/>
          </p:nvSpPr>
          <p:spPr bwMode="auto">
            <a:xfrm>
              <a:off x="-2748102" y="1898650"/>
              <a:ext cx="2641303" cy="170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300"/>
                </a:spcAft>
                <a:defRPr/>
              </a:pPr>
              <a:r>
                <a:rPr lang="da-DK" sz="1000" b="1" noProof="1">
                  <a:solidFill>
                    <a:schemeClr val="tx1">
                      <a:lumMod val="75000"/>
                      <a:lumOff val="25000"/>
                    </a:schemeClr>
                  </a:solidFill>
                </a:rPr>
                <a:t>Indsæt baggrundsbillede</a:t>
              </a:r>
            </a:p>
            <a:p>
              <a:pPr algn="r" eaLnBrk="1" hangingPunct="1">
                <a:spcBef>
                  <a:spcPts val="0"/>
                </a:spcBef>
                <a:spcAft>
                  <a:spcPts val="240"/>
                </a:spcAft>
                <a:defRPr/>
              </a:pPr>
              <a:r>
                <a:rPr lang="da-DK" sz="1000" b="1" noProof="1">
                  <a:solidFill>
                    <a:schemeClr val="tx1">
                      <a:lumMod val="75000"/>
                      <a:lumOff val="25000"/>
                    </a:schemeClr>
                  </a:solidFill>
                </a:rPr>
                <a:t>1.</a:t>
              </a:r>
              <a:r>
                <a:rPr lang="da-DK" sz="1000" noProof="1">
                  <a:solidFill>
                    <a:schemeClr val="tx1">
                      <a:lumMod val="75000"/>
                      <a:lumOff val="25000"/>
                    </a:schemeClr>
                  </a:solidFill>
                </a:rPr>
                <a:t> Klik på den grå baggrund</a:t>
              </a:r>
            </a:p>
            <a:p>
              <a:pPr algn="r" eaLnBrk="1" hangingPunct="1">
                <a:spcBef>
                  <a:spcPts val="0"/>
                </a:spcBef>
                <a:spcAft>
                  <a:spcPts val="240"/>
                </a:spcAft>
                <a:defRPr/>
              </a:pPr>
              <a:r>
                <a:rPr lang="da-DK" sz="1000" b="1" noProof="1">
                  <a:solidFill>
                    <a:schemeClr val="tx1">
                      <a:lumMod val="75000"/>
                      <a:lumOff val="25000"/>
                    </a:schemeClr>
                  </a:solidFill>
                </a:rPr>
                <a:t>2. </a:t>
              </a:r>
              <a:r>
                <a:rPr lang="da-DK" sz="1000" b="0" noProof="1">
                  <a:solidFill>
                    <a:schemeClr val="tx1">
                      <a:lumMod val="75000"/>
                      <a:lumOff val="25000"/>
                    </a:schemeClr>
                  </a:solidFill>
                </a:rPr>
                <a:t>Klik på fanen </a:t>
              </a:r>
              <a:r>
                <a:rPr lang="da-DK" sz="1000" b="1" noProof="1">
                  <a:solidFill>
                    <a:schemeClr val="tx1">
                      <a:lumMod val="75000"/>
                      <a:lumOff val="25000"/>
                    </a:schemeClr>
                  </a:solidFill>
                </a:rPr>
                <a:t>INDSÆT</a:t>
              </a:r>
              <a:r>
                <a:rPr lang="da-DK" sz="1000" b="0" noProof="1">
                  <a:solidFill>
                    <a:schemeClr val="tx1">
                      <a:lumMod val="75000"/>
                      <a:lumOff val="25000"/>
                    </a:schemeClr>
                  </a:solidFill>
                </a:rPr>
                <a:t> og </a:t>
              </a:r>
              <a:br>
                <a:rPr lang="da-DK" sz="1000" b="0" noProof="1">
                  <a:solidFill>
                    <a:schemeClr val="tx1">
                      <a:lumMod val="75000"/>
                      <a:lumOff val="25000"/>
                    </a:schemeClr>
                  </a:solidFill>
                </a:rPr>
              </a:br>
              <a:r>
                <a:rPr lang="da-DK" sz="1000" b="0" noProof="1">
                  <a:solidFill>
                    <a:schemeClr val="tx1">
                      <a:lumMod val="75000"/>
                      <a:lumOff val="25000"/>
                    </a:schemeClr>
                  </a:solidFill>
                </a:rPr>
                <a:t>klik på knappen Billeder </a:t>
              </a:r>
            </a:p>
            <a:p>
              <a:pPr algn="r" eaLnBrk="1" hangingPunct="1">
                <a:spcBef>
                  <a:spcPts val="0"/>
                </a:spcBef>
                <a:spcAft>
                  <a:spcPts val="240"/>
                </a:spcAft>
                <a:defRPr/>
              </a:pPr>
              <a:r>
                <a:rPr lang="da-DK" sz="1000" b="1" noProof="1">
                  <a:solidFill>
                    <a:schemeClr val="tx1">
                      <a:lumMod val="75000"/>
                      <a:lumOff val="25000"/>
                    </a:schemeClr>
                  </a:solidFill>
                </a:rPr>
                <a:t>3. </a:t>
              </a:r>
              <a:r>
                <a:rPr lang="da-DK" sz="1000" b="0" noProof="1">
                  <a:solidFill>
                    <a:schemeClr val="tx1">
                      <a:lumMod val="75000"/>
                      <a:lumOff val="25000"/>
                    </a:schemeClr>
                  </a:solidFill>
                </a:rPr>
                <a:t>Find ønsket</a:t>
              </a:r>
              <a:r>
                <a:rPr lang="da-DK" sz="1000" b="0" baseline="0" noProof="1">
                  <a:solidFill>
                    <a:schemeClr val="tx1">
                      <a:lumMod val="75000"/>
                      <a:lumOff val="25000"/>
                    </a:schemeClr>
                  </a:solidFill>
                </a:rPr>
                <a:t> billede og klik </a:t>
              </a:r>
              <a:r>
                <a:rPr lang="da-DK" sz="1000" b="1" baseline="0" noProof="1">
                  <a:solidFill>
                    <a:schemeClr val="tx1">
                      <a:lumMod val="75000"/>
                      <a:lumOff val="25000"/>
                    </a:schemeClr>
                  </a:solidFill>
                </a:rPr>
                <a:t>Indsæt</a:t>
              </a:r>
            </a:p>
            <a:p>
              <a:pPr algn="r" eaLnBrk="1" hangingPunct="1">
                <a:spcBef>
                  <a:spcPts val="0"/>
                </a:spcBef>
                <a:spcAft>
                  <a:spcPts val="240"/>
                </a:spcAft>
                <a:buFontTx/>
                <a:buNone/>
                <a:defRPr/>
              </a:pPr>
              <a:r>
                <a:rPr lang="da-DK" sz="1000" noProof="1">
                  <a:solidFill>
                    <a:schemeClr val="tx1">
                      <a:lumMod val="75000"/>
                      <a:lumOff val="25000"/>
                    </a:schemeClr>
                  </a:solidFill>
                </a:rPr>
                <a:t>4. Klik </a:t>
              </a:r>
              <a:r>
                <a:rPr lang="da-DK" sz="1000" b="1" noProof="1">
                  <a:solidFill>
                    <a:schemeClr val="tx1">
                      <a:lumMod val="75000"/>
                      <a:lumOff val="25000"/>
                    </a:schemeClr>
                  </a:solidFill>
                </a:rPr>
                <a:t>Beskær </a:t>
              </a:r>
              <a:r>
                <a:rPr lang="da-DK" sz="1000" noProof="1">
                  <a:solidFill>
                    <a:schemeClr val="tx1">
                      <a:lumMod val="75000"/>
                      <a:lumOff val="25000"/>
                    </a:schemeClr>
                  </a:solidFill>
                </a:rPr>
                <a:t>for at ændre</a:t>
              </a:r>
              <a:br>
                <a:rPr lang="da-DK" sz="1000" noProof="1">
                  <a:solidFill>
                    <a:schemeClr val="tx1">
                      <a:lumMod val="75000"/>
                      <a:lumOff val="25000"/>
                    </a:schemeClr>
                  </a:solidFill>
                </a:rPr>
              </a:br>
              <a:r>
                <a:rPr lang="da-DK" sz="1000" noProof="1">
                  <a:solidFill>
                    <a:schemeClr val="tx1">
                      <a:lumMod val="75000"/>
                      <a:lumOff val="25000"/>
                    </a:schemeClr>
                  </a:solidFill>
                </a:rPr>
                <a:t>billedets fokus/størrelse</a:t>
              </a:r>
            </a:p>
            <a:p>
              <a:pPr algn="r" eaLnBrk="1" hangingPunct="1">
                <a:spcBef>
                  <a:spcPct val="0"/>
                </a:spcBef>
                <a:spcAft>
                  <a:spcPts val="240"/>
                </a:spcAft>
                <a:buFontTx/>
                <a:buNone/>
                <a:defRPr/>
              </a:pPr>
              <a:r>
                <a:rPr lang="da-DK" altLang="da-DK" sz="1000" b="1" noProof="1">
                  <a:solidFill>
                    <a:schemeClr val="tx1">
                      <a:lumMod val="75000"/>
                      <a:lumOff val="25000"/>
                    </a:schemeClr>
                  </a:solidFill>
                  <a:cs typeface="Arial" pitchFamily="34" charset="0"/>
                </a:rPr>
                <a:t>5. </a:t>
              </a:r>
              <a:r>
                <a:rPr lang="da-DK" altLang="da-DK" sz="1000" noProof="1">
                  <a:solidFill>
                    <a:schemeClr val="tx1">
                      <a:lumMod val="75000"/>
                      <a:lumOff val="25000"/>
                    </a:schemeClr>
                  </a:solidFill>
                  <a:cs typeface="Arial" pitchFamily="34" charset="0"/>
                </a:rPr>
                <a:t>Ønsker du at skalere billedet, </a:t>
              </a:r>
              <a:br>
                <a:rPr lang="da-DK" altLang="da-DK" sz="1000"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så hold </a:t>
              </a:r>
              <a:r>
                <a:rPr lang="da-DK" altLang="da-DK" sz="1000" b="1" noProof="1">
                  <a:solidFill>
                    <a:schemeClr val="tx1">
                      <a:lumMod val="75000"/>
                      <a:lumOff val="25000"/>
                    </a:schemeClr>
                  </a:solidFill>
                  <a:cs typeface="Arial" pitchFamily="34" charset="0"/>
                </a:rPr>
                <a:t>SHIFT</a:t>
              </a:r>
              <a:r>
                <a:rPr lang="da-DK" altLang="da-DK" sz="1000" noProof="1">
                  <a:solidFill>
                    <a:schemeClr val="tx1">
                      <a:lumMod val="75000"/>
                      <a:lumOff val="25000"/>
                    </a:schemeClr>
                  </a:solidFill>
                  <a:cs typeface="Arial" pitchFamily="34" charset="0"/>
                </a:rPr>
                <a:t>-knappen nede, mens </a:t>
              </a:r>
              <a:br>
                <a:rPr lang="da-DK" altLang="da-DK" sz="1000"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der trækkes i billedets hjørner  </a:t>
              </a:r>
            </a:p>
          </p:txBody>
        </p:sp>
        <p:grpSp>
          <p:nvGrpSpPr>
            <p:cNvPr id="50" name="Gruppe 57"/>
            <p:cNvGrpSpPr>
              <a:grpSpLocks/>
            </p:cNvGrpSpPr>
            <p:nvPr/>
          </p:nvGrpSpPr>
          <p:grpSpPr bwMode="auto">
            <a:xfrm>
              <a:off x="-454060" y="3593903"/>
              <a:ext cx="330033" cy="396146"/>
              <a:chOff x="1018031" y="5113037"/>
              <a:chExt cx="373412" cy="448177"/>
            </a:xfrm>
          </p:grpSpPr>
          <p:pic>
            <p:nvPicPr>
              <p:cNvPr id="52" name="Billede 5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8031" y="5134460"/>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Rounded Rectangle 25"/>
              <p:cNvSpPr/>
              <p:nvPr/>
            </p:nvSpPr>
            <p:spPr bwMode="auto">
              <a:xfrm>
                <a:off x="1023497" y="5113037"/>
                <a:ext cx="210151" cy="17241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pic>
          <p:nvPicPr>
            <p:cNvPr id="51" name="Billede 56"/>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046164" y="2756287"/>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4"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32" name="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95999" y="6047999"/>
            <a:ext cx="689234" cy="417600"/>
          </a:xfrm>
          <a:prstGeom prst="rect">
            <a:avLst/>
          </a:prstGeom>
        </p:spPr>
      </p:pic>
      <p:pic>
        <p:nvPicPr>
          <p:cNvPr id="33" name="Billede 3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783091" y="1973"/>
            <a:ext cx="2638457" cy="1481952"/>
          </a:xfrm>
          <a:prstGeom prst="rect">
            <a:avLst/>
          </a:prstGeom>
          <a:ln w="3175">
            <a:solidFill>
              <a:schemeClr val="accent5"/>
            </a:solidFill>
          </a:ln>
        </p:spPr>
      </p:pic>
    </p:spTree>
    <p:extLst>
      <p:ext uri="{BB962C8B-B14F-4D97-AF65-F5344CB8AC3E}">
        <p14:creationId xmlns:p14="http://schemas.microsoft.com/office/powerpoint/2010/main" val="333623628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ille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da-DK"/>
              <a:t>Indsæt titel</a:t>
            </a:r>
            <a:endParaRPr lang="en-GB" dirty="0"/>
          </a:p>
        </p:txBody>
      </p:sp>
      <p:sp>
        <p:nvSpPr>
          <p:cNvPr id="4" name="Footer Placeholder 3"/>
          <p:cNvSpPr>
            <a:spLocks noGrp="1"/>
          </p:cNvSpPr>
          <p:nvPr>
            <p:ph type="ftr" sz="quarter" idx="11"/>
          </p:nvPr>
        </p:nvSpPr>
        <p:spPr/>
        <p:txBody>
          <a:bodyPr/>
          <a:lstStyle/>
          <a:p>
            <a:r>
              <a:rPr lang="da-DK" dirty="0"/>
              <a:t>Indsæt emne</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smtClean="0"/>
              <a:t>‹nr.›</a:t>
            </a:fld>
            <a:endParaRPr lang="en-GB" dirty="0"/>
          </a:p>
        </p:txBody>
      </p:sp>
      <p:sp>
        <p:nvSpPr>
          <p:cNvPr id="6" name="Pladsholder til billede 2"/>
          <p:cNvSpPr>
            <a:spLocks noGrp="1"/>
          </p:cNvSpPr>
          <p:nvPr>
            <p:ph type="pic" sz="quarter" idx="14"/>
          </p:nvPr>
        </p:nvSpPr>
        <p:spPr>
          <a:xfrm>
            <a:off x="1908175" y="1941512"/>
            <a:ext cx="9116086" cy="3726000"/>
          </a:xfrm>
          <a:solidFill>
            <a:srgbClr val="9B9B9B"/>
          </a:solidFill>
        </p:spPr>
        <p:txBody>
          <a:bodyPr/>
          <a:lstStyle>
            <a:lvl1pPr algn="ctr">
              <a:defRPr b="0">
                <a:solidFill>
                  <a:schemeClr val="bg1"/>
                </a:solidFill>
              </a:defRPr>
            </a:lvl1pPr>
          </a:lstStyle>
          <a:p>
            <a:r>
              <a:rPr lang="da-DK" dirty="0"/>
              <a:t>Klik på ikonet for at tilføje et billede</a:t>
            </a:r>
          </a:p>
        </p:txBody>
      </p:sp>
      <p:pic>
        <p:nvPicPr>
          <p:cNvPr id="14" name="Billed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83091" y="0"/>
            <a:ext cx="2638457" cy="1485897"/>
          </a:xfrm>
          <a:prstGeom prst="rect">
            <a:avLst/>
          </a:prstGeom>
          <a:ln w="3175">
            <a:solidFill>
              <a:schemeClr val="accent5"/>
            </a:solidFill>
          </a:ln>
        </p:spPr>
      </p:pic>
      <p:grpSp>
        <p:nvGrpSpPr>
          <p:cNvPr id="15" name="Gruppe 14"/>
          <p:cNvGrpSpPr/>
          <p:nvPr userDrawn="1"/>
        </p:nvGrpSpPr>
        <p:grpSpPr>
          <a:xfrm>
            <a:off x="-2593570" y="1548000"/>
            <a:ext cx="2484101" cy="2698321"/>
            <a:chOff x="-2593570" y="4522748"/>
            <a:chExt cx="2484101" cy="2698321"/>
          </a:xfrm>
        </p:grpSpPr>
        <p:sp>
          <p:nvSpPr>
            <p:cNvPr id="16" name="TextBox 5"/>
            <p:cNvSpPr txBox="1">
              <a:spLocks noChangeArrowheads="1"/>
            </p:cNvSpPr>
            <p:nvPr userDrawn="1"/>
          </p:nvSpPr>
          <p:spPr bwMode="auto">
            <a:xfrm>
              <a:off x="-2593570" y="4522748"/>
              <a:ext cx="245117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Billede</a:t>
              </a:r>
            </a:p>
            <a:p>
              <a:pPr algn="r" eaLnBrk="1" hangingPunct="1">
                <a:spcAft>
                  <a:spcPts val="300"/>
                </a:spcAft>
                <a:defRPr/>
              </a:pPr>
              <a:endParaRPr lang="da-DK" sz="1000" b="1" noProof="1">
                <a:solidFill>
                  <a:schemeClr val="tx1">
                    <a:lumMod val="75000"/>
                    <a:lumOff val="25000"/>
                  </a:schemeClr>
                </a:solidFill>
              </a:endParaRPr>
            </a:p>
            <a:p>
              <a:pPr algn="r" eaLnBrk="1" hangingPunct="1">
                <a:spcAft>
                  <a:spcPts val="300"/>
                </a:spcAft>
                <a:defRPr/>
              </a:pPr>
              <a:r>
                <a:rPr lang="da-DK" sz="1000" b="1" noProof="1">
                  <a:solidFill>
                    <a:schemeClr val="tx1">
                      <a:lumMod val="75000"/>
                      <a:lumOff val="25000"/>
                    </a:schemeClr>
                  </a:solidFill>
                </a:rPr>
                <a:t>Indsæt billede</a:t>
              </a:r>
            </a:p>
            <a:p>
              <a:pPr algn="r" eaLnBrk="1" hangingPunct="1">
                <a:spcBef>
                  <a:spcPts val="0"/>
                </a:spcBef>
                <a:spcAft>
                  <a:spcPts val="240"/>
                </a:spcAft>
                <a:buFontTx/>
                <a:buNone/>
                <a:defRPr/>
              </a:pPr>
              <a:r>
                <a:rPr lang="da-DK" sz="1000" b="1" noProof="1">
                  <a:solidFill>
                    <a:schemeClr val="tx1">
                      <a:lumMod val="75000"/>
                      <a:lumOff val="25000"/>
                    </a:schemeClr>
                  </a:solidFill>
                </a:rPr>
                <a:t>1.</a:t>
              </a:r>
              <a:r>
                <a:rPr lang="da-DK" sz="1000" noProof="1">
                  <a:solidFill>
                    <a:schemeClr val="tx1">
                      <a:lumMod val="75000"/>
                      <a:lumOff val="25000"/>
                    </a:schemeClr>
                  </a:solidFill>
                </a:rPr>
                <a:t> Klik på det lille billede-indsættelsesikon </a:t>
              </a:r>
              <a:br>
                <a:rPr lang="da-DK" sz="1000" noProof="1">
                  <a:solidFill>
                    <a:schemeClr val="tx1">
                      <a:lumMod val="75000"/>
                      <a:lumOff val="25000"/>
                    </a:schemeClr>
                  </a:solidFill>
                </a:rPr>
              </a:br>
              <a:r>
                <a:rPr lang="da-DK" sz="1000" noProof="1">
                  <a:solidFill>
                    <a:schemeClr val="tx1">
                      <a:lumMod val="75000"/>
                      <a:lumOff val="25000"/>
                    </a:schemeClr>
                  </a:solidFill>
                </a:rPr>
                <a:t>i midten</a:t>
              </a:r>
              <a:r>
                <a:rPr lang="da-DK" sz="1000" baseline="0" noProof="1">
                  <a:solidFill>
                    <a:schemeClr val="tx1">
                      <a:lumMod val="75000"/>
                      <a:lumOff val="25000"/>
                    </a:schemeClr>
                  </a:solidFill>
                </a:rPr>
                <a:t> </a:t>
              </a:r>
              <a:r>
                <a:rPr lang="da-DK" sz="1000" noProof="1">
                  <a:solidFill>
                    <a:schemeClr val="tx1">
                      <a:lumMod val="75000"/>
                      <a:lumOff val="25000"/>
                    </a:schemeClr>
                  </a:solidFill>
                </a:rPr>
                <a:t>af pladsholderen</a:t>
              </a:r>
            </a:p>
            <a:p>
              <a:pPr algn="r" eaLnBrk="1" hangingPunct="1">
                <a:spcBef>
                  <a:spcPts val="0"/>
                </a:spcBef>
                <a:spcAft>
                  <a:spcPts val="240"/>
                </a:spcAft>
                <a:buFontTx/>
                <a:buNone/>
                <a:defRPr/>
              </a:pPr>
              <a:r>
                <a:rPr lang="da-DK" sz="1000" b="1" noProof="1">
                  <a:solidFill>
                    <a:schemeClr val="tx1">
                      <a:lumMod val="75000"/>
                      <a:lumOff val="25000"/>
                    </a:schemeClr>
                  </a:solidFill>
                </a:rPr>
                <a:t>2. </a:t>
              </a:r>
              <a:r>
                <a:rPr lang="da-DK" sz="1000" noProof="1">
                  <a:solidFill>
                    <a:schemeClr val="tx1">
                      <a:lumMod val="75000"/>
                      <a:lumOff val="25000"/>
                    </a:schemeClr>
                  </a:solidFill>
                </a:rPr>
                <a:t>Indsæt det ønskede billede</a:t>
              </a:r>
            </a:p>
            <a:p>
              <a:pPr algn="r" eaLnBrk="1" hangingPunct="1">
                <a:spcBef>
                  <a:spcPts val="0"/>
                </a:spcBef>
                <a:spcAft>
                  <a:spcPts val="240"/>
                </a:spcAft>
                <a:buFontTx/>
                <a:buNone/>
                <a:defRPr/>
              </a:pPr>
              <a:r>
                <a:rPr lang="da-DK" sz="1000" b="1" noProof="1">
                  <a:solidFill>
                    <a:schemeClr val="tx1">
                      <a:lumMod val="75000"/>
                      <a:lumOff val="25000"/>
                    </a:schemeClr>
                  </a:solidFill>
                </a:rPr>
                <a:t>3.</a:t>
              </a:r>
              <a:r>
                <a:rPr lang="da-DK" sz="1000" noProof="1">
                  <a:solidFill>
                    <a:schemeClr val="tx1">
                      <a:lumMod val="75000"/>
                      <a:lumOff val="25000"/>
                    </a:schemeClr>
                  </a:solidFill>
                </a:rPr>
                <a:t> Klik </a:t>
              </a:r>
              <a:r>
                <a:rPr lang="da-DK" sz="1000" b="1" noProof="1">
                  <a:solidFill>
                    <a:schemeClr val="tx1">
                      <a:lumMod val="75000"/>
                      <a:lumOff val="25000"/>
                    </a:schemeClr>
                  </a:solidFill>
                </a:rPr>
                <a:t>Beskær </a:t>
              </a:r>
              <a:r>
                <a:rPr lang="da-DK" sz="1000" noProof="1">
                  <a:solidFill>
                    <a:schemeClr val="tx1">
                      <a:lumMod val="75000"/>
                      <a:lumOff val="25000"/>
                    </a:schemeClr>
                  </a:solidFill>
                </a:rPr>
                <a:t>for at ændre</a:t>
              </a:r>
              <a:br>
                <a:rPr lang="da-DK" sz="1000" noProof="1">
                  <a:solidFill>
                    <a:schemeClr val="tx1">
                      <a:lumMod val="75000"/>
                      <a:lumOff val="25000"/>
                    </a:schemeClr>
                  </a:solidFill>
                </a:rPr>
              </a:br>
              <a:r>
                <a:rPr lang="da-DK" sz="1000" noProof="1">
                  <a:solidFill>
                    <a:schemeClr val="tx1">
                      <a:lumMod val="75000"/>
                      <a:lumOff val="25000"/>
                    </a:schemeClr>
                  </a:solidFill>
                </a:rPr>
                <a:t>billedets fokus/størrelse</a:t>
              </a:r>
            </a:p>
            <a:p>
              <a:pPr algn="r" eaLnBrk="1" hangingPunct="1">
                <a:spcBef>
                  <a:spcPct val="0"/>
                </a:spcBef>
                <a:spcAft>
                  <a:spcPts val="240"/>
                </a:spcAft>
                <a:buFontTx/>
                <a:buNone/>
                <a:defRPr/>
              </a:pPr>
              <a:endParaRPr lang="da-DK" altLang="da-DK" sz="10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endParaRPr lang="da-DK" altLang="da-DK" sz="10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r>
                <a:rPr lang="da-DK" altLang="da-DK" sz="1000" b="1" noProof="1">
                  <a:solidFill>
                    <a:schemeClr val="tx1">
                      <a:lumMod val="75000"/>
                      <a:lumOff val="25000"/>
                    </a:schemeClr>
                  </a:solidFill>
                  <a:cs typeface="Arial" pitchFamily="34" charset="0"/>
                </a:rPr>
                <a:t>4. </a:t>
              </a:r>
              <a:r>
                <a:rPr lang="da-DK" altLang="da-DK" sz="1000" noProof="1">
                  <a:solidFill>
                    <a:schemeClr val="tx1">
                      <a:lumMod val="75000"/>
                      <a:lumOff val="25000"/>
                    </a:schemeClr>
                  </a:solidFill>
                  <a:cs typeface="Arial" pitchFamily="34" charset="0"/>
                </a:rPr>
                <a:t>Ønsker du at skalere billedet, så hold </a:t>
              </a:r>
              <a:r>
                <a:rPr lang="da-DK" altLang="da-DK" sz="1000" b="1" noProof="1">
                  <a:solidFill>
                    <a:schemeClr val="tx1">
                      <a:lumMod val="75000"/>
                      <a:lumOff val="25000"/>
                    </a:schemeClr>
                  </a:solidFill>
                  <a:cs typeface="Arial" pitchFamily="34" charset="0"/>
                </a:rPr>
                <a:t>SHIFT</a:t>
              </a:r>
              <a:r>
                <a:rPr lang="da-DK" altLang="da-DK" sz="1000" noProof="1">
                  <a:solidFill>
                    <a:schemeClr val="tx1">
                      <a:lumMod val="75000"/>
                      <a:lumOff val="25000"/>
                    </a:schemeClr>
                  </a:solidFill>
                  <a:cs typeface="Arial" pitchFamily="34" charset="0"/>
                </a:rPr>
                <a:t>-knappen nede, mens der trækkes i billedets hjørner</a:t>
              </a:r>
            </a:p>
          </p:txBody>
        </p:sp>
        <p:pic>
          <p:nvPicPr>
            <p:cNvPr id="17" name="Billede 5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2849" y="6843857"/>
              <a:ext cx="330033" cy="37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ounded Rectangle 25"/>
            <p:cNvSpPr/>
            <p:nvPr userDrawn="1"/>
          </p:nvSpPr>
          <p:spPr bwMode="auto">
            <a:xfrm>
              <a:off x="-478018" y="6842378"/>
              <a:ext cx="185738" cy="152400"/>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pic>
          <p:nvPicPr>
            <p:cNvPr id="19" name="Billede 5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2849" y="5950060"/>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Tree>
    <p:extLst>
      <p:ext uri="{BB962C8B-B14F-4D97-AF65-F5344CB8AC3E}">
        <p14:creationId xmlns:p14="http://schemas.microsoft.com/office/powerpoint/2010/main" val="3340710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slide til mørkt billede">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2EEB278E-06EE-4485-89DA-3982B463C2DA}"/>
              </a:ext>
            </a:extLst>
          </p:cNvPr>
          <p:cNvSpPr>
            <a:spLocks noGrp="1"/>
          </p:cNvSpPr>
          <p:nvPr>
            <p:ph type="pic" sz="quarter" idx="13" hasCustomPrompt="1"/>
          </p:nvPr>
        </p:nvSpPr>
        <p:spPr>
          <a:xfrm>
            <a:off x="0" y="-1"/>
            <a:ext cx="12193200" cy="6861600"/>
          </a:xfrm>
          <a:solidFill>
            <a:srgbClr val="E6E6E6"/>
          </a:solidFill>
        </p:spPr>
        <p:txBody>
          <a:bodyPr lIns="144000" tIns="108000"/>
          <a:lstStyle>
            <a:lvl1pPr marL="0" indent="0" algn="l">
              <a:buNone/>
              <a:defRPr sz="1600"/>
            </a:lvl1pPr>
          </a:lstStyle>
          <a:p>
            <a:r>
              <a:rPr lang="da-DK" dirty="0"/>
              <a:t>Klik på rammen for at tilføje et mørkt billede via Indsæt og Billeder eller via Templafy Skyfish</a:t>
            </a:r>
          </a:p>
        </p:txBody>
      </p:sp>
      <p:sp>
        <p:nvSpPr>
          <p:cNvPr id="2" name="Title 1"/>
          <p:cNvSpPr>
            <a:spLocks noGrp="1"/>
          </p:cNvSpPr>
          <p:nvPr>
            <p:ph type="ctrTitle"/>
          </p:nvPr>
        </p:nvSpPr>
        <p:spPr>
          <a:xfrm>
            <a:off x="1029600" y="1636713"/>
            <a:ext cx="8388000" cy="2894390"/>
          </a:xfrm>
        </p:spPr>
        <p:txBody>
          <a:bodyPr anchor="b"/>
          <a:lstStyle>
            <a:lvl1pPr algn="l">
              <a:defRPr sz="6600">
                <a:solidFill>
                  <a:schemeClr val="bg1"/>
                </a:solidFill>
              </a:defRPr>
            </a:lvl1pPr>
          </a:lstStyle>
          <a:p>
            <a:r>
              <a:rPr lang="da-DK"/>
              <a:t>Klik for at redigere i master</a:t>
            </a:r>
            <a:endParaRPr lang="da-DK" dirty="0"/>
          </a:p>
        </p:txBody>
      </p:sp>
      <p:sp>
        <p:nvSpPr>
          <p:cNvPr id="3" name="Subtitle 2"/>
          <p:cNvSpPr>
            <a:spLocks noGrp="1"/>
          </p:cNvSpPr>
          <p:nvPr>
            <p:ph type="subTitle" idx="1"/>
          </p:nvPr>
        </p:nvSpPr>
        <p:spPr>
          <a:xfrm>
            <a:off x="1029600" y="4618516"/>
            <a:ext cx="8388000" cy="1186971"/>
          </a:xfrm>
        </p:spPr>
        <p:txBody>
          <a:bodyPr/>
          <a:lstStyle>
            <a:lvl1pPr marL="0" indent="0" algn="l">
              <a:spcBef>
                <a:spcPts val="0"/>
              </a:spcBef>
              <a:buFont typeface="Arial" panose="020B0604020202020204" pitchFamily="34" charset="0"/>
              <a:buChar char="​"/>
              <a:defRPr sz="4000">
                <a:solidFill>
                  <a:schemeClr val="bg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da-DK"/>
              <a:t>Klik for at redigere undertiteltypografien i masteren</a:t>
            </a:r>
            <a:endParaRPr lang="da-DK" dirty="0"/>
          </a:p>
        </p:txBody>
      </p:sp>
      <p:sp>
        <p:nvSpPr>
          <p:cNvPr id="13" name="Logo Placeholder Grafik">
            <a:extLst>
              <a:ext uri="{FF2B5EF4-FFF2-40B4-BE49-F238E27FC236}">
                <a16:creationId xmlns:a16="http://schemas.microsoft.com/office/drawing/2014/main" id="{11F87B8E-2791-4AE8-83DF-94E02F33557A}"/>
              </a:ext>
            </a:extLst>
          </p:cNvPr>
          <p:cNvSpPr>
            <a:spLocks noGrp="1"/>
          </p:cNvSpPr>
          <p:nvPr>
            <p:ph type="body" sz="quarter" idx="15" hasCustomPrompt="1"/>
          </p:nvPr>
        </p:nvSpPr>
        <p:spPr>
          <a:xfrm>
            <a:off x="10468466" y="143695"/>
            <a:ext cx="1724400" cy="2196000"/>
          </a:xfrm>
          <a:blipFill>
            <a:blip r:embed="rId2"/>
            <a:stretch>
              <a:fillRect/>
            </a:stretch>
          </a:blipFill>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dirty="0"/>
              <a:t>.</a:t>
            </a:r>
          </a:p>
        </p:txBody>
      </p:sp>
      <p:sp>
        <p:nvSpPr>
          <p:cNvPr id="11" name="Logo Placeholder logo">
            <a:extLst>
              <a:ext uri="{FF2B5EF4-FFF2-40B4-BE49-F238E27FC236}">
                <a16:creationId xmlns:a16="http://schemas.microsoft.com/office/drawing/2014/main" id="{92C400E1-38DA-4C4E-902A-BC5E1889BAE9}"/>
              </a:ext>
            </a:extLst>
          </p:cNvPr>
          <p:cNvSpPr>
            <a:spLocks noGrp="1"/>
          </p:cNvSpPr>
          <p:nvPr>
            <p:ph type="body" sz="quarter" idx="14" hasCustomPrompt="1"/>
          </p:nvPr>
        </p:nvSpPr>
        <p:spPr>
          <a:xfrm>
            <a:off x="10164167" y="6071278"/>
            <a:ext cx="1443600" cy="424800"/>
          </a:xfrm>
          <a:blipFill>
            <a:blip r:embed="rId3"/>
            <a:stretch>
              <a:fillRect/>
            </a:stretch>
          </a:blipFill>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dirty="0"/>
              <a:t>.</a:t>
            </a:r>
          </a:p>
        </p:txBody>
      </p:sp>
      <p:sp>
        <p:nvSpPr>
          <p:cNvPr id="16" name="Date Placeholder 3" hidden="1">
            <a:extLst>
              <a:ext uri="{FF2B5EF4-FFF2-40B4-BE49-F238E27FC236}">
                <a16:creationId xmlns:a16="http://schemas.microsoft.com/office/drawing/2014/main" id="{2BD9CEA6-70F2-48A8-AFB2-10447C17718C}"/>
              </a:ext>
            </a:extLst>
          </p:cNvPr>
          <p:cNvSpPr>
            <a:spLocks noGrp="1"/>
          </p:cNvSpPr>
          <p:nvPr>
            <p:ph type="dt" sz="half" idx="2"/>
          </p:nvPr>
        </p:nvSpPr>
        <p:spPr>
          <a:xfrm>
            <a:off x="0" y="6912000"/>
            <a:ext cx="0" cy="0"/>
          </a:xfrm>
          <a:prstGeom prst="rect">
            <a:avLst/>
          </a:prstGeom>
        </p:spPr>
        <p:txBody>
          <a:bodyPr vert="horz" lIns="0" tIns="0" rIns="0" bIns="0" rtlCol="0" anchor="b" anchorCtr="0"/>
          <a:lstStyle>
            <a:lvl1pPr algn="l">
              <a:defRPr sz="100">
                <a:noFill/>
              </a:defRPr>
            </a:lvl1pPr>
          </a:lstStyle>
          <a:p>
            <a:endParaRPr lang="da-DK" dirty="0"/>
          </a:p>
        </p:txBody>
      </p:sp>
      <p:sp>
        <p:nvSpPr>
          <p:cNvPr id="17" name="Footer Placeholder 4" hidden="1">
            <a:extLst>
              <a:ext uri="{FF2B5EF4-FFF2-40B4-BE49-F238E27FC236}">
                <a16:creationId xmlns:a16="http://schemas.microsoft.com/office/drawing/2014/main" id="{05387719-94A7-43D2-8479-E8CF98EEA924}"/>
              </a:ext>
            </a:extLst>
          </p:cNvPr>
          <p:cNvSpPr>
            <a:spLocks noGrp="1"/>
          </p:cNvSpPr>
          <p:nvPr>
            <p:ph type="ftr" sz="quarter" idx="3"/>
          </p:nvPr>
        </p:nvSpPr>
        <p:spPr>
          <a:xfrm>
            <a:off x="0" y="6912000"/>
            <a:ext cx="0" cy="0"/>
          </a:xfrm>
          <a:prstGeom prst="rect">
            <a:avLst/>
          </a:prstGeom>
        </p:spPr>
        <p:txBody>
          <a:bodyPr vert="horz" lIns="0" tIns="0" rIns="0" bIns="0" rtlCol="0" anchor="b" anchorCtr="0"/>
          <a:lstStyle>
            <a:lvl1pPr algn="ctr">
              <a:defRPr sz="100">
                <a:noFill/>
              </a:defRPr>
            </a:lvl1pPr>
          </a:lstStyle>
          <a:p>
            <a:endParaRPr lang="da-DK" dirty="0"/>
          </a:p>
        </p:txBody>
      </p:sp>
      <p:sp>
        <p:nvSpPr>
          <p:cNvPr id="18" name="Slide Number Placeholder 5" hidden="1">
            <a:extLst>
              <a:ext uri="{FF2B5EF4-FFF2-40B4-BE49-F238E27FC236}">
                <a16:creationId xmlns:a16="http://schemas.microsoft.com/office/drawing/2014/main" id="{00055D5C-4725-415C-80BE-3B1E1DD3E727}"/>
              </a:ext>
            </a:extLst>
          </p:cNvPr>
          <p:cNvSpPr>
            <a:spLocks noGrp="1"/>
          </p:cNvSpPr>
          <p:nvPr>
            <p:ph type="sldNum" sz="quarter" idx="4"/>
          </p:nvPr>
        </p:nvSpPr>
        <p:spPr>
          <a:xfrm flipV="1">
            <a:off x="0" y="6912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81685188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Billede med kant">
    <p:spTree>
      <p:nvGrpSpPr>
        <p:cNvPr id="1" name=""/>
        <p:cNvGrpSpPr/>
        <p:nvPr/>
      </p:nvGrpSpPr>
      <p:grpSpPr>
        <a:xfrm>
          <a:off x="0" y="0"/>
          <a:ext cx="0" cy="0"/>
          <a:chOff x="0" y="0"/>
          <a:chExt cx="0" cy="0"/>
        </a:xfrm>
      </p:grpSpPr>
      <p:sp>
        <p:nvSpPr>
          <p:cNvPr id="18"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p>
        </p:txBody>
      </p:sp>
      <p:sp>
        <p:nvSpPr>
          <p:cNvPr id="7" name="Pladsholder til dato 6"/>
          <p:cNvSpPr>
            <a:spLocks noGrp="1"/>
          </p:cNvSpPr>
          <p:nvPr>
            <p:ph type="dt" sz="half" idx="15"/>
          </p:nvPr>
        </p:nvSpPr>
        <p:spPr/>
        <p:txBody>
          <a:bodyPr/>
          <a:lstStyle>
            <a:lvl1pPr>
              <a:defRPr>
                <a:solidFill>
                  <a:schemeClr val="bg1"/>
                </a:solidFill>
              </a:defRPr>
            </a:lvl1pPr>
          </a:lstStyle>
          <a:p>
            <a:r>
              <a:rPr lang="da-DK" dirty="0"/>
              <a:t>Indsæt titel</a:t>
            </a:r>
            <a:endParaRPr lang="en-GB" dirty="0"/>
          </a:p>
        </p:txBody>
      </p:sp>
      <p:sp>
        <p:nvSpPr>
          <p:cNvPr id="8" name="Pladsholder til sidefod 7"/>
          <p:cNvSpPr>
            <a:spLocks noGrp="1"/>
          </p:cNvSpPr>
          <p:nvPr>
            <p:ph type="ftr" sz="quarter" idx="16"/>
          </p:nvPr>
        </p:nvSpPr>
        <p:spPr/>
        <p:txBody>
          <a:bodyPr/>
          <a:lstStyle>
            <a:lvl1pPr>
              <a:defRPr>
                <a:solidFill>
                  <a:schemeClr val="bg1"/>
                </a:solidFill>
              </a:defRPr>
            </a:lvl1pPr>
          </a:lstStyle>
          <a:p>
            <a:r>
              <a:rPr lang="da-DK"/>
              <a:t>Indsæt emne</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6" name="Pladsholder til billede 2"/>
          <p:cNvSpPr>
            <a:spLocks noGrp="1"/>
          </p:cNvSpPr>
          <p:nvPr>
            <p:ph type="pic" sz="quarter" idx="14"/>
          </p:nvPr>
        </p:nvSpPr>
        <p:spPr>
          <a:xfrm>
            <a:off x="1908176" y="1941513"/>
            <a:ext cx="9116090" cy="3724925"/>
          </a:xfrm>
          <a:solidFill>
            <a:srgbClr val="9B9B9B"/>
          </a:solidFill>
        </p:spPr>
        <p:txBody>
          <a:bodyPr/>
          <a:lstStyle>
            <a:lvl1pPr algn="ctr">
              <a:defRPr b="0">
                <a:solidFill>
                  <a:schemeClr val="bg1"/>
                </a:solidFill>
              </a:defRPr>
            </a:lvl1pPr>
          </a:lstStyle>
          <a:p>
            <a:r>
              <a:rPr lang="da-DK" dirty="0"/>
              <a:t>Klik på ikonet for at tilføje et billede</a:t>
            </a:r>
          </a:p>
        </p:txBody>
      </p:sp>
      <p:sp>
        <p:nvSpPr>
          <p:cNvPr id="9" name="Pladsholder til slidenummer 8"/>
          <p:cNvSpPr>
            <a:spLocks noGrp="1"/>
          </p:cNvSpPr>
          <p:nvPr>
            <p:ph type="sldNum" sz="quarter" idx="17"/>
          </p:nvPr>
        </p:nvSpPr>
        <p:spPr/>
        <p:txBody>
          <a:bodyPr/>
          <a:lstStyle/>
          <a:p>
            <a:fld id="{45D37B1E-C366-494F-A587-962AD9AABC83}" type="slidenum">
              <a:rPr lang="en-GB" smtClean="0"/>
              <a:pPr/>
              <a:t>‹nr.›</a:t>
            </a:fld>
            <a:endParaRPr lang="en-GB" dirty="0"/>
          </a:p>
        </p:txBody>
      </p:sp>
      <p:grpSp>
        <p:nvGrpSpPr>
          <p:cNvPr id="15" name="Gruppe 14"/>
          <p:cNvGrpSpPr/>
          <p:nvPr userDrawn="1"/>
        </p:nvGrpSpPr>
        <p:grpSpPr>
          <a:xfrm>
            <a:off x="-2593570" y="1548000"/>
            <a:ext cx="2484101" cy="2698321"/>
            <a:chOff x="-2593570" y="4522748"/>
            <a:chExt cx="2484101" cy="2698321"/>
          </a:xfrm>
        </p:grpSpPr>
        <p:sp>
          <p:nvSpPr>
            <p:cNvPr id="16" name="TextBox 5"/>
            <p:cNvSpPr txBox="1">
              <a:spLocks noChangeArrowheads="1"/>
            </p:cNvSpPr>
            <p:nvPr userDrawn="1"/>
          </p:nvSpPr>
          <p:spPr bwMode="auto">
            <a:xfrm>
              <a:off x="-2593570" y="4522748"/>
              <a:ext cx="245117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Billede med kant</a:t>
              </a:r>
            </a:p>
            <a:p>
              <a:pPr algn="r" eaLnBrk="1" hangingPunct="1">
                <a:spcAft>
                  <a:spcPts val="300"/>
                </a:spcAft>
                <a:defRPr/>
              </a:pPr>
              <a:endParaRPr lang="da-DK" sz="1000" b="1" noProof="1">
                <a:solidFill>
                  <a:schemeClr val="tx1">
                    <a:lumMod val="75000"/>
                    <a:lumOff val="25000"/>
                  </a:schemeClr>
                </a:solidFill>
              </a:endParaRPr>
            </a:p>
            <a:p>
              <a:pPr algn="r" eaLnBrk="1" hangingPunct="1">
                <a:spcAft>
                  <a:spcPts val="300"/>
                </a:spcAft>
                <a:defRPr/>
              </a:pPr>
              <a:r>
                <a:rPr lang="da-DK" sz="1000" b="1" noProof="1">
                  <a:solidFill>
                    <a:schemeClr val="tx1">
                      <a:lumMod val="75000"/>
                      <a:lumOff val="25000"/>
                    </a:schemeClr>
                  </a:solidFill>
                </a:rPr>
                <a:t>Indsæt billede</a:t>
              </a:r>
            </a:p>
            <a:p>
              <a:pPr algn="r" eaLnBrk="1" hangingPunct="1">
                <a:spcBef>
                  <a:spcPts val="0"/>
                </a:spcBef>
                <a:spcAft>
                  <a:spcPts val="240"/>
                </a:spcAft>
                <a:buFontTx/>
                <a:buNone/>
                <a:defRPr/>
              </a:pPr>
              <a:r>
                <a:rPr lang="da-DK" sz="1000" b="1" noProof="1">
                  <a:solidFill>
                    <a:schemeClr val="tx1">
                      <a:lumMod val="75000"/>
                      <a:lumOff val="25000"/>
                    </a:schemeClr>
                  </a:solidFill>
                </a:rPr>
                <a:t>1.</a:t>
              </a:r>
              <a:r>
                <a:rPr lang="da-DK" sz="1000" noProof="1">
                  <a:solidFill>
                    <a:schemeClr val="tx1">
                      <a:lumMod val="75000"/>
                      <a:lumOff val="25000"/>
                    </a:schemeClr>
                  </a:solidFill>
                </a:rPr>
                <a:t> Klik på det lille billede-indsættelsesikon </a:t>
              </a:r>
              <a:br>
                <a:rPr lang="da-DK" sz="1000" noProof="1">
                  <a:solidFill>
                    <a:schemeClr val="tx1">
                      <a:lumMod val="75000"/>
                      <a:lumOff val="25000"/>
                    </a:schemeClr>
                  </a:solidFill>
                </a:rPr>
              </a:br>
              <a:r>
                <a:rPr lang="da-DK" sz="1000" noProof="1">
                  <a:solidFill>
                    <a:schemeClr val="tx1">
                      <a:lumMod val="75000"/>
                      <a:lumOff val="25000"/>
                    </a:schemeClr>
                  </a:solidFill>
                </a:rPr>
                <a:t>i midten</a:t>
              </a:r>
              <a:r>
                <a:rPr lang="da-DK" sz="1000" baseline="0" noProof="1">
                  <a:solidFill>
                    <a:schemeClr val="tx1">
                      <a:lumMod val="75000"/>
                      <a:lumOff val="25000"/>
                    </a:schemeClr>
                  </a:solidFill>
                </a:rPr>
                <a:t> </a:t>
              </a:r>
              <a:r>
                <a:rPr lang="da-DK" sz="1000" noProof="1">
                  <a:solidFill>
                    <a:schemeClr val="tx1">
                      <a:lumMod val="75000"/>
                      <a:lumOff val="25000"/>
                    </a:schemeClr>
                  </a:solidFill>
                </a:rPr>
                <a:t>af pladsholderen</a:t>
              </a:r>
            </a:p>
            <a:p>
              <a:pPr algn="r" eaLnBrk="1" hangingPunct="1">
                <a:spcBef>
                  <a:spcPts val="0"/>
                </a:spcBef>
                <a:spcAft>
                  <a:spcPts val="240"/>
                </a:spcAft>
                <a:buFontTx/>
                <a:buNone/>
                <a:defRPr/>
              </a:pPr>
              <a:r>
                <a:rPr lang="da-DK" sz="1000" b="1" noProof="1">
                  <a:solidFill>
                    <a:schemeClr val="tx1">
                      <a:lumMod val="75000"/>
                      <a:lumOff val="25000"/>
                    </a:schemeClr>
                  </a:solidFill>
                </a:rPr>
                <a:t>2. </a:t>
              </a:r>
              <a:r>
                <a:rPr lang="da-DK" sz="1000" noProof="1">
                  <a:solidFill>
                    <a:schemeClr val="tx1">
                      <a:lumMod val="75000"/>
                      <a:lumOff val="25000"/>
                    </a:schemeClr>
                  </a:solidFill>
                </a:rPr>
                <a:t>Indsæt det ønskede billede</a:t>
              </a:r>
            </a:p>
            <a:p>
              <a:pPr algn="r" eaLnBrk="1" hangingPunct="1">
                <a:spcBef>
                  <a:spcPts val="0"/>
                </a:spcBef>
                <a:spcAft>
                  <a:spcPts val="240"/>
                </a:spcAft>
                <a:buFontTx/>
                <a:buNone/>
                <a:defRPr/>
              </a:pPr>
              <a:r>
                <a:rPr lang="da-DK" sz="1000" b="1" noProof="1">
                  <a:solidFill>
                    <a:schemeClr val="tx1">
                      <a:lumMod val="75000"/>
                      <a:lumOff val="25000"/>
                    </a:schemeClr>
                  </a:solidFill>
                </a:rPr>
                <a:t>3.</a:t>
              </a:r>
              <a:r>
                <a:rPr lang="da-DK" sz="1000" noProof="1">
                  <a:solidFill>
                    <a:schemeClr val="tx1">
                      <a:lumMod val="75000"/>
                      <a:lumOff val="25000"/>
                    </a:schemeClr>
                  </a:solidFill>
                </a:rPr>
                <a:t> Klik </a:t>
              </a:r>
              <a:r>
                <a:rPr lang="da-DK" sz="1000" b="1" noProof="1">
                  <a:solidFill>
                    <a:schemeClr val="tx1">
                      <a:lumMod val="75000"/>
                      <a:lumOff val="25000"/>
                    </a:schemeClr>
                  </a:solidFill>
                </a:rPr>
                <a:t>Beskær </a:t>
              </a:r>
              <a:r>
                <a:rPr lang="da-DK" sz="1000" noProof="1">
                  <a:solidFill>
                    <a:schemeClr val="tx1">
                      <a:lumMod val="75000"/>
                      <a:lumOff val="25000"/>
                    </a:schemeClr>
                  </a:solidFill>
                </a:rPr>
                <a:t>for at ændre</a:t>
              </a:r>
              <a:br>
                <a:rPr lang="da-DK" sz="1000" noProof="1">
                  <a:solidFill>
                    <a:schemeClr val="tx1">
                      <a:lumMod val="75000"/>
                      <a:lumOff val="25000"/>
                    </a:schemeClr>
                  </a:solidFill>
                </a:rPr>
              </a:br>
              <a:r>
                <a:rPr lang="da-DK" sz="1000" noProof="1">
                  <a:solidFill>
                    <a:schemeClr val="tx1">
                      <a:lumMod val="75000"/>
                      <a:lumOff val="25000"/>
                    </a:schemeClr>
                  </a:solidFill>
                </a:rPr>
                <a:t>billedets fokus/størrelse</a:t>
              </a:r>
            </a:p>
            <a:p>
              <a:pPr algn="r" eaLnBrk="1" hangingPunct="1">
                <a:spcBef>
                  <a:spcPct val="0"/>
                </a:spcBef>
                <a:spcAft>
                  <a:spcPts val="240"/>
                </a:spcAft>
                <a:buFontTx/>
                <a:buNone/>
                <a:defRPr/>
              </a:pPr>
              <a:endParaRPr lang="da-DK" altLang="da-DK" sz="10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endParaRPr lang="da-DK" altLang="da-DK" sz="10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r>
                <a:rPr lang="da-DK" altLang="da-DK" sz="1000" b="1" noProof="1">
                  <a:solidFill>
                    <a:schemeClr val="tx1">
                      <a:lumMod val="75000"/>
                      <a:lumOff val="25000"/>
                    </a:schemeClr>
                  </a:solidFill>
                  <a:cs typeface="Arial" pitchFamily="34" charset="0"/>
                </a:rPr>
                <a:t>4. </a:t>
              </a:r>
              <a:r>
                <a:rPr lang="da-DK" altLang="da-DK" sz="1000" noProof="1">
                  <a:solidFill>
                    <a:schemeClr val="tx1">
                      <a:lumMod val="75000"/>
                      <a:lumOff val="25000"/>
                    </a:schemeClr>
                  </a:solidFill>
                  <a:cs typeface="Arial" pitchFamily="34" charset="0"/>
                </a:rPr>
                <a:t>Ønsker du at skalere billedet, så hold </a:t>
              </a:r>
              <a:r>
                <a:rPr lang="da-DK" altLang="da-DK" sz="1000" b="1" noProof="1">
                  <a:solidFill>
                    <a:schemeClr val="tx1">
                      <a:lumMod val="75000"/>
                      <a:lumOff val="25000"/>
                    </a:schemeClr>
                  </a:solidFill>
                  <a:cs typeface="Arial" pitchFamily="34" charset="0"/>
                </a:rPr>
                <a:t>SHIFT</a:t>
              </a:r>
              <a:r>
                <a:rPr lang="da-DK" altLang="da-DK" sz="1000" noProof="1">
                  <a:solidFill>
                    <a:schemeClr val="tx1">
                      <a:lumMod val="75000"/>
                      <a:lumOff val="25000"/>
                    </a:schemeClr>
                  </a:solidFill>
                  <a:cs typeface="Arial" pitchFamily="34" charset="0"/>
                </a:rPr>
                <a:t>-knappen nede, mens der trækkes i billedets hjørner</a:t>
              </a:r>
            </a:p>
          </p:txBody>
        </p:sp>
        <p:pic>
          <p:nvPicPr>
            <p:cNvPr id="17" name="Billede 5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2849" y="6843857"/>
              <a:ext cx="330033" cy="37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ounded Rectangle 25"/>
            <p:cNvSpPr/>
            <p:nvPr userDrawn="1"/>
          </p:nvSpPr>
          <p:spPr bwMode="auto">
            <a:xfrm>
              <a:off x="-478018" y="6842378"/>
              <a:ext cx="185738" cy="152400"/>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pic>
          <p:nvPicPr>
            <p:cNvPr id="27" name="Billede 5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2849" y="5950060"/>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21" name="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5999" y="6047999"/>
            <a:ext cx="689234" cy="417600"/>
          </a:xfrm>
          <a:prstGeom prst="rect">
            <a:avLst/>
          </a:prstGeom>
        </p:spPr>
      </p:pic>
      <p:pic>
        <p:nvPicPr>
          <p:cNvPr id="22" name="Billede 2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83091" y="1972"/>
            <a:ext cx="2638457" cy="1481952"/>
          </a:xfrm>
          <a:prstGeom prst="rect">
            <a:avLst/>
          </a:prstGeom>
          <a:ln w="3175">
            <a:solidFill>
              <a:schemeClr val="accent5"/>
            </a:solidFill>
          </a:ln>
        </p:spPr>
      </p:pic>
    </p:spTree>
    <p:extLst>
      <p:ext uri="{BB962C8B-B14F-4D97-AF65-F5344CB8AC3E}">
        <p14:creationId xmlns:p14="http://schemas.microsoft.com/office/powerpoint/2010/main" val="423631930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Overskrif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da-DK" dirty="0"/>
              <a:t>Indsæt titel</a:t>
            </a:r>
            <a:endParaRPr lang="en-GB" dirty="0"/>
          </a:p>
        </p:txBody>
      </p:sp>
      <p:sp>
        <p:nvSpPr>
          <p:cNvPr id="4" name="Footer Placeholder 3"/>
          <p:cNvSpPr>
            <a:spLocks noGrp="1"/>
          </p:cNvSpPr>
          <p:nvPr>
            <p:ph type="ftr" sz="quarter" idx="11"/>
          </p:nvPr>
        </p:nvSpPr>
        <p:spPr/>
        <p:txBody>
          <a:bodyPr/>
          <a:lstStyle/>
          <a:p>
            <a:r>
              <a:rPr lang="da-DK"/>
              <a:t>Indsæt emne</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smtClean="0"/>
              <a:t>‹nr.›</a:t>
            </a:fld>
            <a:endParaRPr lang="en-GB" dirty="0"/>
          </a:p>
        </p:txBody>
      </p:sp>
      <p:sp>
        <p:nvSpPr>
          <p:cNvPr id="7" name="TextBox 5"/>
          <p:cNvSpPr txBox="1">
            <a:spLocks noChangeArrowheads="1"/>
          </p:cNvSpPr>
          <p:nvPr userDrawn="1"/>
        </p:nvSpPr>
        <p:spPr bwMode="auto">
          <a:xfrm>
            <a:off x="-2593570" y="1548000"/>
            <a:ext cx="24511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Overskrift</a:t>
            </a:r>
          </a:p>
        </p:txBody>
      </p:sp>
      <p:sp>
        <p:nvSpPr>
          <p:cNvPr id="11"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Tree>
    <p:extLst>
      <p:ext uri="{BB962C8B-B14F-4D97-AF65-F5344CB8AC3E}">
        <p14:creationId xmlns:p14="http://schemas.microsoft.com/office/powerpoint/2010/main" val="371870953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Only" preserve="1">
  <p:cSld name="Overskrift med kant">
    <p:spTree>
      <p:nvGrpSpPr>
        <p:cNvPr id="1" name=""/>
        <p:cNvGrpSpPr/>
        <p:nvPr/>
      </p:nvGrpSpPr>
      <p:grpSpPr>
        <a:xfrm>
          <a:off x="0" y="0"/>
          <a:ext cx="0" cy="0"/>
          <a:chOff x="0" y="0"/>
          <a:chExt cx="0" cy="0"/>
        </a:xfrm>
      </p:grpSpPr>
      <p:sp>
        <p:nvSpPr>
          <p:cNvPr id="9"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p>
        </p:txBody>
      </p:sp>
      <p:sp>
        <p:nvSpPr>
          <p:cNvPr id="3" name="Date Placeholder 2"/>
          <p:cNvSpPr>
            <a:spLocks noGrp="1"/>
          </p:cNvSpPr>
          <p:nvPr>
            <p:ph type="dt" sz="half" idx="10"/>
          </p:nvPr>
        </p:nvSpPr>
        <p:spPr/>
        <p:txBody>
          <a:bodyPr/>
          <a:lstStyle>
            <a:lvl1pPr>
              <a:defRPr>
                <a:solidFill>
                  <a:schemeClr val="bg1"/>
                </a:solidFill>
              </a:defRPr>
            </a:lvl1pPr>
          </a:lstStyle>
          <a:p>
            <a:r>
              <a:rPr lang="da-DK"/>
              <a:t>Indsæt titel</a:t>
            </a:r>
            <a:endParaRPr lang="en-GB" dirty="0"/>
          </a:p>
        </p:txBody>
      </p:sp>
      <p:sp>
        <p:nvSpPr>
          <p:cNvPr id="4" name="Footer Placeholder 3"/>
          <p:cNvSpPr>
            <a:spLocks noGrp="1"/>
          </p:cNvSpPr>
          <p:nvPr>
            <p:ph type="ftr" sz="quarter" idx="11"/>
          </p:nvPr>
        </p:nvSpPr>
        <p:spPr/>
        <p:txBody>
          <a:bodyPr/>
          <a:lstStyle>
            <a:lvl1pPr>
              <a:defRPr>
                <a:solidFill>
                  <a:schemeClr val="bg1"/>
                </a:solidFill>
              </a:defRPr>
            </a:lvl1pPr>
          </a:lstStyle>
          <a:p>
            <a:r>
              <a:rPr lang="da-DK"/>
              <a:t>Indsæt emne</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smtClean="0"/>
              <a:t>‹nr.›</a:t>
            </a:fld>
            <a:endParaRPr lang="en-GB" dirty="0"/>
          </a:p>
        </p:txBody>
      </p:sp>
      <p:sp>
        <p:nvSpPr>
          <p:cNvPr id="10" name="TextBox 5"/>
          <p:cNvSpPr txBox="1">
            <a:spLocks noChangeArrowheads="1"/>
          </p:cNvSpPr>
          <p:nvPr userDrawn="1"/>
        </p:nvSpPr>
        <p:spPr bwMode="auto">
          <a:xfrm>
            <a:off x="-2593570" y="1548000"/>
            <a:ext cx="24511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Overskrift med kant</a:t>
            </a:r>
          </a:p>
        </p:txBody>
      </p:sp>
      <p:sp>
        <p:nvSpPr>
          <p:cNvPr id="11"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12" name="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999" y="6047999"/>
            <a:ext cx="689234" cy="417600"/>
          </a:xfrm>
          <a:prstGeom prst="rect">
            <a:avLst/>
          </a:prstGeom>
        </p:spPr>
      </p:pic>
    </p:spTree>
    <p:extLst>
      <p:ext uri="{BB962C8B-B14F-4D97-AF65-F5344CB8AC3E}">
        <p14:creationId xmlns:p14="http://schemas.microsoft.com/office/powerpoint/2010/main" val="199404789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a-DK"/>
              <a:t>Indsæt titel</a:t>
            </a:r>
            <a:endParaRPr lang="en-GB" dirty="0"/>
          </a:p>
        </p:txBody>
      </p:sp>
      <p:sp>
        <p:nvSpPr>
          <p:cNvPr id="3" name="Footer Placeholder 2"/>
          <p:cNvSpPr>
            <a:spLocks noGrp="1"/>
          </p:cNvSpPr>
          <p:nvPr>
            <p:ph type="ftr" sz="quarter" idx="11"/>
          </p:nvPr>
        </p:nvSpPr>
        <p:spPr/>
        <p:txBody>
          <a:bodyPr/>
          <a:lstStyle/>
          <a:p>
            <a:r>
              <a:rPr lang="da-DK"/>
              <a:t>Indsæt emne</a:t>
            </a:r>
            <a:endParaRPr lang="en-GB" dirty="0"/>
          </a:p>
        </p:txBody>
      </p:sp>
      <p:sp>
        <p:nvSpPr>
          <p:cNvPr id="4" name="Slide Number Placeholder 3"/>
          <p:cNvSpPr>
            <a:spLocks noGrp="1"/>
          </p:cNvSpPr>
          <p:nvPr>
            <p:ph type="sldNum" sz="quarter" idx="12"/>
          </p:nvPr>
        </p:nvSpPr>
        <p:spPr/>
        <p:txBody>
          <a:bodyPr/>
          <a:lstStyle/>
          <a:p>
            <a:fld id="{45D37B1E-C366-494F-A587-962AD9AABC83}" type="slidenum">
              <a:rPr lang="en-GB" smtClean="0"/>
              <a:t>‹nr.›</a:t>
            </a:fld>
            <a:endParaRPr lang="en-GB" dirty="0"/>
          </a:p>
        </p:txBody>
      </p:sp>
      <p:sp>
        <p:nvSpPr>
          <p:cNvPr id="5" name="TextBox 5"/>
          <p:cNvSpPr txBox="1">
            <a:spLocks noChangeArrowheads="1"/>
          </p:cNvSpPr>
          <p:nvPr userDrawn="1"/>
        </p:nvSpPr>
        <p:spPr bwMode="auto">
          <a:xfrm>
            <a:off x="-2593570" y="1548000"/>
            <a:ext cx="24511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Tomt</a:t>
            </a:r>
          </a:p>
        </p:txBody>
      </p:sp>
      <p:sp>
        <p:nvSpPr>
          <p:cNvPr id="6"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Tree>
    <p:extLst>
      <p:ext uri="{BB962C8B-B14F-4D97-AF65-F5344CB8AC3E}">
        <p14:creationId xmlns:p14="http://schemas.microsoft.com/office/powerpoint/2010/main" val="87348777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blank" preserve="1">
  <p:cSld name="Tomt med kant">
    <p:spTree>
      <p:nvGrpSpPr>
        <p:cNvPr id="1" name=""/>
        <p:cNvGrpSpPr/>
        <p:nvPr/>
      </p:nvGrpSpPr>
      <p:grpSpPr>
        <a:xfrm>
          <a:off x="0" y="0"/>
          <a:ext cx="0" cy="0"/>
          <a:chOff x="0" y="0"/>
          <a:chExt cx="0" cy="0"/>
        </a:xfrm>
      </p:grpSpPr>
      <p:sp>
        <p:nvSpPr>
          <p:cNvPr id="8"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p>
        </p:txBody>
      </p:sp>
      <p:sp>
        <p:nvSpPr>
          <p:cNvPr id="2" name="Date Placeholder 1"/>
          <p:cNvSpPr>
            <a:spLocks noGrp="1"/>
          </p:cNvSpPr>
          <p:nvPr>
            <p:ph type="dt" sz="half" idx="10"/>
          </p:nvPr>
        </p:nvSpPr>
        <p:spPr/>
        <p:txBody>
          <a:bodyPr/>
          <a:lstStyle>
            <a:lvl1pPr>
              <a:defRPr>
                <a:solidFill>
                  <a:schemeClr val="bg1"/>
                </a:solidFill>
              </a:defRPr>
            </a:lvl1pPr>
          </a:lstStyle>
          <a:p>
            <a:r>
              <a:rPr lang="da-DK"/>
              <a:t>Indsæt titel</a:t>
            </a:r>
            <a:endParaRPr lang="en-GB" dirty="0"/>
          </a:p>
        </p:txBody>
      </p:sp>
      <p:sp>
        <p:nvSpPr>
          <p:cNvPr id="3" name="Footer Placeholder 2"/>
          <p:cNvSpPr>
            <a:spLocks noGrp="1"/>
          </p:cNvSpPr>
          <p:nvPr>
            <p:ph type="ftr" sz="quarter" idx="11"/>
          </p:nvPr>
        </p:nvSpPr>
        <p:spPr/>
        <p:txBody>
          <a:bodyPr/>
          <a:lstStyle>
            <a:lvl1pPr>
              <a:defRPr>
                <a:solidFill>
                  <a:schemeClr val="bg1"/>
                </a:solidFill>
              </a:defRPr>
            </a:lvl1pPr>
          </a:lstStyle>
          <a:p>
            <a:r>
              <a:rPr lang="da-DK"/>
              <a:t>Indsæt emne</a:t>
            </a:r>
            <a:endParaRPr lang="en-GB" dirty="0"/>
          </a:p>
        </p:txBody>
      </p:sp>
      <p:sp>
        <p:nvSpPr>
          <p:cNvPr id="4" name="Slide Number Placeholder 3"/>
          <p:cNvSpPr>
            <a:spLocks noGrp="1"/>
          </p:cNvSpPr>
          <p:nvPr>
            <p:ph type="sldNum" sz="quarter" idx="12"/>
          </p:nvPr>
        </p:nvSpPr>
        <p:spPr/>
        <p:txBody>
          <a:bodyPr/>
          <a:lstStyle/>
          <a:p>
            <a:fld id="{45D37B1E-C366-494F-A587-962AD9AABC83}" type="slidenum">
              <a:rPr lang="en-GB" smtClean="0"/>
              <a:t>‹nr.›</a:t>
            </a:fld>
            <a:endParaRPr lang="en-GB" dirty="0"/>
          </a:p>
        </p:txBody>
      </p:sp>
      <p:sp>
        <p:nvSpPr>
          <p:cNvPr id="9" name="TextBox 5"/>
          <p:cNvSpPr txBox="1">
            <a:spLocks noChangeArrowheads="1"/>
          </p:cNvSpPr>
          <p:nvPr userDrawn="1"/>
        </p:nvSpPr>
        <p:spPr bwMode="auto">
          <a:xfrm>
            <a:off x="-2593570" y="1548000"/>
            <a:ext cx="24511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Tomt</a:t>
            </a:r>
            <a:r>
              <a:rPr lang="da-DK" sz="1000" b="1" baseline="0" noProof="1">
                <a:solidFill>
                  <a:schemeClr val="tx1">
                    <a:lumMod val="75000"/>
                    <a:lumOff val="25000"/>
                  </a:schemeClr>
                </a:solidFill>
              </a:rPr>
              <a:t> </a:t>
            </a:r>
            <a:r>
              <a:rPr lang="da-DK" sz="1000" b="1" noProof="1">
                <a:solidFill>
                  <a:schemeClr val="tx1">
                    <a:lumMod val="75000"/>
                    <a:lumOff val="25000"/>
                  </a:schemeClr>
                </a:solidFill>
              </a:rPr>
              <a:t>med kant</a:t>
            </a:r>
          </a:p>
        </p:txBody>
      </p:sp>
      <p:sp>
        <p:nvSpPr>
          <p:cNvPr id="10"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11" name="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999" y="6047999"/>
            <a:ext cx="689234" cy="417600"/>
          </a:xfrm>
          <a:prstGeom prst="rect">
            <a:avLst/>
          </a:prstGeom>
        </p:spPr>
      </p:pic>
    </p:spTree>
    <p:extLst>
      <p:ext uri="{BB962C8B-B14F-4D97-AF65-F5344CB8AC3E}">
        <p14:creationId xmlns:p14="http://schemas.microsoft.com/office/powerpoint/2010/main" val="16965765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userDrawn="1">
  <p:cSld name="Titel og indholdsobjek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23200" y="1389600"/>
            <a:ext cx="9940800" cy="792000"/>
          </a:xfrm>
        </p:spPr>
        <p:txBody>
          <a:bodyPr/>
          <a:lstStyle>
            <a:lvl1pPr>
              <a:defRPr lang="da-DK" dirty="0">
                <a:solidFill>
                  <a:schemeClr val="bg1"/>
                </a:solidFill>
              </a:defRPr>
            </a:lvl1pPr>
          </a:lstStyle>
          <a:p>
            <a:r>
              <a:rPr lang="da-DK" dirty="0"/>
              <a:t>Agenda</a:t>
            </a:r>
          </a:p>
        </p:txBody>
      </p:sp>
      <p:sp>
        <p:nvSpPr>
          <p:cNvPr id="3" name="Content Placeholder 2"/>
          <p:cNvSpPr>
            <a:spLocks noGrp="1"/>
          </p:cNvSpPr>
          <p:nvPr>
            <p:ph idx="1"/>
          </p:nvPr>
        </p:nvSpPr>
        <p:spPr>
          <a:xfrm>
            <a:off x="1123200" y="2348880"/>
            <a:ext cx="9940800" cy="3654000"/>
          </a:xfrm>
        </p:spPr>
        <p:txBody>
          <a:bodyPr/>
          <a:lstStyle>
            <a:lvl1pPr>
              <a:lnSpc>
                <a:spcPts val="2200"/>
              </a:lnSpc>
              <a:spcBef>
                <a:spcPts val="528"/>
              </a:spcBef>
              <a:defRPr lang="en-US" sz="2200" dirty="0" smtClean="0">
                <a:solidFill>
                  <a:schemeClr val="bg1"/>
                </a:solidFill>
              </a:defRPr>
            </a:lvl1pPr>
            <a:lvl2pPr>
              <a:defRPr lang="en-US" sz="1600" dirty="0" smtClean="0">
                <a:solidFill>
                  <a:schemeClr val="bg1"/>
                </a:solidFill>
              </a:defRPr>
            </a:lvl2pPr>
            <a:lvl3pPr>
              <a:defRPr lang="en-US" sz="1600" dirty="0" smtClean="0">
                <a:solidFill>
                  <a:schemeClr val="bg1"/>
                </a:solidFill>
              </a:defRPr>
            </a:lvl3pPr>
            <a:lvl4pPr>
              <a:defRPr lang="en-US" sz="1600" dirty="0" smtClean="0">
                <a:solidFill>
                  <a:schemeClr val="bg1"/>
                </a:solidFill>
              </a:defRPr>
            </a:lvl4pPr>
            <a:lvl5pPr>
              <a:defRPr lang="da-DK" sz="1600" dirty="0">
                <a:solidFill>
                  <a:schemeClr val="bg1"/>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6" name="Slide Number Placeholder 5"/>
          <p:cNvSpPr>
            <a:spLocks noGrp="1"/>
          </p:cNvSpPr>
          <p:nvPr>
            <p:ph type="sldNum" sz="quarter" idx="12"/>
          </p:nvPr>
        </p:nvSpPr>
        <p:spPr/>
        <p:txBody>
          <a:bodyPr/>
          <a:lstStyle>
            <a:lvl1pPr>
              <a:defRPr smtClean="0">
                <a:solidFill>
                  <a:schemeClr val="tx1"/>
                </a:solidFill>
              </a:defRPr>
            </a:lvl1pPr>
          </a:lstStyle>
          <a:p>
            <a:pPr>
              <a:defRPr/>
            </a:pPr>
            <a:fld id="{406A62B3-44A3-438B-BFA8-182113035C79}" type="slidenum">
              <a:rPr lang="da-DK" smtClean="0"/>
              <a:pPr>
                <a:defRPr/>
              </a:pPr>
              <a:t>‹nr.›</a:t>
            </a:fld>
            <a:endParaRPr lang="da-DK" dirty="0"/>
          </a:p>
        </p:txBody>
      </p:sp>
      <p:pic>
        <p:nvPicPr>
          <p:cNvPr id="5" name="Picture 2" descr="Pressemateriale">
            <a:extLst>
              <a:ext uri="{FF2B5EF4-FFF2-40B4-BE49-F238E27FC236}">
                <a16:creationId xmlns:a16="http://schemas.microsoft.com/office/drawing/2014/main" id="{32721A9D-25BB-4A5F-9606-F817533560A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0507" y="5755687"/>
            <a:ext cx="1182652" cy="715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74969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Titelslide">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78947" y="3506348"/>
            <a:ext cx="8973437" cy="720080"/>
          </a:xfrm>
        </p:spPr>
        <p:txBody>
          <a:bodyPr wrap="square" anchor="b" anchorCtr="0">
            <a:normAutofit/>
          </a:bodyPr>
          <a:lstStyle>
            <a:lvl1pPr>
              <a:lnSpc>
                <a:spcPts val="4500"/>
              </a:lnSpc>
              <a:defRPr sz="4000" cap="all" baseline="0">
                <a:solidFill>
                  <a:schemeClr val="bg1"/>
                </a:solidFill>
              </a:defRPr>
            </a:lvl1pPr>
          </a:lstStyle>
          <a:p>
            <a:r>
              <a:rPr lang="en-US" dirty="0"/>
              <a:t>KLik for at tilføje titel</a:t>
            </a:r>
          </a:p>
        </p:txBody>
      </p:sp>
      <p:sp>
        <p:nvSpPr>
          <p:cNvPr id="3" name="Undertitel 2"/>
          <p:cNvSpPr>
            <a:spLocks noGrp="1"/>
          </p:cNvSpPr>
          <p:nvPr>
            <p:ph type="subTitle" idx="1" hasCustomPrompt="1"/>
          </p:nvPr>
        </p:nvSpPr>
        <p:spPr>
          <a:xfrm>
            <a:off x="587700" y="4437112"/>
            <a:ext cx="8928992" cy="1440160"/>
          </a:xfrm>
        </p:spPr>
        <p:txBody>
          <a:bodyPr>
            <a:normAutofit/>
          </a:bodyPr>
          <a:lstStyle>
            <a:lvl1pPr marL="0" indent="0" algn="l">
              <a:lnSpc>
                <a:spcPts val="3200"/>
              </a:lnSpc>
              <a:buNone/>
              <a:defRPr sz="30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Klik for at tilføje undertitel/afsender</a:t>
            </a:r>
          </a:p>
        </p:txBody>
      </p:sp>
      <p:sp>
        <p:nvSpPr>
          <p:cNvPr id="4" name="Pladsholder til dato 3"/>
          <p:cNvSpPr>
            <a:spLocks noGrp="1"/>
          </p:cNvSpPr>
          <p:nvPr>
            <p:ph type="dt" sz="half" idx="10"/>
          </p:nvPr>
        </p:nvSpPr>
        <p:spPr/>
        <p:txBody>
          <a:bodyPr/>
          <a:lstStyle>
            <a:lvl1pPr>
              <a:defRPr>
                <a:solidFill>
                  <a:schemeClr val="bg1"/>
                </a:solidFill>
              </a:defRPr>
            </a:lvl1pPr>
          </a:lstStyle>
          <a:p>
            <a:fld id="{6B8B9B48-6753-4CA8-AF7D-8433A5F62F03}" type="datetime2">
              <a:rPr lang="da-DK" smtClean="0"/>
              <a:t>9. november 2022</a:t>
            </a:fld>
            <a:endParaRPr lang="en-US" dirty="0"/>
          </a:p>
        </p:txBody>
      </p:sp>
      <p:sp>
        <p:nvSpPr>
          <p:cNvPr id="5" name="Pladsholder til sidefod 4"/>
          <p:cNvSpPr>
            <a:spLocks noGrp="1"/>
          </p:cNvSpPr>
          <p:nvPr>
            <p:ph type="ftr" sz="quarter" idx="11"/>
          </p:nvPr>
        </p:nvSpPr>
        <p:spPr/>
        <p:txBody>
          <a:bodyPr/>
          <a:lstStyle>
            <a:lvl1pPr>
              <a:defRPr>
                <a:solidFill>
                  <a:schemeClr val="bg1"/>
                </a:solidFill>
              </a:defRPr>
            </a:lvl1pPr>
          </a:lstStyle>
          <a:p>
            <a:r>
              <a:rPr lang="en-US"/>
              <a:t>Midt- og vestjyllands</a:t>
            </a:r>
            <a:endParaRPr lang="en-US" dirty="0"/>
          </a:p>
        </p:txBody>
      </p:sp>
      <p:sp>
        <p:nvSpPr>
          <p:cNvPr id="6" name="Pladsholder til diasnummer 5"/>
          <p:cNvSpPr>
            <a:spLocks noGrp="1"/>
          </p:cNvSpPr>
          <p:nvPr>
            <p:ph type="sldNum" sz="quarter" idx="12"/>
          </p:nvPr>
        </p:nvSpPr>
        <p:spPr/>
        <p:txBody>
          <a:bodyPr/>
          <a:lstStyle>
            <a:lvl1pPr>
              <a:defRPr>
                <a:solidFill>
                  <a:schemeClr val="bg1"/>
                </a:solidFill>
              </a:defRPr>
            </a:lvl1pPr>
          </a:lstStyle>
          <a:p>
            <a:fld id="{5D63841E-FDE4-4F95-B5AA-F5EB88A7EDBE}" type="slidenum">
              <a:rPr lang="en-US" smtClean="0"/>
              <a:pPr/>
              <a:t>‹nr.›</a:t>
            </a:fld>
            <a:endParaRPr lang="en-US" dirty="0"/>
          </a:p>
        </p:txBody>
      </p:sp>
      <p:pic>
        <p:nvPicPr>
          <p:cNvPr id="46" name="Billede 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7200" y="6055201"/>
            <a:ext cx="1526400" cy="485469"/>
          </a:xfrm>
          <a:prstGeom prst="rect">
            <a:avLst/>
          </a:prstGeom>
        </p:spPr>
      </p:pic>
      <p:grpSp>
        <p:nvGrpSpPr>
          <p:cNvPr id="12" name="KombitShape"/>
          <p:cNvGrpSpPr/>
          <p:nvPr/>
        </p:nvGrpSpPr>
        <p:grpSpPr>
          <a:xfrm>
            <a:off x="5166000" y="-143168"/>
            <a:ext cx="7637386" cy="4618506"/>
            <a:chOff x="2117378" y="-143168"/>
            <a:chExt cx="7637386" cy="4618506"/>
          </a:xfrm>
          <a:solidFill>
            <a:schemeClr val="bg1"/>
          </a:solidFill>
        </p:grpSpPr>
        <p:sp>
          <p:nvSpPr>
            <p:cNvPr id="13" name="Krans 3"/>
            <p:cNvSpPr>
              <a:spLocks noChangeAspect="1"/>
            </p:cNvSpPr>
            <p:nvPr/>
          </p:nvSpPr>
          <p:spPr>
            <a:xfrm>
              <a:off x="2117378" y="-143168"/>
              <a:ext cx="4176000" cy="2088000"/>
            </a:xfrm>
            <a:custGeom>
              <a:avLst/>
              <a:gdLst/>
              <a:ahLst/>
              <a:cxnLst/>
              <a:rect l="l" t="t" r="r" b="b"/>
              <a:pathLst>
                <a:path w="4176000" h="2088000">
                  <a:moveTo>
                    <a:pt x="0" y="0"/>
                  </a:moveTo>
                  <a:lnTo>
                    <a:pt x="4176000" y="0"/>
                  </a:lnTo>
                  <a:cubicBezTo>
                    <a:pt x="4176000" y="1153171"/>
                    <a:pt x="3241171" y="2088000"/>
                    <a:pt x="2088000" y="2088000"/>
                  </a:cubicBezTo>
                  <a:cubicBezTo>
                    <a:pt x="934829" y="2088000"/>
                    <a:pt x="0" y="1153171"/>
                    <a:pt x="0" y="0"/>
                  </a:cubicBezTo>
                  <a:close/>
                  <a:moveTo>
                    <a:pt x="651122" y="0"/>
                  </a:moveTo>
                  <a:cubicBezTo>
                    <a:pt x="651122" y="793566"/>
                    <a:pt x="1294434" y="1436878"/>
                    <a:pt x="2088000" y="1436878"/>
                  </a:cubicBezTo>
                  <a:cubicBezTo>
                    <a:pt x="2881566" y="1436878"/>
                    <a:pt x="3524878" y="793566"/>
                    <a:pt x="3524878" y="0"/>
                  </a:cubicBezTo>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sp>
        <p:sp>
          <p:nvSpPr>
            <p:cNvPr id="14" name="Rektangel 13"/>
            <p:cNvSpPr/>
            <p:nvPr/>
          </p:nvSpPr>
          <p:spPr>
            <a:xfrm rot="2700000">
              <a:off x="4950278" y="2329983"/>
              <a:ext cx="3640764" cy="649946"/>
            </a:xfrm>
            <a:prstGeom prst="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sp>
        <p:sp>
          <p:nvSpPr>
            <p:cNvPr id="15" name="Rektangel 22"/>
            <p:cNvSpPr/>
            <p:nvPr/>
          </p:nvSpPr>
          <p:spPr>
            <a:xfrm rot="18900000">
              <a:off x="7227345" y="2723296"/>
              <a:ext cx="2527419" cy="652096"/>
            </a:xfrm>
            <a:custGeom>
              <a:avLst/>
              <a:gdLst/>
              <a:ahLst/>
              <a:cxnLst/>
              <a:rect l="l" t="t" r="r" b="b"/>
              <a:pathLst>
                <a:path w="2527419" h="652096">
                  <a:moveTo>
                    <a:pt x="0" y="0"/>
                  </a:moveTo>
                  <a:lnTo>
                    <a:pt x="2527419" y="0"/>
                  </a:lnTo>
                  <a:lnTo>
                    <a:pt x="1893395" y="652096"/>
                  </a:lnTo>
                  <a:lnTo>
                    <a:pt x="0" y="649946"/>
                  </a:lnTo>
                  <a:lnTo>
                    <a:pt x="0" y="0"/>
                  </a:ln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sp>
      </p:grpSp>
    </p:spTree>
    <p:extLst>
      <p:ext uri="{BB962C8B-B14F-4D97-AF65-F5344CB8AC3E}">
        <p14:creationId xmlns:p14="http://schemas.microsoft.com/office/powerpoint/2010/main" val="359574119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itel og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nSpc>
                <a:spcPts val="2700"/>
              </a:lnSpc>
              <a:defRPr/>
            </a:lvl1pPr>
          </a:lstStyle>
          <a:p>
            <a:r>
              <a:rPr lang="da-DK"/>
              <a:t>Klik for at redigere titeltypografien i masteren</a:t>
            </a:r>
            <a:endParaRPr lang="en-US" dirty="0"/>
          </a:p>
        </p:txBody>
      </p:sp>
      <p:sp>
        <p:nvSpPr>
          <p:cNvPr id="3" name="Pladsholder til indhold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Pladsholder til dato 3"/>
          <p:cNvSpPr>
            <a:spLocks noGrp="1"/>
          </p:cNvSpPr>
          <p:nvPr>
            <p:ph type="dt" sz="half" idx="10"/>
          </p:nvPr>
        </p:nvSpPr>
        <p:spPr/>
        <p:txBody>
          <a:bodyPr/>
          <a:lstStyle/>
          <a:p>
            <a:fld id="{2BD95DEB-2585-4A6F-BCEB-7127196B016C}" type="datetime2">
              <a:rPr lang="da-DK" smtClean="0"/>
              <a:t>9. november 2022</a:t>
            </a:fld>
            <a:endParaRPr lang="en-US" dirty="0"/>
          </a:p>
        </p:txBody>
      </p:sp>
      <p:sp>
        <p:nvSpPr>
          <p:cNvPr id="5" name="Pladsholder til sidefod 4"/>
          <p:cNvSpPr>
            <a:spLocks noGrp="1"/>
          </p:cNvSpPr>
          <p:nvPr>
            <p:ph type="ftr" sz="quarter" idx="11"/>
          </p:nvPr>
        </p:nvSpPr>
        <p:spPr/>
        <p:txBody>
          <a:bodyPr/>
          <a:lstStyle/>
          <a:p>
            <a:r>
              <a:rPr lang="en-US"/>
              <a:t>Midt- og vestjyllands</a:t>
            </a:r>
            <a:endParaRPr lang="en-US" dirty="0"/>
          </a:p>
        </p:txBody>
      </p:sp>
      <p:sp>
        <p:nvSpPr>
          <p:cNvPr id="6" name="Pladsholder til diasnummer 5"/>
          <p:cNvSpPr>
            <a:spLocks noGrp="1"/>
          </p:cNvSpPr>
          <p:nvPr>
            <p:ph type="sldNum" sz="quarter" idx="12"/>
          </p:nvPr>
        </p:nvSpPr>
        <p:spPr/>
        <p:txBody>
          <a:bodyPr/>
          <a:lstStyle/>
          <a:p>
            <a:fld id="{5D63841E-FDE4-4F95-B5AA-F5EB88A7EDBE}" type="slidenum">
              <a:rPr lang="en-US" smtClean="0"/>
              <a:t>‹nr.›</a:t>
            </a:fld>
            <a:endParaRPr lang="en-US" dirty="0"/>
          </a:p>
        </p:txBody>
      </p:sp>
    </p:spTree>
    <p:extLst>
      <p:ext uri="{BB962C8B-B14F-4D97-AF65-F5344CB8AC3E}">
        <p14:creationId xmlns:p14="http://schemas.microsoft.com/office/powerpoint/2010/main" val="213663050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Afsnitsoverskrift">
    <p:bg>
      <p:bgPr>
        <a:solidFill>
          <a:srgbClr val="D7D2CB"/>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255573" y="1556793"/>
            <a:ext cx="7296811" cy="3384376"/>
          </a:xfrm>
        </p:spPr>
        <p:txBody>
          <a:bodyPr anchor="ctr"/>
          <a:lstStyle>
            <a:lvl1pPr algn="ctr">
              <a:lnSpc>
                <a:spcPts val="4500"/>
              </a:lnSpc>
              <a:defRPr sz="4000" b="1" cap="all">
                <a:solidFill>
                  <a:schemeClr val="tx1"/>
                </a:solidFill>
              </a:defRPr>
            </a:lvl1pPr>
          </a:lstStyle>
          <a:p>
            <a:r>
              <a:rPr lang="en-US" dirty="0"/>
              <a:t>Klik her for at tilføje tekst</a:t>
            </a:r>
          </a:p>
        </p:txBody>
      </p:sp>
      <p:sp>
        <p:nvSpPr>
          <p:cNvPr id="3" name="Pladsholder til tekst 2"/>
          <p:cNvSpPr>
            <a:spLocks noGrp="1"/>
          </p:cNvSpPr>
          <p:nvPr>
            <p:ph type="body" idx="1" hasCustomPrompt="1"/>
          </p:nvPr>
        </p:nvSpPr>
        <p:spPr>
          <a:xfrm>
            <a:off x="2255573" y="6723138"/>
            <a:ext cx="7200800" cy="450279"/>
          </a:xfrm>
        </p:spPr>
        <p:txBody>
          <a:bodyPr anchor="b"/>
          <a:lstStyle>
            <a:lvl1pPr marL="0" indent="0">
              <a:buNone/>
              <a:defRPr sz="2000"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(Brødtekst benyttes ikke på dette dias)</a:t>
            </a:r>
          </a:p>
        </p:txBody>
      </p:sp>
      <p:sp>
        <p:nvSpPr>
          <p:cNvPr id="4" name="Pladsholder til dato 3"/>
          <p:cNvSpPr>
            <a:spLocks noGrp="1"/>
          </p:cNvSpPr>
          <p:nvPr>
            <p:ph type="dt" sz="half" idx="10"/>
          </p:nvPr>
        </p:nvSpPr>
        <p:spPr/>
        <p:txBody>
          <a:bodyPr/>
          <a:lstStyle>
            <a:lvl1pPr>
              <a:defRPr>
                <a:solidFill>
                  <a:schemeClr val="tx1"/>
                </a:solidFill>
              </a:defRPr>
            </a:lvl1pPr>
          </a:lstStyle>
          <a:p>
            <a:fld id="{67751E56-F62F-4FF6-A4FA-8AD929F30071}" type="datetime2">
              <a:rPr lang="da-DK" smtClean="0"/>
              <a:t>9. november 2022</a:t>
            </a:fld>
            <a:endParaRPr lang="en-US" dirty="0"/>
          </a:p>
        </p:txBody>
      </p:sp>
      <p:sp>
        <p:nvSpPr>
          <p:cNvPr id="5" name="Pladsholder til sidefod 4"/>
          <p:cNvSpPr>
            <a:spLocks noGrp="1"/>
          </p:cNvSpPr>
          <p:nvPr>
            <p:ph type="ftr" sz="quarter" idx="11"/>
          </p:nvPr>
        </p:nvSpPr>
        <p:spPr/>
        <p:txBody>
          <a:bodyPr/>
          <a:lstStyle>
            <a:lvl1pPr>
              <a:defRPr>
                <a:solidFill>
                  <a:schemeClr val="tx1"/>
                </a:solidFill>
              </a:defRPr>
            </a:lvl1pPr>
          </a:lstStyle>
          <a:p>
            <a:r>
              <a:rPr lang="en-US"/>
              <a:t>Midt- og vestjyllands</a:t>
            </a:r>
            <a:endParaRPr lang="en-US" dirty="0"/>
          </a:p>
        </p:txBody>
      </p:sp>
      <p:sp>
        <p:nvSpPr>
          <p:cNvPr id="6" name="Pladsholder til diasnummer 5"/>
          <p:cNvSpPr>
            <a:spLocks noGrp="1"/>
          </p:cNvSpPr>
          <p:nvPr>
            <p:ph type="sldNum" sz="quarter" idx="12"/>
          </p:nvPr>
        </p:nvSpPr>
        <p:spPr/>
        <p:txBody>
          <a:bodyPr/>
          <a:lstStyle>
            <a:lvl1pPr>
              <a:defRPr>
                <a:solidFill>
                  <a:schemeClr val="tx1"/>
                </a:solidFill>
              </a:defRPr>
            </a:lvl1pPr>
          </a:lstStyle>
          <a:p>
            <a:fld id="{F3422BEA-4D31-4C39-B8C3-10D1386D54D5}" type="slidenum">
              <a:rPr lang="en-US" smtClean="0"/>
              <a:pPr/>
              <a:t>‹nr.›</a:t>
            </a:fld>
            <a:endParaRPr lang="en-US" dirty="0"/>
          </a:p>
        </p:txBody>
      </p:sp>
    </p:spTree>
    <p:extLst>
      <p:ext uri="{BB962C8B-B14F-4D97-AF65-F5344CB8AC3E}">
        <p14:creationId xmlns:p14="http://schemas.microsoft.com/office/powerpoint/2010/main" val="62975861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p:cSld name="Statement">
    <p:bg>
      <p:bgPr>
        <a:solidFill>
          <a:schemeClr val="tx1">
            <a:lumMod val="85000"/>
            <a:lumOff val="15000"/>
          </a:schemeClr>
        </a:solidFill>
        <a:effectLst/>
      </p:bgPr>
    </p:bg>
    <p:spTree>
      <p:nvGrpSpPr>
        <p:cNvPr id="1" name=""/>
        <p:cNvGrpSpPr/>
        <p:nvPr/>
      </p:nvGrpSpPr>
      <p:grpSpPr>
        <a:xfrm>
          <a:off x="0" y="0"/>
          <a:ext cx="0" cy="0"/>
          <a:chOff x="0" y="0"/>
          <a:chExt cx="0" cy="0"/>
        </a:xfrm>
      </p:grpSpPr>
      <p:grpSp>
        <p:nvGrpSpPr>
          <p:cNvPr id="43" name="Gruppe 42"/>
          <p:cNvGrpSpPr/>
          <p:nvPr/>
        </p:nvGrpSpPr>
        <p:grpSpPr>
          <a:xfrm>
            <a:off x="10177200" y="6063820"/>
            <a:ext cx="1504800" cy="476559"/>
            <a:chOff x="0" y="0"/>
            <a:chExt cx="6907213" cy="2160588"/>
          </a:xfrm>
          <a:solidFill>
            <a:schemeClr val="bg1"/>
          </a:solidFill>
        </p:grpSpPr>
        <p:sp>
          <p:nvSpPr>
            <p:cNvPr id="11" name="Freeform 5"/>
            <p:cNvSpPr/>
            <p:nvPr/>
          </p:nvSpPr>
          <p:spPr bwMode="auto">
            <a:xfrm>
              <a:off x="0" y="20638"/>
              <a:ext cx="1103313" cy="1212850"/>
            </a:xfrm>
            <a:custGeom>
              <a:avLst/>
              <a:gdLst/>
              <a:ahLst/>
              <a:cxnLst/>
              <a:rect l="0" t="0" r="r" b="b"/>
              <a:pathLst>
                <a:path w="695" h="764">
                  <a:moveTo>
                    <a:pt x="0" y="0"/>
                  </a:moveTo>
                  <a:lnTo>
                    <a:pt x="168" y="0"/>
                  </a:lnTo>
                  <a:lnTo>
                    <a:pt x="168" y="334"/>
                  </a:lnTo>
                  <a:lnTo>
                    <a:pt x="478" y="0"/>
                  </a:lnTo>
                  <a:lnTo>
                    <a:pt x="680" y="0"/>
                  </a:lnTo>
                  <a:lnTo>
                    <a:pt x="370" y="324"/>
                  </a:lnTo>
                  <a:lnTo>
                    <a:pt x="695" y="764"/>
                  </a:lnTo>
                  <a:lnTo>
                    <a:pt x="493" y="764"/>
                  </a:lnTo>
                  <a:lnTo>
                    <a:pt x="256" y="439"/>
                  </a:lnTo>
                  <a:lnTo>
                    <a:pt x="168" y="530"/>
                  </a:lnTo>
                  <a:lnTo>
                    <a:pt x="168" y="764"/>
                  </a:lnTo>
                  <a:lnTo>
                    <a:pt x="0" y="76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 name="Freeform 6"/>
            <p:cNvSpPr>
              <a:spLocks noEditPoints="1"/>
            </p:cNvSpPr>
            <p:nvPr/>
          </p:nvSpPr>
          <p:spPr bwMode="auto">
            <a:xfrm>
              <a:off x="1082675" y="0"/>
              <a:ext cx="1287463" cy="1254125"/>
            </a:xfrm>
            <a:custGeom>
              <a:avLst/>
              <a:gdLst/>
              <a:ahLst/>
              <a:cxnLst/>
              <a:rect l="0" t="0" r="r" b="b"/>
              <a:pathLst>
                <a:path w="2694" h="2621">
                  <a:moveTo>
                    <a:pt x="0" y="1318"/>
                  </a:moveTo>
                  <a:cubicBezTo>
                    <a:pt x="0" y="1311"/>
                    <a:pt x="0" y="1311"/>
                    <a:pt x="0" y="1311"/>
                  </a:cubicBezTo>
                  <a:cubicBezTo>
                    <a:pt x="0" y="590"/>
                    <a:pt x="569" y="0"/>
                    <a:pt x="1351" y="0"/>
                  </a:cubicBezTo>
                  <a:cubicBezTo>
                    <a:pt x="2133" y="0"/>
                    <a:pt x="2694" y="583"/>
                    <a:pt x="2694" y="1303"/>
                  </a:cubicBezTo>
                  <a:cubicBezTo>
                    <a:pt x="2694" y="1311"/>
                    <a:pt x="2694" y="1311"/>
                    <a:pt x="2694" y="1311"/>
                  </a:cubicBezTo>
                  <a:cubicBezTo>
                    <a:pt x="2694" y="2031"/>
                    <a:pt x="2126" y="2621"/>
                    <a:pt x="1344" y="2621"/>
                  </a:cubicBezTo>
                  <a:cubicBezTo>
                    <a:pt x="562" y="2621"/>
                    <a:pt x="0" y="2038"/>
                    <a:pt x="0" y="1318"/>
                  </a:cubicBezTo>
                  <a:close/>
                  <a:moveTo>
                    <a:pt x="2111" y="1318"/>
                  </a:moveTo>
                  <a:cubicBezTo>
                    <a:pt x="2111" y="1311"/>
                    <a:pt x="2111" y="1311"/>
                    <a:pt x="2111" y="1311"/>
                  </a:cubicBezTo>
                  <a:cubicBezTo>
                    <a:pt x="2111" y="876"/>
                    <a:pt x="1793" y="514"/>
                    <a:pt x="1344" y="514"/>
                  </a:cubicBezTo>
                  <a:cubicBezTo>
                    <a:pt x="895" y="514"/>
                    <a:pt x="583" y="869"/>
                    <a:pt x="583" y="1303"/>
                  </a:cubicBezTo>
                  <a:cubicBezTo>
                    <a:pt x="583" y="1311"/>
                    <a:pt x="583" y="1311"/>
                    <a:pt x="583" y="1311"/>
                  </a:cubicBezTo>
                  <a:cubicBezTo>
                    <a:pt x="583" y="1745"/>
                    <a:pt x="902" y="2107"/>
                    <a:pt x="1351" y="2107"/>
                  </a:cubicBezTo>
                  <a:cubicBezTo>
                    <a:pt x="1800" y="2107"/>
                    <a:pt x="2111" y="1752"/>
                    <a:pt x="2111" y="13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 name="Freeform 7"/>
            <p:cNvSpPr/>
            <p:nvPr/>
          </p:nvSpPr>
          <p:spPr bwMode="auto">
            <a:xfrm>
              <a:off x="2597150" y="20638"/>
              <a:ext cx="1211263" cy="1212850"/>
            </a:xfrm>
            <a:custGeom>
              <a:avLst/>
              <a:gdLst/>
              <a:ahLst/>
              <a:cxnLst/>
              <a:rect l="0" t="0" r="r" b="b"/>
              <a:pathLst>
                <a:path w="763" h="764">
                  <a:moveTo>
                    <a:pt x="0" y="0"/>
                  </a:moveTo>
                  <a:lnTo>
                    <a:pt x="181" y="0"/>
                  </a:lnTo>
                  <a:lnTo>
                    <a:pt x="381" y="323"/>
                  </a:lnTo>
                  <a:lnTo>
                    <a:pt x="582" y="0"/>
                  </a:lnTo>
                  <a:lnTo>
                    <a:pt x="763" y="0"/>
                  </a:lnTo>
                  <a:lnTo>
                    <a:pt x="763" y="764"/>
                  </a:lnTo>
                  <a:lnTo>
                    <a:pt x="596" y="764"/>
                  </a:lnTo>
                  <a:lnTo>
                    <a:pt x="596" y="265"/>
                  </a:lnTo>
                  <a:lnTo>
                    <a:pt x="381" y="592"/>
                  </a:lnTo>
                  <a:lnTo>
                    <a:pt x="377" y="592"/>
                  </a:lnTo>
                  <a:lnTo>
                    <a:pt x="164" y="269"/>
                  </a:lnTo>
                  <a:lnTo>
                    <a:pt x="164" y="764"/>
                  </a:lnTo>
                  <a:lnTo>
                    <a:pt x="0" y="76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8"/>
            <p:cNvSpPr>
              <a:spLocks noEditPoints="1"/>
            </p:cNvSpPr>
            <p:nvPr/>
          </p:nvSpPr>
          <p:spPr bwMode="auto">
            <a:xfrm>
              <a:off x="4103688" y="20638"/>
              <a:ext cx="1030288" cy="1212850"/>
            </a:xfrm>
            <a:custGeom>
              <a:avLst/>
              <a:gdLst/>
              <a:ahLst/>
              <a:cxnLst/>
              <a:rect l="0" t="0" r="r" b="b"/>
              <a:pathLst>
                <a:path w="2155" h="2535">
                  <a:moveTo>
                    <a:pt x="0" y="0"/>
                  </a:moveTo>
                  <a:cubicBezTo>
                    <a:pt x="1177" y="0"/>
                    <a:pt x="1177" y="0"/>
                    <a:pt x="1177" y="0"/>
                  </a:cubicBezTo>
                  <a:cubicBezTo>
                    <a:pt x="1467" y="0"/>
                    <a:pt x="1695" y="80"/>
                    <a:pt x="1840" y="225"/>
                  </a:cubicBezTo>
                  <a:cubicBezTo>
                    <a:pt x="1955" y="341"/>
                    <a:pt x="2013" y="482"/>
                    <a:pt x="2013" y="656"/>
                  </a:cubicBezTo>
                  <a:cubicBezTo>
                    <a:pt x="2013" y="663"/>
                    <a:pt x="2013" y="663"/>
                    <a:pt x="2013" y="663"/>
                  </a:cubicBezTo>
                  <a:cubicBezTo>
                    <a:pt x="2013" y="949"/>
                    <a:pt x="1861" y="1108"/>
                    <a:pt x="1680" y="1210"/>
                  </a:cubicBezTo>
                  <a:cubicBezTo>
                    <a:pt x="1974" y="1322"/>
                    <a:pt x="2155" y="1492"/>
                    <a:pt x="2155" y="1832"/>
                  </a:cubicBezTo>
                  <a:cubicBezTo>
                    <a:pt x="2155" y="1840"/>
                    <a:pt x="2155" y="1840"/>
                    <a:pt x="2155" y="1840"/>
                  </a:cubicBezTo>
                  <a:cubicBezTo>
                    <a:pt x="2155" y="2303"/>
                    <a:pt x="1778" y="2535"/>
                    <a:pt x="1206" y="2535"/>
                  </a:cubicBezTo>
                  <a:cubicBezTo>
                    <a:pt x="0" y="2535"/>
                    <a:pt x="0" y="2535"/>
                    <a:pt x="0" y="2535"/>
                  </a:cubicBezTo>
                  <a:lnTo>
                    <a:pt x="0" y="0"/>
                  </a:lnTo>
                  <a:close/>
                  <a:moveTo>
                    <a:pt x="1459" y="750"/>
                  </a:moveTo>
                  <a:cubicBezTo>
                    <a:pt x="1459" y="583"/>
                    <a:pt x="1329" y="489"/>
                    <a:pt x="1094" y="489"/>
                  </a:cubicBezTo>
                  <a:cubicBezTo>
                    <a:pt x="543" y="489"/>
                    <a:pt x="543" y="489"/>
                    <a:pt x="543" y="489"/>
                  </a:cubicBezTo>
                  <a:cubicBezTo>
                    <a:pt x="543" y="1025"/>
                    <a:pt x="543" y="1025"/>
                    <a:pt x="543" y="1025"/>
                  </a:cubicBezTo>
                  <a:cubicBezTo>
                    <a:pt x="1058" y="1025"/>
                    <a:pt x="1058" y="1025"/>
                    <a:pt x="1058" y="1025"/>
                  </a:cubicBezTo>
                  <a:cubicBezTo>
                    <a:pt x="1304" y="1025"/>
                    <a:pt x="1459" y="945"/>
                    <a:pt x="1459" y="757"/>
                  </a:cubicBezTo>
                  <a:lnTo>
                    <a:pt x="1459" y="750"/>
                  </a:lnTo>
                  <a:close/>
                  <a:moveTo>
                    <a:pt x="1188" y="1488"/>
                  </a:moveTo>
                  <a:cubicBezTo>
                    <a:pt x="543" y="1488"/>
                    <a:pt x="543" y="1488"/>
                    <a:pt x="543" y="1488"/>
                  </a:cubicBezTo>
                  <a:cubicBezTo>
                    <a:pt x="543" y="2046"/>
                    <a:pt x="543" y="2046"/>
                    <a:pt x="543" y="2046"/>
                  </a:cubicBezTo>
                  <a:cubicBezTo>
                    <a:pt x="1206" y="2046"/>
                    <a:pt x="1206" y="2046"/>
                    <a:pt x="1206" y="2046"/>
                  </a:cubicBezTo>
                  <a:cubicBezTo>
                    <a:pt x="1452" y="2046"/>
                    <a:pt x="1601" y="1959"/>
                    <a:pt x="1601" y="1771"/>
                  </a:cubicBezTo>
                  <a:cubicBezTo>
                    <a:pt x="1601" y="1764"/>
                    <a:pt x="1601" y="1764"/>
                    <a:pt x="1601" y="1764"/>
                  </a:cubicBezTo>
                  <a:cubicBezTo>
                    <a:pt x="1601" y="1593"/>
                    <a:pt x="1474" y="1488"/>
                    <a:pt x="1188" y="14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Freeform 9"/>
            <p:cNvSpPr/>
            <p:nvPr/>
          </p:nvSpPr>
          <p:spPr bwMode="auto">
            <a:xfrm>
              <a:off x="5903913" y="17463"/>
              <a:ext cx="1003300" cy="1212850"/>
            </a:xfrm>
            <a:custGeom>
              <a:avLst/>
              <a:gdLst/>
              <a:ahLst/>
              <a:cxnLst/>
              <a:rect l="0" t="0" r="r" b="b"/>
              <a:pathLst>
                <a:path w="632" h="764">
                  <a:moveTo>
                    <a:pt x="232" y="155"/>
                  </a:moveTo>
                  <a:lnTo>
                    <a:pt x="0" y="155"/>
                  </a:lnTo>
                  <a:lnTo>
                    <a:pt x="0" y="0"/>
                  </a:lnTo>
                  <a:lnTo>
                    <a:pt x="632" y="0"/>
                  </a:lnTo>
                  <a:lnTo>
                    <a:pt x="632" y="155"/>
                  </a:lnTo>
                  <a:lnTo>
                    <a:pt x="400" y="155"/>
                  </a:lnTo>
                  <a:lnTo>
                    <a:pt x="400" y="764"/>
                  </a:lnTo>
                  <a:lnTo>
                    <a:pt x="232" y="764"/>
                  </a:lnTo>
                  <a:lnTo>
                    <a:pt x="232" y="1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 name="Rectangle 10"/>
            <p:cNvSpPr>
              <a:spLocks noChangeArrowheads="1"/>
            </p:cNvSpPr>
            <p:nvPr/>
          </p:nvSpPr>
          <p:spPr bwMode="auto">
            <a:xfrm>
              <a:off x="5373688" y="966788"/>
              <a:ext cx="266700" cy="266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7" name="Rectangle 11"/>
            <p:cNvSpPr>
              <a:spLocks noChangeArrowheads="1"/>
            </p:cNvSpPr>
            <p:nvPr/>
          </p:nvSpPr>
          <p:spPr bwMode="auto">
            <a:xfrm>
              <a:off x="5373688" y="20638"/>
              <a:ext cx="266700" cy="266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8" name="Rectangle 12"/>
            <p:cNvSpPr>
              <a:spLocks noChangeArrowheads="1"/>
            </p:cNvSpPr>
            <p:nvPr/>
          </p:nvSpPr>
          <p:spPr bwMode="auto">
            <a:xfrm>
              <a:off x="5373688" y="493713"/>
              <a:ext cx="266700" cy="266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9" name="Freeform 13"/>
            <p:cNvSpPr/>
            <p:nvPr/>
          </p:nvSpPr>
          <p:spPr bwMode="auto">
            <a:xfrm>
              <a:off x="6350" y="1814513"/>
              <a:ext cx="290513" cy="341313"/>
            </a:xfrm>
            <a:custGeom>
              <a:avLst/>
              <a:gdLst/>
              <a:ahLst/>
              <a:cxnLst/>
              <a:rect l="0" t="0" r="r" b="b"/>
              <a:pathLst>
                <a:path w="183" h="215">
                  <a:moveTo>
                    <a:pt x="0" y="0"/>
                  </a:moveTo>
                  <a:lnTo>
                    <a:pt x="24" y="0"/>
                  </a:lnTo>
                  <a:lnTo>
                    <a:pt x="24" y="128"/>
                  </a:lnTo>
                  <a:lnTo>
                    <a:pt x="148" y="0"/>
                  </a:lnTo>
                  <a:lnTo>
                    <a:pt x="179" y="0"/>
                  </a:lnTo>
                  <a:lnTo>
                    <a:pt x="87" y="94"/>
                  </a:lnTo>
                  <a:lnTo>
                    <a:pt x="183" y="215"/>
                  </a:lnTo>
                  <a:lnTo>
                    <a:pt x="153" y="215"/>
                  </a:lnTo>
                  <a:lnTo>
                    <a:pt x="70" y="111"/>
                  </a:lnTo>
                  <a:lnTo>
                    <a:pt x="24" y="157"/>
                  </a:lnTo>
                  <a:lnTo>
                    <a:pt x="24" y="215"/>
                  </a:lnTo>
                  <a:lnTo>
                    <a:pt x="0" y="21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Freeform 14"/>
            <p:cNvSpPr>
              <a:spLocks noEditPoints="1"/>
            </p:cNvSpPr>
            <p:nvPr/>
          </p:nvSpPr>
          <p:spPr bwMode="auto">
            <a:xfrm>
              <a:off x="320675" y="1898650"/>
              <a:ext cx="261938" cy="261938"/>
            </a:xfrm>
            <a:custGeom>
              <a:avLst/>
              <a:gdLst/>
              <a:ahLst/>
              <a:cxnLst/>
              <a:rect l="0" t="0" r="r" b="b"/>
              <a:pathLst>
                <a:path w="549" h="550">
                  <a:moveTo>
                    <a:pt x="0" y="277"/>
                  </a:moveTo>
                  <a:cubicBezTo>
                    <a:pt x="0" y="275"/>
                    <a:pt x="0" y="275"/>
                    <a:pt x="0" y="275"/>
                  </a:cubicBezTo>
                  <a:cubicBezTo>
                    <a:pt x="0" y="127"/>
                    <a:pt x="116" y="0"/>
                    <a:pt x="275" y="0"/>
                  </a:cubicBezTo>
                  <a:cubicBezTo>
                    <a:pt x="433" y="0"/>
                    <a:pt x="549" y="125"/>
                    <a:pt x="549" y="273"/>
                  </a:cubicBezTo>
                  <a:cubicBezTo>
                    <a:pt x="549" y="275"/>
                    <a:pt x="549" y="275"/>
                    <a:pt x="549" y="275"/>
                  </a:cubicBezTo>
                  <a:cubicBezTo>
                    <a:pt x="549" y="424"/>
                    <a:pt x="432" y="550"/>
                    <a:pt x="273" y="550"/>
                  </a:cubicBezTo>
                  <a:cubicBezTo>
                    <a:pt x="115" y="550"/>
                    <a:pt x="0" y="426"/>
                    <a:pt x="0" y="277"/>
                  </a:cubicBezTo>
                  <a:close/>
                  <a:moveTo>
                    <a:pt x="468" y="277"/>
                  </a:moveTo>
                  <a:cubicBezTo>
                    <a:pt x="468" y="275"/>
                    <a:pt x="468" y="275"/>
                    <a:pt x="468" y="275"/>
                  </a:cubicBezTo>
                  <a:cubicBezTo>
                    <a:pt x="468" y="162"/>
                    <a:pt x="384" y="70"/>
                    <a:pt x="273" y="70"/>
                  </a:cubicBezTo>
                  <a:cubicBezTo>
                    <a:pt x="159" y="70"/>
                    <a:pt x="80" y="162"/>
                    <a:pt x="80" y="273"/>
                  </a:cubicBezTo>
                  <a:cubicBezTo>
                    <a:pt x="80" y="275"/>
                    <a:pt x="80" y="275"/>
                    <a:pt x="80" y="275"/>
                  </a:cubicBezTo>
                  <a:cubicBezTo>
                    <a:pt x="80" y="388"/>
                    <a:pt x="164" y="480"/>
                    <a:pt x="275" y="480"/>
                  </a:cubicBezTo>
                  <a:cubicBezTo>
                    <a:pt x="389" y="480"/>
                    <a:pt x="468" y="388"/>
                    <a:pt x="468" y="2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 name="Freeform 15"/>
            <p:cNvSpPr/>
            <p:nvPr/>
          </p:nvSpPr>
          <p:spPr bwMode="auto">
            <a:xfrm>
              <a:off x="649288" y="1898650"/>
              <a:ext cx="382588" cy="257175"/>
            </a:xfrm>
            <a:custGeom>
              <a:avLst/>
              <a:gdLst/>
              <a:ahLst/>
              <a:cxnLst/>
              <a:rect l="0" t="0" r="r" b="b"/>
              <a:pathLst>
                <a:path w="799" h="538">
                  <a:moveTo>
                    <a:pt x="0" y="12"/>
                  </a:moveTo>
                  <a:cubicBezTo>
                    <a:pt x="79" y="12"/>
                    <a:pt x="79" y="12"/>
                    <a:pt x="79" y="12"/>
                  </a:cubicBezTo>
                  <a:cubicBezTo>
                    <a:pt x="79" y="100"/>
                    <a:pt x="79" y="100"/>
                    <a:pt x="79" y="100"/>
                  </a:cubicBezTo>
                  <a:cubicBezTo>
                    <a:pt x="113" y="48"/>
                    <a:pt x="160" y="0"/>
                    <a:pt x="249" y="0"/>
                  </a:cubicBezTo>
                  <a:cubicBezTo>
                    <a:pt x="334" y="0"/>
                    <a:pt x="389" y="46"/>
                    <a:pt x="418" y="105"/>
                  </a:cubicBezTo>
                  <a:cubicBezTo>
                    <a:pt x="456" y="47"/>
                    <a:pt x="512" y="0"/>
                    <a:pt x="603" y="0"/>
                  </a:cubicBezTo>
                  <a:cubicBezTo>
                    <a:pt x="725" y="0"/>
                    <a:pt x="799" y="82"/>
                    <a:pt x="799" y="212"/>
                  </a:cubicBezTo>
                  <a:cubicBezTo>
                    <a:pt x="799" y="538"/>
                    <a:pt x="799" y="538"/>
                    <a:pt x="799" y="538"/>
                  </a:cubicBezTo>
                  <a:cubicBezTo>
                    <a:pt x="720" y="538"/>
                    <a:pt x="720" y="538"/>
                    <a:pt x="720" y="538"/>
                  </a:cubicBezTo>
                  <a:cubicBezTo>
                    <a:pt x="720" y="230"/>
                    <a:pt x="720" y="230"/>
                    <a:pt x="720" y="230"/>
                  </a:cubicBezTo>
                  <a:cubicBezTo>
                    <a:pt x="720" y="129"/>
                    <a:pt x="670" y="72"/>
                    <a:pt x="584" y="72"/>
                  </a:cubicBezTo>
                  <a:cubicBezTo>
                    <a:pt x="505" y="72"/>
                    <a:pt x="439" y="131"/>
                    <a:pt x="439" y="235"/>
                  </a:cubicBezTo>
                  <a:cubicBezTo>
                    <a:pt x="439" y="538"/>
                    <a:pt x="439" y="538"/>
                    <a:pt x="439" y="538"/>
                  </a:cubicBezTo>
                  <a:cubicBezTo>
                    <a:pt x="361" y="538"/>
                    <a:pt x="361" y="538"/>
                    <a:pt x="361" y="538"/>
                  </a:cubicBezTo>
                  <a:cubicBezTo>
                    <a:pt x="361" y="228"/>
                    <a:pt x="361" y="228"/>
                    <a:pt x="361" y="228"/>
                  </a:cubicBezTo>
                  <a:cubicBezTo>
                    <a:pt x="361" y="130"/>
                    <a:pt x="309" y="72"/>
                    <a:pt x="225" y="72"/>
                  </a:cubicBezTo>
                  <a:cubicBezTo>
                    <a:pt x="142" y="72"/>
                    <a:pt x="79" y="141"/>
                    <a:pt x="79" y="238"/>
                  </a:cubicBezTo>
                  <a:cubicBezTo>
                    <a:pt x="79" y="538"/>
                    <a:pt x="79" y="538"/>
                    <a:pt x="79" y="538"/>
                  </a:cubicBezTo>
                  <a:cubicBezTo>
                    <a:pt x="0" y="538"/>
                    <a:pt x="0" y="538"/>
                    <a:pt x="0" y="538"/>
                  </a:cubicBez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 name="Freeform 16"/>
            <p:cNvSpPr/>
            <p:nvPr/>
          </p:nvSpPr>
          <p:spPr bwMode="auto">
            <a:xfrm>
              <a:off x="1112838" y="1898650"/>
              <a:ext cx="382588" cy="257175"/>
            </a:xfrm>
            <a:custGeom>
              <a:avLst/>
              <a:gdLst/>
              <a:ahLst/>
              <a:cxnLst/>
              <a:rect l="0" t="0" r="r" b="b"/>
              <a:pathLst>
                <a:path w="799" h="538">
                  <a:moveTo>
                    <a:pt x="0" y="12"/>
                  </a:moveTo>
                  <a:cubicBezTo>
                    <a:pt x="78" y="12"/>
                    <a:pt x="78" y="12"/>
                    <a:pt x="78" y="12"/>
                  </a:cubicBezTo>
                  <a:cubicBezTo>
                    <a:pt x="78" y="100"/>
                    <a:pt x="78" y="100"/>
                    <a:pt x="78" y="100"/>
                  </a:cubicBezTo>
                  <a:cubicBezTo>
                    <a:pt x="113" y="48"/>
                    <a:pt x="160" y="0"/>
                    <a:pt x="249" y="0"/>
                  </a:cubicBezTo>
                  <a:cubicBezTo>
                    <a:pt x="334" y="0"/>
                    <a:pt x="389" y="46"/>
                    <a:pt x="418" y="105"/>
                  </a:cubicBezTo>
                  <a:cubicBezTo>
                    <a:pt x="455" y="47"/>
                    <a:pt x="511" y="0"/>
                    <a:pt x="603" y="0"/>
                  </a:cubicBezTo>
                  <a:cubicBezTo>
                    <a:pt x="724" y="0"/>
                    <a:pt x="799" y="82"/>
                    <a:pt x="799" y="212"/>
                  </a:cubicBezTo>
                  <a:cubicBezTo>
                    <a:pt x="799" y="538"/>
                    <a:pt x="799" y="538"/>
                    <a:pt x="799" y="538"/>
                  </a:cubicBezTo>
                  <a:cubicBezTo>
                    <a:pt x="720" y="538"/>
                    <a:pt x="720" y="538"/>
                    <a:pt x="720" y="538"/>
                  </a:cubicBezTo>
                  <a:cubicBezTo>
                    <a:pt x="720" y="230"/>
                    <a:pt x="720" y="230"/>
                    <a:pt x="720" y="230"/>
                  </a:cubicBezTo>
                  <a:cubicBezTo>
                    <a:pt x="720" y="129"/>
                    <a:pt x="669" y="72"/>
                    <a:pt x="584" y="72"/>
                  </a:cubicBezTo>
                  <a:cubicBezTo>
                    <a:pt x="504" y="72"/>
                    <a:pt x="439" y="131"/>
                    <a:pt x="439" y="235"/>
                  </a:cubicBezTo>
                  <a:cubicBezTo>
                    <a:pt x="439" y="538"/>
                    <a:pt x="439" y="538"/>
                    <a:pt x="439" y="538"/>
                  </a:cubicBezTo>
                  <a:cubicBezTo>
                    <a:pt x="361" y="538"/>
                    <a:pt x="361" y="538"/>
                    <a:pt x="361" y="538"/>
                  </a:cubicBezTo>
                  <a:cubicBezTo>
                    <a:pt x="361" y="228"/>
                    <a:pt x="361" y="228"/>
                    <a:pt x="361" y="228"/>
                  </a:cubicBezTo>
                  <a:cubicBezTo>
                    <a:pt x="361" y="130"/>
                    <a:pt x="309" y="72"/>
                    <a:pt x="225" y="72"/>
                  </a:cubicBezTo>
                  <a:cubicBezTo>
                    <a:pt x="142" y="72"/>
                    <a:pt x="78" y="141"/>
                    <a:pt x="78" y="238"/>
                  </a:cubicBezTo>
                  <a:cubicBezTo>
                    <a:pt x="78" y="538"/>
                    <a:pt x="78" y="538"/>
                    <a:pt x="78" y="538"/>
                  </a:cubicBezTo>
                  <a:cubicBezTo>
                    <a:pt x="0" y="538"/>
                    <a:pt x="0" y="538"/>
                    <a:pt x="0" y="538"/>
                  </a:cubicBez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17"/>
            <p:cNvSpPr/>
            <p:nvPr/>
          </p:nvSpPr>
          <p:spPr bwMode="auto">
            <a:xfrm>
              <a:off x="1571625" y="1903413"/>
              <a:ext cx="220663" cy="257175"/>
            </a:xfrm>
            <a:custGeom>
              <a:avLst/>
              <a:gdLst/>
              <a:ahLst/>
              <a:cxnLst/>
              <a:rect l="0" t="0" r="r" b="b"/>
              <a:pathLst>
                <a:path w="460" h="537">
                  <a:moveTo>
                    <a:pt x="0" y="327"/>
                  </a:moveTo>
                  <a:cubicBezTo>
                    <a:pt x="0" y="0"/>
                    <a:pt x="0" y="0"/>
                    <a:pt x="0" y="0"/>
                  </a:cubicBezTo>
                  <a:cubicBezTo>
                    <a:pt x="79" y="0"/>
                    <a:pt x="79" y="0"/>
                    <a:pt x="79" y="0"/>
                  </a:cubicBezTo>
                  <a:cubicBezTo>
                    <a:pt x="79" y="307"/>
                    <a:pt x="79" y="307"/>
                    <a:pt x="79" y="307"/>
                  </a:cubicBezTo>
                  <a:cubicBezTo>
                    <a:pt x="79" y="405"/>
                    <a:pt x="132" y="466"/>
                    <a:pt x="225" y="466"/>
                  </a:cubicBezTo>
                  <a:cubicBezTo>
                    <a:pt x="314" y="466"/>
                    <a:pt x="382" y="400"/>
                    <a:pt x="382" y="301"/>
                  </a:cubicBezTo>
                  <a:cubicBezTo>
                    <a:pt x="382" y="0"/>
                    <a:pt x="382" y="0"/>
                    <a:pt x="382" y="0"/>
                  </a:cubicBezTo>
                  <a:cubicBezTo>
                    <a:pt x="460" y="0"/>
                    <a:pt x="460" y="0"/>
                    <a:pt x="460" y="0"/>
                  </a:cubicBezTo>
                  <a:cubicBezTo>
                    <a:pt x="460" y="526"/>
                    <a:pt x="460" y="526"/>
                    <a:pt x="460" y="526"/>
                  </a:cubicBezTo>
                  <a:cubicBezTo>
                    <a:pt x="382" y="526"/>
                    <a:pt x="382" y="526"/>
                    <a:pt x="382" y="526"/>
                  </a:cubicBezTo>
                  <a:cubicBezTo>
                    <a:pt x="382" y="434"/>
                    <a:pt x="382" y="434"/>
                    <a:pt x="382" y="434"/>
                  </a:cubicBezTo>
                  <a:cubicBezTo>
                    <a:pt x="347" y="492"/>
                    <a:pt x="293" y="537"/>
                    <a:pt x="202" y="537"/>
                  </a:cubicBezTo>
                  <a:cubicBezTo>
                    <a:pt x="75" y="537"/>
                    <a:pt x="0" y="452"/>
                    <a:pt x="0" y="3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8"/>
            <p:cNvSpPr/>
            <p:nvPr/>
          </p:nvSpPr>
          <p:spPr bwMode="auto">
            <a:xfrm>
              <a:off x="1876425" y="1898650"/>
              <a:ext cx="219075" cy="257175"/>
            </a:xfrm>
            <a:custGeom>
              <a:avLst/>
              <a:gdLst/>
              <a:ahLst/>
              <a:cxnLst/>
              <a:rect l="0" t="0" r="r" b="b"/>
              <a:pathLst>
                <a:path w="460" h="538">
                  <a:moveTo>
                    <a:pt x="0" y="12"/>
                  </a:moveTo>
                  <a:cubicBezTo>
                    <a:pt x="79" y="12"/>
                    <a:pt x="79" y="12"/>
                    <a:pt x="79" y="12"/>
                  </a:cubicBezTo>
                  <a:cubicBezTo>
                    <a:pt x="79" y="103"/>
                    <a:pt x="79" y="103"/>
                    <a:pt x="79" y="103"/>
                  </a:cubicBezTo>
                  <a:cubicBezTo>
                    <a:pt x="113" y="46"/>
                    <a:pt x="168" y="0"/>
                    <a:pt x="259" y="0"/>
                  </a:cubicBezTo>
                  <a:cubicBezTo>
                    <a:pt x="386" y="0"/>
                    <a:pt x="460" y="86"/>
                    <a:pt x="460" y="211"/>
                  </a:cubicBezTo>
                  <a:cubicBezTo>
                    <a:pt x="460" y="538"/>
                    <a:pt x="460" y="538"/>
                    <a:pt x="460" y="538"/>
                  </a:cubicBezTo>
                  <a:cubicBezTo>
                    <a:pt x="382" y="538"/>
                    <a:pt x="382" y="538"/>
                    <a:pt x="382" y="538"/>
                  </a:cubicBezTo>
                  <a:cubicBezTo>
                    <a:pt x="382" y="230"/>
                    <a:pt x="382" y="230"/>
                    <a:pt x="382" y="230"/>
                  </a:cubicBezTo>
                  <a:cubicBezTo>
                    <a:pt x="382" y="133"/>
                    <a:pt x="329" y="72"/>
                    <a:pt x="236" y="72"/>
                  </a:cubicBezTo>
                  <a:cubicBezTo>
                    <a:pt x="146" y="72"/>
                    <a:pt x="79" y="138"/>
                    <a:pt x="79" y="237"/>
                  </a:cubicBezTo>
                  <a:cubicBezTo>
                    <a:pt x="79" y="538"/>
                    <a:pt x="79" y="538"/>
                    <a:pt x="79" y="538"/>
                  </a:cubicBezTo>
                  <a:cubicBezTo>
                    <a:pt x="0" y="538"/>
                    <a:pt x="0" y="538"/>
                    <a:pt x="0" y="538"/>
                  </a:cubicBez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19"/>
            <p:cNvSpPr>
              <a:spLocks noEditPoints="1"/>
            </p:cNvSpPr>
            <p:nvPr/>
          </p:nvSpPr>
          <p:spPr bwMode="auto">
            <a:xfrm>
              <a:off x="2160588" y="1898650"/>
              <a:ext cx="238125" cy="261938"/>
            </a:xfrm>
            <a:custGeom>
              <a:avLst/>
              <a:gdLst/>
              <a:ahLst/>
              <a:cxnLst/>
              <a:rect l="0" t="0" r="r" b="b"/>
              <a:pathLst>
                <a:path w="498" h="550">
                  <a:moveTo>
                    <a:pt x="0" y="276"/>
                  </a:moveTo>
                  <a:cubicBezTo>
                    <a:pt x="0" y="274"/>
                    <a:pt x="0" y="274"/>
                    <a:pt x="0" y="274"/>
                  </a:cubicBezTo>
                  <a:cubicBezTo>
                    <a:pt x="0" y="123"/>
                    <a:pt x="107" y="0"/>
                    <a:pt x="253" y="0"/>
                  </a:cubicBezTo>
                  <a:cubicBezTo>
                    <a:pt x="408" y="0"/>
                    <a:pt x="498" y="125"/>
                    <a:pt x="498" y="278"/>
                  </a:cubicBezTo>
                  <a:cubicBezTo>
                    <a:pt x="498" y="289"/>
                    <a:pt x="498" y="295"/>
                    <a:pt x="497" y="304"/>
                  </a:cubicBezTo>
                  <a:cubicBezTo>
                    <a:pt x="79" y="304"/>
                    <a:pt x="79" y="304"/>
                    <a:pt x="79" y="304"/>
                  </a:cubicBezTo>
                  <a:cubicBezTo>
                    <a:pt x="91" y="418"/>
                    <a:pt x="171" y="482"/>
                    <a:pt x="265" y="482"/>
                  </a:cubicBezTo>
                  <a:cubicBezTo>
                    <a:pt x="337" y="482"/>
                    <a:pt x="388" y="453"/>
                    <a:pt x="431" y="408"/>
                  </a:cubicBezTo>
                  <a:cubicBezTo>
                    <a:pt x="480" y="452"/>
                    <a:pt x="480" y="452"/>
                    <a:pt x="480" y="452"/>
                  </a:cubicBezTo>
                  <a:cubicBezTo>
                    <a:pt x="427" y="511"/>
                    <a:pt x="363" y="550"/>
                    <a:pt x="263" y="550"/>
                  </a:cubicBezTo>
                  <a:cubicBezTo>
                    <a:pt x="118" y="550"/>
                    <a:pt x="0" y="439"/>
                    <a:pt x="0" y="276"/>
                  </a:cubicBezTo>
                  <a:close/>
                  <a:moveTo>
                    <a:pt x="419" y="246"/>
                  </a:moveTo>
                  <a:cubicBezTo>
                    <a:pt x="410" y="150"/>
                    <a:pt x="355" y="67"/>
                    <a:pt x="250" y="67"/>
                  </a:cubicBezTo>
                  <a:cubicBezTo>
                    <a:pt x="159" y="67"/>
                    <a:pt x="90" y="143"/>
                    <a:pt x="79" y="246"/>
                  </a:cubicBezTo>
                  <a:lnTo>
                    <a:pt x="419" y="2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20"/>
            <p:cNvSpPr/>
            <p:nvPr/>
          </p:nvSpPr>
          <p:spPr bwMode="auto">
            <a:xfrm>
              <a:off x="2463800" y="1897063"/>
              <a:ext cx="141288" cy="258763"/>
            </a:xfrm>
            <a:custGeom>
              <a:avLst/>
              <a:gdLst/>
              <a:ahLst/>
              <a:cxnLst/>
              <a:rect l="0" t="0" r="r" b="b"/>
              <a:pathLst>
                <a:path w="294" h="540">
                  <a:moveTo>
                    <a:pt x="0" y="14"/>
                  </a:moveTo>
                  <a:cubicBezTo>
                    <a:pt x="79" y="14"/>
                    <a:pt x="79" y="14"/>
                    <a:pt x="79" y="14"/>
                  </a:cubicBezTo>
                  <a:cubicBezTo>
                    <a:pt x="79" y="151"/>
                    <a:pt x="79" y="151"/>
                    <a:pt x="79" y="151"/>
                  </a:cubicBezTo>
                  <a:cubicBezTo>
                    <a:pt x="118" y="63"/>
                    <a:pt x="194" y="0"/>
                    <a:pt x="294" y="4"/>
                  </a:cubicBezTo>
                  <a:cubicBezTo>
                    <a:pt x="294" y="89"/>
                    <a:pt x="294" y="89"/>
                    <a:pt x="294" y="89"/>
                  </a:cubicBezTo>
                  <a:cubicBezTo>
                    <a:pt x="288" y="89"/>
                    <a:pt x="288" y="89"/>
                    <a:pt x="288" y="89"/>
                  </a:cubicBezTo>
                  <a:cubicBezTo>
                    <a:pt x="173" y="89"/>
                    <a:pt x="79" y="171"/>
                    <a:pt x="79" y="330"/>
                  </a:cubicBezTo>
                  <a:cubicBezTo>
                    <a:pt x="79" y="540"/>
                    <a:pt x="79" y="540"/>
                    <a:pt x="79" y="540"/>
                  </a:cubicBezTo>
                  <a:cubicBezTo>
                    <a:pt x="0" y="540"/>
                    <a:pt x="0" y="540"/>
                    <a:pt x="0" y="540"/>
                  </a:cubicBez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21"/>
            <p:cNvSpPr/>
            <p:nvPr/>
          </p:nvSpPr>
          <p:spPr bwMode="auto">
            <a:xfrm>
              <a:off x="2660650" y="1898650"/>
              <a:ext cx="220663" cy="257175"/>
            </a:xfrm>
            <a:custGeom>
              <a:avLst/>
              <a:gdLst/>
              <a:ahLst/>
              <a:cxnLst/>
              <a:rect l="0" t="0" r="r" b="b"/>
              <a:pathLst>
                <a:path w="460" h="538">
                  <a:moveTo>
                    <a:pt x="0" y="12"/>
                  </a:moveTo>
                  <a:cubicBezTo>
                    <a:pt x="78" y="12"/>
                    <a:pt x="78" y="12"/>
                    <a:pt x="78" y="12"/>
                  </a:cubicBezTo>
                  <a:cubicBezTo>
                    <a:pt x="78" y="103"/>
                    <a:pt x="78" y="103"/>
                    <a:pt x="78" y="103"/>
                  </a:cubicBezTo>
                  <a:cubicBezTo>
                    <a:pt x="113" y="46"/>
                    <a:pt x="168" y="0"/>
                    <a:pt x="259" y="0"/>
                  </a:cubicBezTo>
                  <a:cubicBezTo>
                    <a:pt x="386" y="0"/>
                    <a:pt x="460" y="86"/>
                    <a:pt x="460" y="211"/>
                  </a:cubicBezTo>
                  <a:cubicBezTo>
                    <a:pt x="460" y="538"/>
                    <a:pt x="460" y="538"/>
                    <a:pt x="460" y="538"/>
                  </a:cubicBezTo>
                  <a:cubicBezTo>
                    <a:pt x="382" y="538"/>
                    <a:pt x="382" y="538"/>
                    <a:pt x="382" y="538"/>
                  </a:cubicBezTo>
                  <a:cubicBezTo>
                    <a:pt x="382" y="230"/>
                    <a:pt x="382" y="230"/>
                    <a:pt x="382" y="230"/>
                  </a:cubicBezTo>
                  <a:cubicBezTo>
                    <a:pt x="382" y="133"/>
                    <a:pt x="329" y="72"/>
                    <a:pt x="236" y="72"/>
                  </a:cubicBezTo>
                  <a:cubicBezTo>
                    <a:pt x="146" y="72"/>
                    <a:pt x="78" y="138"/>
                    <a:pt x="78" y="237"/>
                  </a:cubicBezTo>
                  <a:cubicBezTo>
                    <a:pt x="78" y="538"/>
                    <a:pt x="78" y="538"/>
                    <a:pt x="78" y="538"/>
                  </a:cubicBezTo>
                  <a:cubicBezTo>
                    <a:pt x="0" y="538"/>
                    <a:pt x="0" y="538"/>
                    <a:pt x="0" y="538"/>
                  </a:cubicBez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22"/>
            <p:cNvSpPr>
              <a:spLocks noEditPoints="1"/>
            </p:cNvSpPr>
            <p:nvPr/>
          </p:nvSpPr>
          <p:spPr bwMode="auto">
            <a:xfrm>
              <a:off x="2946400" y="1898650"/>
              <a:ext cx="238125" cy="261938"/>
            </a:xfrm>
            <a:custGeom>
              <a:avLst/>
              <a:gdLst/>
              <a:ahLst/>
              <a:cxnLst/>
              <a:rect l="0" t="0" r="r" b="b"/>
              <a:pathLst>
                <a:path w="498" h="550">
                  <a:moveTo>
                    <a:pt x="0" y="276"/>
                  </a:moveTo>
                  <a:cubicBezTo>
                    <a:pt x="0" y="274"/>
                    <a:pt x="0" y="274"/>
                    <a:pt x="0" y="274"/>
                  </a:cubicBezTo>
                  <a:cubicBezTo>
                    <a:pt x="0" y="123"/>
                    <a:pt x="107" y="0"/>
                    <a:pt x="252" y="0"/>
                  </a:cubicBezTo>
                  <a:cubicBezTo>
                    <a:pt x="408" y="0"/>
                    <a:pt x="498" y="125"/>
                    <a:pt x="498" y="278"/>
                  </a:cubicBezTo>
                  <a:cubicBezTo>
                    <a:pt x="498" y="289"/>
                    <a:pt x="498" y="295"/>
                    <a:pt x="497" y="304"/>
                  </a:cubicBezTo>
                  <a:cubicBezTo>
                    <a:pt x="79" y="304"/>
                    <a:pt x="79" y="304"/>
                    <a:pt x="79" y="304"/>
                  </a:cubicBezTo>
                  <a:cubicBezTo>
                    <a:pt x="91" y="418"/>
                    <a:pt x="171" y="482"/>
                    <a:pt x="265" y="482"/>
                  </a:cubicBezTo>
                  <a:cubicBezTo>
                    <a:pt x="337" y="482"/>
                    <a:pt x="388" y="453"/>
                    <a:pt x="431" y="408"/>
                  </a:cubicBezTo>
                  <a:cubicBezTo>
                    <a:pt x="480" y="452"/>
                    <a:pt x="480" y="452"/>
                    <a:pt x="480" y="452"/>
                  </a:cubicBezTo>
                  <a:cubicBezTo>
                    <a:pt x="427" y="511"/>
                    <a:pt x="363" y="550"/>
                    <a:pt x="263" y="550"/>
                  </a:cubicBezTo>
                  <a:cubicBezTo>
                    <a:pt x="118" y="550"/>
                    <a:pt x="0" y="439"/>
                    <a:pt x="0" y="276"/>
                  </a:cubicBezTo>
                  <a:close/>
                  <a:moveTo>
                    <a:pt x="419" y="246"/>
                  </a:moveTo>
                  <a:cubicBezTo>
                    <a:pt x="410" y="150"/>
                    <a:pt x="355" y="67"/>
                    <a:pt x="250" y="67"/>
                  </a:cubicBezTo>
                  <a:cubicBezTo>
                    <a:pt x="159" y="67"/>
                    <a:pt x="90" y="143"/>
                    <a:pt x="79" y="246"/>
                  </a:cubicBezTo>
                  <a:lnTo>
                    <a:pt x="419" y="2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23"/>
            <p:cNvSpPr/>
            <p:nvPr/>
          </p:nvSpPr>
          <p:spPr bwMode="auto">
            <a:xfrm>
              <a:off x="3228975" y="1898650"/>
              <a:ext cx="193675" cy="261938"/>
            </a:xfrm>
            <a:custGeom>
              <a:avLst/>
              <a:gdLst/>
              <a:ahLst/>
              <a:cxnLst/>
              <a:rect l="0" t="0" r="r" b="b"/>
              <a:pathLst>
                <a:path w="405" h="546">
                  <a:moveTo>
                    <a:pt x="0" y="469"/>
                  </a:moveTo>
                  <a:cubicBezTo>
                    <a:pt x="39" y="413"/>
                    <a:pt x="39" y="413"/>
                    <a:pt x="39" y="413"/>
                  </a:cubicBezTo>
                  <a:cubicBezTo>
                    <a:pt x="96" y="456"/>
                    <a:pt x="160" y="480"/>
                    <a:pt x="222" y="480"/>
                  </a:cubicBezTo>
                  <a:cubicBezTo>
                    <a:pt x="285" y="480"/>
                    <a:pt x="331" y="448"/>
                    <a:pt x="331" y="397"/>
                  </a:cubicBezTo>
                  <a:cubicBezTo>
                    <a:pt x="331" y="395"/>
                    <a:pt x="331" y="395"/>
                    <a:pt x="331" y="395"/>
                  </a:cubicBezTo>
                  <a:cubicBezTo>
                    <a:pt x="331" y="342"/>
                    <a:pt x="269" y="321"/>
                    <a:pt x="199" y="302"/>
                  </a:cubicBezTo>
                  <a:cubicBezTo>
                    <a:pt x="117" y="278"/>
                    <a:pt x="25" y="250"/>
                    <a:pt x="25" y="153"/>
                  </a:cubicBezTo>
                  <a:cubicBezTo>
                    <a:pt x="25" y="151"/>
                    <a:pt x="25" y="151"/>
                    <a:pt x="25" y="151"/>
                  </a:cubicBezTo>
                  <a:cubicBezTo>
                    <a:pt x="25" y="60"/>
                    <a:pt x="101" y="0"/>
                    <a:pt x="204" y="0"/>
                  </a:cubicBezTo>
                  <a:cubicBezTo>
                    <a:pt x="269" y="0"/>
                    <a:pt x="340" y="23"/>
                    <a:pt x="394" y="58"/>
                  </a:cubicBezTo>
                  <a:cubicBezTo>
                    <a:pt x="358" y="117"/>
                    <a:pt x="358" y="117"/>
                    <a:pt x="358" y="117"/>
                  </a:cubicBezTo>
                  <a:cubicBezTo>
                    <a:pt x="309" y="86"/>
                    <a:pt x="253" y="67"/>
                    <a:pt x="202" y="67"/>
                  </a:cubicBezTo>
                  <a:cubicBezTo>
                    <a:pt x="140" y="67"/>
                    <a:pt x="101" y="99"/>
                    <a:pt x="101" y="143"/>
                  </a:cubicBezTo>
                  <a:cubicBezTo>
                    <a:pt x="101" y="145"/>
                    <a:pt x="101" y="145"/>
                    <a:pt x="101" y="145"/>
                  </a:cubicBezTo>
                  <a:cubicBezTo>
                    <a:pt x="101" y="195"/>
                    <a:pt x="166" y="214"/>
                    <a:pt x="236" y="236"/>
                  </a:cubicBezTo>
                  <a:cubicBezTo>
                    <a:pt x="317" y="260"/>
                    <a:pt x="405" y="292"/>
                    <a:pt x="405" y="386"/>
                  </a:cubicBezTo>
                  <a:cubicBezTo>
                    <a:pt x="405" y="388"/>
                    <a:pt x="405" y="388"/>
                    <a:pt x="405" y="388"/>
                  </a:cubicBezTo>
                  <a:cubicBezTo>
                    <a:pt x="405" y="488"/>
                    <a:pt x="323" y="546"/>
                    <a:pt x="218" y="546"/>
                  </a:cubicBezTo>
                  <a:cubicBezTo>
                    <a:pt x="142" y="546"/>
                    <a:pt x="59" y="517"/>
                    <a:pt x="0" y="4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24"/>
            <p:cNvSpPr>
              <a:spLocks noEditPoints="1"/>
            </p:cNvSpPr>
            <p:nvPr/>
          </p:nvSpPr>
          <p:spPr bwMode="auto">
            <a:xfrm>
              <a:off x="3638550" y="1806575"/>
              <a:ext cx="42863" cy="349250"/>
            </a:xfrm>
            <a:custGeom>
              <a:avLst/>
              <a:gdLst/>
              <a:ahLst/>
              <a:cxnLst/>
              <a:rect l="0" t="0" r="r" b="b"/>
              <a:pathLst>
                <a:path w="27" h="220">
                  <a:moveTo>
                    <a:pt x="0" y="0"/>
                  </a:moveTo>
                  <a:lnTo>
                    <a:pt x="27" y="0"/>
                  </a:lnTo>
                  <a:lnTo>
                    <a:pt x="27" y="26"/>
                  </a:lnTo>
                  <a:lnTo>
                    <a:pt x="0" y="26"/>
                  </a:lnTo>
                  <a:lnTo>
                    <a:pt x="0" y="0"/>
                  </a:lnTo>
                  <a:close/>
                  <a:moveTo>
                    <a:pt x="2" y="61"/>
                  </a:moveTo>
                  <a:lnTo>
                    <a:pt x="25" y="61"/>
                  </a:lnTo>
                  <a:lnTo>
                    <a:pt x="25" y="220"/>
                  </a:lnTo>
                  <a:lnTo>
                    <a:pt x="2" y="220"/>
                  </a:lnTo>
                  <a:lnTo>
                    <a:pt x="2"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25"/>
            <p:cNvSpPr/>
            <p:nvPr/>
          </p:nvSpPr>
          <p:spPr bwMode="auto">
            <a:xfrm>
              <a:off x="3743325" y="1827213"/>
              <a:ext cx="152400" cy="331788"/>
            </a:xfrm>
            <a:custGeom>
              <a:avLst/>
              <a:gdLst/>
              <a:ahLst/>
              <a:cxnLst/>
              <a:rect l="0" t="0" r="r" b="b"/>
              <a:pathLst>
                <a:path w="319" h="694">
                  <a:moveTo>
                    <a:pt x="74" y="546"/>
                  </a:moveTo>
                  <a:cubicBezTo>
                    <a:pt x="74" y="228"/>
                    <a:pt x="74" y="228"/>
                    <a:pt x="74" y="228"/>
                  </a:cubicBezTo>
                  <a:cubicBezTo>
                    <a:pt x="0" y="228"/>
                    <a:pt x="0" y="228"/>
                    <a:pt x="0" y="228"/>
                  </a:cubicBezTo>
                  <a:cubicBezTo>
                    <a:pt x="0" y="159"/>
                    <a:pt x="0" y="159"/>
                    <a:pt x="0" y="159"/>
                  </a:cubicBezTo>
                  <a:cubicBezTo>
                    <a:pt x="74" y="159"/>
                    <a:pt x="74" y="159"/>
                    <a:pt x="74" y="159"/>
                  </a:cubicBezTo>
                  <a:cubicBezTo>
                    <a:pt x="74" y="0"/>
                    <a:pt x="74" y="0"/>
                    <a:pt x="74" y="0"/>
                  </a:cubicBezTo>
                  <a:cubicBezTo>
                    <a:pt x="152" y="0"/>
                    <a:pt x="152" y="0"/>
                    <a:pt x="152" y="0"/>
                  </a:cubicBezTo>
                  <a:cubicBezTo>
                    <a:pt x="152" y="159"/>
                    <a:pt x="152" y="159"/>
                    <a:pt x="152" y="159"/>
                  </a:cubicBezTo>
                  <a:cubicBezTo>
                    <a:pt x="319" y="159"/>
                    <a:pt x="319" y="159"/>
                    <a:pt x="319" y="159"/>
                  </a:cubicBezTo>
                  <a:cubicBezTo>
                    <a:pt x="319" y="228"/>
                    <a:pt x="319" y="228"/>
                    <a:pt x="319" y="228"/>
                  </a:cubicBezTo>
                  <a:cubicBezTo>
                    <a:pt x="152" y="228"/>
                    <a:pt x="152" y="228"/>
                    <a:pt x="152" y="228"/>
                  </a:cubicBezTo>
                  <a:cubicBezTo>
                    <a:pt x="152" y="535"/>
                    <a:pt x="152" y="535"/>
                    <a:pt x="152" y="535"/>
                  </a:cubicBezTo>
                  <a:cubicBezTo>
                    <a:pt x="152" y="600"/>
                    <a:pt x="188" y="623"/>
                    <a:pt x="241" y="623"/>
                  </a:cubicBezTo>
                  <a:cubicBezTo>
                    <a:pt x="267" y="623"/>
                    <a:pt x="290" y="618"/>
                    <a:pt x="317" y="605"/>
                  </a:cubicBezTo>
                  <a:cubicBezTo>
                    <a:pt x="317" y="672"/>
                    <a:pt x="317" y="672"/>
                    <a:pt x="317" y="672"/>
                  </a:cubicBezTo>
                  <a:cubicBezTo>
                    <a:pt x="290" y="686"/>
                    <a:pt x="260" y="694"/>
                    <a:pt x="222" y="694"/>
                  </a:cubicBezTo>
                  <a:cubicBezTo>
                    <a:pt x="138" y="694"/>
                    <a:pt x="74" y="653"/>
                    <a:pt x="74" y="5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Rectangle 26"/>
            <p:cNvSpPr>
              <a:spLocks noChangeArrowheads="1"/>
            </p:cNvSpPr>
            <p:nvPr/>
          </p:nvSpPr>
          <p:spPr bwMode="auto">
            <a:xfrm>
              <a:off x="3952875" y="1989138"/>
              <a:ext cx="134938" cy="39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3" name="Freeform 27"/>
            <p:cNvSpPr/>
            <p:nvPr/>
          </p:nvSpPr>
          <p:spPr bwMode="auto">
            <a:xfrm>
              <a:off x="4140200" y="1797050"/>
              <a:ext cx="152400" cy="358775"/>
            </a:xfrm>
            <a:custGeom>
              <a:avLst/>
              <a:gdLst/>
              <a:ahLst/>
              <a:cxnLst/>
              <a:rect l="0" t="0" r="r" b="b"/>
              <a:pathLst>
                <a:path w="318" h="748">
                  <a:moveTo>
                    <a:pt x="73" y="291"/>
                  </a:moveTo>
                  <a:cubicBezTo>
                    <a:pt x="0" y="291"/>
                    <a:pt x="0" y="291"/>
                    <a:pt x="0" y="291"/>
                  </a:cubicBezTo>
                  <a:cubicBezTo>
                    <a:pt x="0" y="223"/>
                    <a:pt x="0" y="223"/>
                    <a:pt x="0" y="223"/>
                  </a:cubicBezTo>
                  <a:cubicBezTo>
                    <a:pt x="73" y="223"/>
                    <a:pt x="73" y="223"/>
                    <a:pt x="73" y="223"/>
                  </a:cubicBezTo>
                  <a:cubicBezTo>
                    <a:pt x="73" y="177"/>
                    <a:pt x="73" y="177"/>
                    <a:pt x="73" y="177"/>
                  </a:cubicBezTo>
                  <a:cubicBezTo>
                    <a:pt x="73" y="117"/>
                    <a:pt x="89" y="71"/>
                    <a:pt x="119" y="41"/>
                  </a:cubicBezTo>
                  <a:cubicBezTo>
                    <a:pt x="145" y="15"/>
                    <a:pt x="184" y="0"/>
                    <a:pt x="232" y="0"/>
                  </a:cubicBezTo>
                  <a:cubicBezTo>
                    <a:pt x="268" y="0"/>
                    <a:pt x="293" y="5"/>
                    <a:pt x="318" y="14"/>
                  </a:cubicBezTo>
                  <a:cubicBezTo>
                    <a:pt x="318" y="82"/>
                    <a:pt x="318" y="82"/>
                    <a:pt x="318" y="82"/>
                  </a:cubicBezTo>
                  <a:cubicBezTo>
                    <a:pt x="290" y="74"/>
                    <a:pt x="268" y="69"/>
                    <a:pt x="242" y="69"/>
                  </a:cubicBezTo>
                  <a:cubicBezTo>
                    <a:pt x="181" y="69"/>
                    <a:pt x="150" y="105"/>
                    <a:pt x="150" y="181"/>
                  </a:cubicBezTo>
                  <a:cubicBezTo>
                    <a:pt x="150" y="224"/>
                    <a:pt x="150" y="224"/>
                    <a:pt x="150" y="224"/>
                  </a:cubicBezTo>
                  <a:cubicBezTo>
                    <a:pt x="317" y="224"/>
                    <a:pt x="317" y="224"/>
                    <a:pt x="317" y="224"/>
                  </a:cubicBezTo>
                  <a:cubicBezTo>
                    <a:pt x="317" y="291"/>
                    <a:pt x="317" y="291"/>
                    <a:pt x="317" y="291"/>
                  </a:cubicBezTo>
                  <a:cubicBezTo>
                    <a:pt x="151" y="291"/>
                    <a:pt x="151" y="291"/>
                    <a:pt x="151" y="291"/>
                  </a:cubicBezTo>
                  <a:cubicBezTo>
                    <a:pt x="151" y="748"/>
                    <a:pt x="151" y="748"/>
                    <a:pt x="151" y="748"/>
                  </a:cubicBezTo>
                  <a:cubicBezTo>
                    <a:pt x="73" y="748"/>
                    <a:pt x="73" y="748"/>
                    <a:pt x="73" y="748"/>
                  </a:cubicBezTo>
                  <a:lnTo>
                    <a:pt x="73"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28"/>
            <p:cNvSpPr>
              <a:spLocks noEditPoints="1"/>
            </p:cNvSpPr>
            <p:nvPr/>
          </p:nvSpPr>
          <p:spPr bwMode="auto">
            <a:xfrm>
              <a:off x="4313238" y="1898650"/>
              <a:ext cx="417513" cy="261938"/>
            </a:xfrm>
            <a:custGeom>
              <a:avLst/>
              <a:gdLst/>
              <a:ahLst/>
              <a:cxnLst/>
              <a:rect l="0" t="0" r="r" b="b"/>
              <a:pathLst>
                <a:path w="874" h="550">
                  <a:moveTo>
                    <a:pt x="0" y="385"/>
                  </a:moveTo>
                  <a:cubicBezTo>
                    <a:pt x="0" y="383"/>
                    <a:pt x="0" y="383"/>
                    <a:pt x="0" y="383"/>
                  </a:cubicBezTo>
                  <a:cubicBezTo>
                    <a:pt x="0" y="272"/>
                    <a:pt x="92" y="213"/>
                    <a:pt x="221" y="213"/>
                  </a:cubicBezTo>
                  <a:cubicBezTo>
                    <a:pt x="285" y="213"/>
                    <a:pt x="330" y="222"/>
                    <a:pt x="377" y="236"/>
                  </a:cubicBezTo>
                  <a:cubicBezTo>
                    <a:pt x="377" y="217"/>
                    <a:pt x="377" y="217"/>
                    <a:pt x="377" y="217"/>
                  </a:cubicBezTo>
                  <a:cubicBezTo>
                    <a:pt x="377" y="123"/>
                    <a:pt x="322" y="74"/>
                    <a:pt x="225" y="74"/>
                  </a:cubicBezTo>
                  <a:cubicBezTo>
                    <a:pt x="165" y="74"/>
                    <a:pt x="119" y="90"/>
                    <a:pt x="70" y="112"/>
                  </a:cubicBezTo>
                  <a:cubicBezTo>
                    <a:pt x="47" y="48"/>
                    <a:pt x="47" y="48"/>
                    <a:pt x="47" y="48"/>
                  </a:cubicBezTo>
                  <a:cubicBezTo>
                    <a:pt x="105" y="22"/>
                    <a:pt x="158" y="4"/>
                    <a:pt x="233" y="4"/>
                  </a:cubicBezTo>
                  <a:cubicBezTo>
                    <a:pt x="333" y="4"/>
                    <a:pt x="400" y="42"/>
                    <a:pt x="427" y="117"/>
                  </a:cubicBezTo>
                  <a:cubicBezTo>
                    <a:pt x="469" y="46"/>
                    <a:pt x="542" y="0"/>
                    <a:pt x="629" y="0"/>
                  </a:cubicBezTo>
                  <a:cubicBezTo>
                    <a:pt x="783" y="0"/>
                    <a:pt x="874" y="125"/>
                    <a:pt x="874" y="278"/>
                  </a:cubicBezTo>
                  <a:cubicBezTo>
                    <a:pt x="874" y="289"/>
                    <a:pt x="873" y="295"/>
                    <a:pt x="872" y="304"/>
                  </a:cubicBezTo>
                  <a:cubicBezTo>
                    <a:pt x="455" y="304"/>
                    <a:pt x="455" y="304"/>
                    <a:pt x="455" y="304"/>
                  </a:cubicBezTo>
                  <a:cubicBezTo>
                    <a:pt x="466" y="418"/>
                    <a:pt x="547" y="482"/>
                    <a:pt x="640" y="482"/>
                  </a:cubicBezTo>
                  <a:cubicBezTo>
                    <a:pt x="713" y="482"/>
                    <a:pt x="763" y="453"/>
                    <a:pt x="806" y="408"/>
                  </a:cubicBezTo>
                  <a:cubicBezTo>
                    <a:pt x="855" y="452"/>
                    <a:pt x="855" y="452"/>
                    <a:pt x="855" y="452"/>
                  </a:cubicBezTo>
                  <a:cubicBezTo>
                    <a:pt x="803" y="511"/>
                    <a:pt x="738" y="550"/>
                    <a:pt x="638" y="550"/>
                  </a:cubicBezTo>
                  <a:cubicBezTo>
                    <a:pt x="553" y="550"/>
                    <a:pt x="476" y="511"/>
                    <a:pt x="429" y="444"/>
                  </a:cubicBezTo>
                  <a:cubicBezTo>
                    <a:pt x="373" y="502"/>
                    <a:pt x="296" y="549"/>
                    <a:pt x="199" y="549"/>
                  </a:cubicBezTo>
                  <a:cubicBezTo>
                    <a:pt x="97" y="549"/>
                    <a:pt x="0" y="493"/>
                    <a:pt x="0" y="385"/>
                  </a:cubicBezTo>
                  <a:close/>
                  <a:moveTo>
                    <a:pt x="397" y="392"/>
                  </a:moveTo>
                  <a:cubicBezTo>
                    <a:pt x="385" y="362"/>
                    <a:pt x="378" y="329"/>
                    <a:pt x="376" y="293"/>
                  </a:cubicBezTo>
                  <a:cubicBezTo>
                    <a:pt x="337" y="282"/>
                    <a:pt x="287" y="271"/>
                    <a:pt x="229" y="271"/>
                  </a:cubicBezTo>
                  <a:cubicBezTo>
                    <a:pt x="133" y="271"/>
                    <a:pt x="79" y="314"/>
                    <a:pt x="79" y="380"/>
                  </a:cubicBezTo>
                  <a:cubicBezTo>
                    <a:pt x="79" y="382"/>
                    <a:pt x="79" y="382"/>
                    <a:pt x="79" y="382"/>
                  </a:cubicBezTo>
                  <a:cubicBezTo>
                    <a:pt x="79" y="447"/>
                    <a:pt x="138" y="486"/>
                    <a:pt x="208" y="486"/>
                  </a:cubicBezTo>
                  <a:cubicBezTo>
                    <a:pt x="285" y="486"/>
                    <a:pt x="348" y="447"/>
                    <a:pt x="397" y="392"/>
                  </a:cubicBezTo>
                  <a:close/>
                  <a:moveTo>
                    <a:pt x="794" y="246"/>
                  </a:moveTo>
                  <a:cubicBezTo>
                    <a:pt x="785" y="150"/>
                    <a:pt x="730" y="67"/>
                    <a:pt x="627" y="67"/>
                  </a:cubicBezTo>
                  <a:cubicBezTo>
                    <a:pt x="534" y="67"/>
                    <a:pt x="465" y="143"/>
                    <a:pt x="454" y="246"/>
                  </a:cubicBezTo>
                  <a:lnTo>
                    <a:pt x="794" y="2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Rectangle 29"/>
            <p:cNvSpPr>
              <a:spLocks noChangeArrowheads="1"/>
            </p:cNvSpPr>
            <p:nvPr/>
          </p:nvSpPr>
          <p:spPr bwMode="auto">
            <a:xfrm>
              <a:off x="4800600" y="1800225"/>
              <a:ext cx="36513" cy="355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6" name="Rectangle 30"/>
            <p:cNvSpPr>
              <a:spLocks noChangeArrowheads="1"/>
            </p:cNvSpPr>
            <p:nvPr/>
          </p:nvSpPr>
          <p:spPr bwMode="auto">
            <a:xfrm>
              <a:off x="4927600" y="1800225"/>
              <a:ext cx="38100" cy="355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7" name="Freeform 31"/>
            <p:cNvSpPr>
              <a:spLocks noEditPoints="1"/>
            </p:cNvSpPr>
            <p:nvPr/>
          </p:nvSpPr>
          <p:spPr bwMode="auto">
            <a:xfrm>
              <a:off x="5037138" y="1898650"/>
              <a:ext cx="238125" cy="261938"/>
            </a:xfrm>
            <a:custGeom>
              <a:avLst/>
              <a:gdLst/>
              <a:ahLst/>
              <a:cxnLst/>
              <a:rect l="0" t="0" r="r" b="b"/>
              <a:pathLst>
                <a:path w="498" h="550">
                  <a:moveTo>
                    <a:pt x="0" y="276"/>
                  </a:moveTo>
                  <a:cubicBezTo>
                    <a:pt x="0" y="274"/>
                    <a:pt x="0" y="274"/>
                    <a:pt x="0" y="274"/>
                  </a:cubicBezTo>
                  <a:cubicBezTo>
                    <a:pt x="0" y="123"/>
                    <a:pt x="107" y="0"/>
                    <a:pt x="252" y="0"/>
                  </a:cubicBezTo>
                  <a:cubicBezTo>
                    <a:pt x="408" y="0"/>
                    <a:pt x="498" y="125"/>
                    <a:pt x="498" y="278"/>
                  </a:cubicBezTo>
                  <a:cubicBezTo>
                    <a:pt x="498" y="289"/>
                    <a:pt x="498" y="295"/>
                    <a:pt x="497" y="304"/>
                  </a:cubicBezTo>
                  <a:cubicBezTo>
                    <a:pt x="79" y="304"/>
                    <a:pt x="79" y="304"/>
                    <a:pt x="79" y="304"/>
                  </a:cubicBezTo>
                  <a:cubicBezTo>
                    <a:pt x="90" y="418"/>
                    <a:pt x="171" y="482"/>
                    <a:pt x="264" y="482"/>
                  </a:cubicBezTo>
                  <a:cubicBezTo>
                    <a:pt x="337" y="482"/>
                    <a:pt x="388" y="453"/>
                    <a:pt x="430" y="408"/>
                  </a:cubicBezTo>
                  <a:cubicBezTo>
                    <a:pt x="479" y="452"/>
                    <a:pt x="479" y="452"/>
                    <a:pt x="479" y="452"/>
                  </a:cubicBezTo>
                  <a:cubicBezTo>
                    <a:pt x="426" y="511"/>
                    <a:pt x="362" y="550"/>
                    <a:pt x="262" y="550"/>
                  </a:cubicBezTo>
                  <a:cubicBezTo>
                    <a:pt x="118" y="550"/>
                    <a:pt x="0" y="439"/>
                    <a:pt x="0" y="276"/>
                  </a:cubicBezTo>
                  <a:close/>
                  <a:moveTo>
                    <a:pt x="418" y="246"/>
                  </a:moveTo>
                  <a:cubicBezTo>
                    <a:pt x="410" y="150"/>
                    <a:pt x="355" y="67"/>
                    <a:pt x="250" y="67"/>
                  </a:cubicBezTo>
                  <a:cubicBezTo>
                    <a:pt x="158" y="67"/>
                    <a:pt x="89" y="143"/>
                    <a:pt x="79" y="246"/>
                  </a:cubicBezTo>
                  <a:lnTo>
                    <a:pt x="418" y="2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8" name="Freeform 32"/>
            <p:cNvSpPr/>
            <p:nvPr/>
          </p:nvSpPr>
          <p:spPr bwMode="auto">
            <a:xfrm>
              <a:off x="5319713" y="1898650"/>
              <a:ext cx="193675" cy="261938"/>
            </a:xfrm>
            <a:custGeom>
              <a:avLst/>
              <a:gdLst/>
              <a:ahLst/>
              <a:cxnLst/>
              <a:rect l="0" t="0" r="r" b="b"/>
              <a:pathLst>
                <a:path w="406" h="546">
                  <a:moveTo>
                    <a:pt x="0" y="469"/>
                  </a:moveTo>
                  <a:cubicBezTo>
                    <a:pt x="40" y="413"/>
                    <a:pt x="40" y="413"/>
                    <a:pt x="40" y="413"/>
                  </a:cubicBezTo>
                  <a:cubicBezTo>
                    <a:pt x="97" y="456"/>
                    <a:pt x="160" y="480"/>
                    <a:pt x="222" y="480"/>
                  </a:cubicBezTo>
                  <a:cubicBezTo>
                    <a:pt x="286" y="480"/>
                    <a:pt x="331" y="448"/>
                    <a:pt x="331" y="397"/>
                  </a:cubicBezTo>
                  <a:cubicBezTo>
                    <a:pt x="331" y="395"/>
                    <a:pt x="331" y="395"/>
                    <a:pt x="331" y="395"/>
                  </a:cubicBezTo>
                  <a:cubicBezTo>
                    <a:pt x="331" y="342"/>
                    <a:pt x="269" y="321"/>
                    <a:pt x="200" y="302"/>
                  </a:cubicBezTo>
                  <a:cubicBezTo>
                    <a:pt x="118" y="278"/>
                    <a:pt x="26" y="250"/>
                    <a:pt x="26" y="153"/>
                  </a:cubicBezTo>
                  <a:cubicBezTo>
                    <a:pt x="26" y="151"/>
                    <a:pt x="26" y="151"/>
                    <a:pt x="26" y="151"/>
                  </a:cubicBezTo>
                  <a:cubicBezTo>
                    <a:pt x="26" y="60"/>
                    <a:pt x="101" y="0"/>
                    <a:pt x="205" y="0"/>
                  </a:cubicBezTo>
                  <a:cubicBezTo>
                    <a:pt x="269" y="0"/>
                    <a:pt x="341" y="23"/>
                    <a:pt x="395" y="58"/>
                  </a:cubicBezTo>
                  <a:cubicBezTo>
                    <a:pt x="359" y="117"/>
                    <a:pt x="359" y="117"/>
                    <a:pt x="359" y="117"/>
                  </a:cubicBezTo>
                  <a:cubicBezTo>
                    <a:pt x="310" y="86"/>
                    <a:pt x="254" y="67"/>
                    <a:pt x="203" y="67"/>
                  </a:cubicBezTo>
                  <a:cubicBezTo>
                    <a:pt x="141" y="67"/>
                    <a:pt x="101" y="99"/>
                    <a:pt x="101" y="143"/>
                  </a:cubicBezTo>
                  <a:cubicBezTo>
                    <a:pt x="101" y="145"/>
                    <a:pt x="101" y="145"/>
                    <a:pt x="101" y="145"/>
                  </a:cubicBezTo>
                  <a:cubicBezTo>
                    <a:pt x="101" y="195"/>
                    <a:pt x="166" y="214"/>
                    <a:pt x="237" y="236"/>
                  </a:cubicBezTo>
                  <a:cubicBezTo>
                    <a:pt x="318" y="260"/>
                    <a:pt x="406" y="292"/>
                    <a:pt x="406" y="386"/>
                  </a:cubicBezTo>
                  <a:cubicBezTo>
                    <a:pt x="406" y="388"/>
                    <a:pt x="406" y="388"/>
                    <a:pt x="406" y="388"/>
                  </a:cubicBezTo>
                  <a:cubicBezTo>
                    <a:pt x="406" y="488"/>
                    <a:pt x="323" y="546"/>
                    <a:pt x="218" y="546"/>
                  </a:cubicBezTo>
                  <a:cubicBezTo>
                    <a:pt x="143" y="546"/>
                    <a:pt x="59" y="517"/>
                    <a:pt x="0" y="4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33"/>
            <p:cNvSpPr/>
            <p:nvPr/>
          </p:nvSpPr>
          <p:spPr bwMode="auto">
            <a:xfrm>
              <a:off x="5557838" y="1898650"/>
              <a:ext cx="193675" cy="261938"/>
            </a:xfrm>
            <a:custGeom>
              <a:avLst/>
              <a:gdLst/>
              <a:ahLst/>
              <a:cxnLst/>
              <a:rect l="0" t="0" r="r" b="b"/>
              <a:pathLst>
                <a:path w="406" h="546">
                  <a:moveTo>
                    <a:pt x="0" y="469"/>
                  </a:moveTo>
                  <a:cubicBezTo>
                    <a:pt x="40" y="413"/>
                    <a:pt x="40" y="413"/>
                    <a:pt x="40" y="413"/>
                  </a:cubicBezTo>
                  <a:cubicBezTo>
                    <a:pt x="97" y="456"/>
                    <a:pt x="160" y="480"/>
                    <a:pt x="223" y="480"/>
                  </a:cubicBezTo>
                  <a:cubicBezTo>
                    <a:pt x="286" y="480"/>
                    <a:pt x="332" y="448"/>
                    <a:pt x="332" y="397"/>
                  </a:cubicBezTo>
                  <a:cubicBezTo>
                    <a:pt x="332" y="395"/>
                    <a:pt x="332" y="395"/>
                    <a:pt x="332" y="395"/>
                  </a:cubicBezTo>
                  <a:cubicBezTo>
                    <a:pt x="332" y="342"/>
                    <a:pt x="269" y="321"/>
                    <a:pt x="200" y="302"/>
                  </a:cubicBezTo>
                  <a:cubicBezTo>
                    <a:pt x="118" y="278"/>
                    <a:pt x="26" y="250"/>
                    <a:pt x="26" y="153"/>
                  </a:cubicBezTo>
                  <a:cubicBezTo>
                    <a:pt x="26" y="151"/>
                    <a:pt x="26" y="151"/>
                    <a:pt x="26" y="151"/>
                  </a:cubicBezTo>
                  <a:cubicBezTo>
                    <a:pt x="26" y="60"/>
                    <a:pt x="101" y="0"/>
                    <a:pt x="205" y="0"/>
                  </a:cubicBezTo>
                  <a:cubicBezTo>
                    <a:pt x="269" y="0"/>
                    <a:pt x="341" y="23"/>
                    <a:pt x="395" y="58"/>
                  </a:cubicBezTo>
                  <a:cubicBezTo>
                    <a:pt x="359" y="117"/>
                    <a:pt x="359" y="117"/>
                    <a:pt x="359" y="117"/>
                  </a:cubicBezTo>
                  <a:cubicBezTo>
                    <a:pt x="310" y="86"/>
                    <a:pt x="254" y="67"/>
                    <a:pt x="203" y="67"/>
                  </a:cubicBezTo>
                  <a:cubicBezTo>
                    <a:pt x="141" y="67"/>
                    <a:pt x="101" y="99"/>
                    <a:pt x="101" y="143"/>
                  </a:cubicBezTo>
                  <a:cubicBezTo>
                    <a:pt x="101" y="145"/>
                    <a:pt x="101" y="145"/>
                    <a:pt x="101" y="145"/>
                  </a:cubicBezTo>
                  <a:cubicBezTo>
                    <a:pt x="101" y="195"/>
                    <a:pt x="166" y="214"/>
                    <a:pt x="237" y="236"/>
                  </a:cubicBezTo>
                  <a:cubicBezTo>
                    <a:pt x="318" y="260"/>
                    <a:pt x="406" y="292"/>
                    <a:pt x="406" y="386"/>
                  </a:cubicBezTo>
                  <a:cubicBezTo>
                    <a:pt x="406" y="388"/>
                    <a:pt x="406" y="388"/>
                    <a:pt x="406" y="388"/>
                  </a:cubicBezTo>
                  <a:cubicBezTo>
                    <a:pt x="406" y="488"/>
                    <a:pt x="323" y="546"/>
                    <a:pt x="218" y="546"/>
                  </a:cubicBezTo>
                  <a:cubicBezTo>
                    <a:pt x="143" y="546"/>
                    <a:pt x="60" y="517"/>
                    <a:pt x="0" y="4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Freeform 34"/>
            <p:cNvSpPr/>
            <p:nvPr/>
          </p:nvSpPr>
          <p:spPr bwMode="auto">
            <a:xfrm>
              <a:off x="5821363" y="1800225"/>
              <a:ext cx="223838" cy="355600"/>
            </a:xfrm>
            <a:custGeom>
              <a:avLst/>
              <a:gdLst/>
              <a:ahLst/>
              <a:cxnLst/>
              <a:rect l="0" t="0" r="r" b="b"/>
              <a:pathLst>
                <a:path w="141" h="224">
                  <a:moveTo>
                    <a:pt x="0" y="0"/>
                  </a:moveTo>
                  <a:lnTo>
                    <a:pt x="23" y="0"/>
                  </a:lnTo>
                  <a:lnTo>
                    <a:pt x="23" y="154"/>
                  </a:lnTo>
                  <a:lnTo>
                    <a:pt x="109" y="65"/>
                  </a:lnTo>
                  <a:lnTo>
                    <a:pt x="138" y="65"/>
                  </a:lnTo>
                  <a:lnTo>
                    <a:pt x="72" y="133"/>
                  </a:lnTo>
                  <a:lnTo>
                    <a:pt x="141" y="224"/>
                  </a:lnTo>
                  <a:lnTo>
                    <a:pt x="112" y="224"/>
                  </a:lnTo>
                  <a:lnTo>
                    <a:pt x="56" y="150"/>
                  </a:lnTo>
                  <a:lnTo>
                    <a:pt x="23" y="182"/>
                  </a:lnTo>
                  <a:lnTo>
                    <a:pt x="23" y="224"/>
                  </a:lnTo>
                  <a:lnTo>
                    <a:pt x="0" y="22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1" name="Freeform 35"/>
            <p:cNvSpPr>
              <a:spLocks noEditPoints="1"/>
            </p:cNvSpPr>
            <p:nvPr/>
          </p:nvSpPr>
          <p:spPr bwMode="auto">
            <a:xfrm>
              <a:off x="6073775" y="1900238"/>
              <a:ext cx="222250" cy="260350"/>
            </a:xfrm>
            <a:custGeom>
              <a:avLst/>
              <a:gdLst/>
              <a:ahLst/>
              <a:cxnLst/>
              <a:rect l="0" t="0" r="r" b="b"/>
              <a:pathLst>
                <a:path w="463" h="545">
                  <a:moveTo>
                    <a:pt x="0" y="381"/>
                  </a:moveTo>
                  <a:cubicBezTo>
                    <a:pt x="0" y="379"/>
                    <a:pt x="0" y="379"/>
                    <a:pt x="0" y="379"/>
                  </a:cubicBezTo>
                  <a:cubicBezTo>
                    <a:pt x="0" y="268"/>
                    <a:pt x="92" y="209"/>
                    <a:pt x="225" y="209"/>
                  </a:cubicBezTo>
                  <a:cubicBezTo>
                    <a:pt x="292" y="209"/>
                    <a:pt x="340" y="218"/>
                    <a:pt x="387" y="232"/>
                  </a:cubicBezTo>
                  <a:cubicBezTo>
                    <a:pt x="387" y="213"/>
                    <a:pt x="387" y="213"/>
                    <a:pt x="387" y="213"/>
                  </a:cubicBezTo>
                  <a:cubicBezTo>
                    <a:pt x="387" y="119"/>
                    <a:pt x="329" y="70"/>
                    <a:pt x="230" y="70"/>
                  </a:cubicBezTo>
                  <a:cubicBezTo>
                    <a:pt x="168" y="70"/>
                    <a:pt x="119" y="86"/>
                    <a:pt x="70" y="108"/>
                  </a:cubicBezTo>
                  <a:cubicBezTo>
                    <a:pt x="47" y="44"/>
                    <a:pt x="47" y="44"/>
                    <a:pt x="47" y="44"/>
                  </a:cubicBezTo>
                  <a:cubicBezTo>
                    <a:pt x="105" y="18"/>
                    <a:pt x="162" y="0"/>
                    <a:pt x="239" y="0"/>
                  </a:cubicBezTo>
                  <a:cubicBezTo>
                    <a:pt x="313" y="0"/>
                    <a:pt x="370" y="20"/>
                    <a:pt x="409" y="58"/>
                  </a:cubicBezTo>
                  <a:cubicBezTo>
                    <a:pt x="444" y="94"/>
                    <a:pt x="463" y="145"/>
                    <a:pt x="463" y="212"/>
                  </a:cubicBezTo>
                  <a:cubicBezTo>
                    <a:pt x="463" y="534"/>
                    <a:pt x="463" y="534"/>
                    <a:pt x="463" y="534"/>
                  </a:cubicBezTo>
                  <a:cubicBezTo>
                    <a:pt x="387" y="534"/>
                    <a:pt x="387" y="534"/>
                    <a:pt x="387" y="534"/>
                  </a:cubicBezTo>
                  <a:cubicBezTo>
                    <a:pt x="387" y="455"/>
                    <a:pt x="387" y="455"/>
                    <a:pt x="387" y="455"/>
                  </a:cubicBezTo>
                  <a:cubicBezTo>
                    <a:pt x="351" y="503"/>
                    <a:pt x="289" y="545"/>
                    <a:pt x="197" y="545"/>
                  </a:cubicBezTo>
                  <a:cubicBezTo>
                    <a:pt x="99" y="545"/>
                    <a:pt x="0" y="489"/>
                    <a:pt x="0" y="381"/>
                  </a:cubicBezTo>
                  <a:close/>
                  <a:moveTo>
                    <a:pt x="388" y="341"/>
                  </a:moveTo>
                  <a:cubicBezTo>
                    <a:pt x="388" y="290"/>
                    <a:pt x="388" y="290"/>
                    <a:pt x="388" y="290"/>
                  </a:cubicBezTo>
                  <a:cubicBezTo>
                    <a:pt x="350" y="278"/>
                    <a:pt x="298" y="267"/>
                    <a:pt x="233" y="267"/>
                  </a:cubicBezTo>
                  <a:cubicBezTo>
                    <a:pt x="135" y="267"/>
                    <a:pt x="80" y="310"/>
                    <a:pt x="80" y="376"/>
                  </a:cubicBezTo>
                  <a:cubicBezTo>
                    <a:pt x="80" y="378"/>
                    <a:pt x="80" y="378"/>
                    <a:pt x="80" y="378"/>
                  </a:cubicBezTo>
                  <a:cubicBezTo>
                    <a:pt x="80" y="445"/>
                    <a:pt x="141" y="483"/>
                    <a:pt x="212" y="483"/>
                  </a:cubicBezTo>
                  <a:cubicBezTo>
                    <a:pt x="309" y="483"/>
                    <a:pt x="388" y="424"/>
                    <a:pt x="388" y="3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36"/>
            <p:cNvSpPr>
              <a:spLocks noEditPoints="1"/>
            </p:cNvSpPr>
            <p:nvPr/>
          </p:nvSpPr>
          <p:spPr bwMode="auto">
            <a:xfrm>
              <a:off x="6375400" y="1800225"/>
              <a:ext cx="254000" cy="360363"/>
            </a:xfrm>
            <a:custGeom>
              <a:avLst/>
              <a:gdLst/>
              <a:ahLst/>
              <a:cxnLst/>
              <a:rect l="0" t="0" r="r" b="b"/>
              <a:pathLst>
                <a:path w="531" h="754">
                  <a:moveTo>
                    <a:pt x="78" y="642"/>
                  </a:moveTo>
                  <a:cubicBezTo>
                    <a:pt x="78" y="743"/>
                    <a:pt x="78" y="743"/>
                    <a:pt x="78" y="743"/>
                  </a:cubicBezTo>
                  <a:cubicBezTo>
                    <a:pt x="0" y="743"/>
                    <a:pt x="0" y="743"/>
                    <a:pt x="0" y="743"/>
                  </a:cubicBezTo>
                  <a:cubicBezTo>
                    <a:pt x="0" y="0"/>
                    <a:pt x="0" y="0"/>
                    <a:pt x="0" y="0"/>
                  </a:cubicBezTo>
                  <a:cubicBezTo>
                    <a:pt x="78" y="0"/>
                    <a:pt x="78" y="0"/>
                    <a:pt x="78" y="0"/>
                  </a:cubicBezTo>
                  <a:cubicBezTo>
                    <a:pt x="78" y="322"/>
                    <a:pt x="78" y="322"/>
                    <a:pt x="78" y="322"/>
                  </a:cubicBezTo>
                  <a:cubicBezTo>
                    <a:pt x="121" y="259"/>
                    <a:pt x="183" y="205"/>
                    <a:pt x="280" y="205"/>
                  </a:cubicBezTo>
                  <a:cubicBezTo>
                    <a:pt x="406" y="205"/>
                    <a:pt x="531" y="305"/>
                    <a:pt x="531" y="478"/>
                  </a:cubicBezTo>
                  <a:cubicBezTo>
                    <a:pt x="531" y="480"/>
                    <a:pt x="531" y="480"/>
                    <a:pt x="531" y="480"/>
                  </a:cubicBezTo>
                  <a:cubicBezTo>
                    <a:pt x="531" y="652"/>
                    <a:pt x="407" y="754"/>
                    <a:pt x="280" y="754"/>
                  </a:cubicBezTo>
                  <a:cubicBezTo>
                    <a:pt x="182" y="754"/>
                    <a:pt x="119" y="701"/>
                    <a:pt x="78" y="642"/>
                  </a:cubicBezTo>
                  <a:close/>
                  <a:moveTo>
                    <a:pt x="451" y="481"/>
                  </a:moveTo>
                  <a:cubicBezTo>
                    <a:pt x="451" y="479"/>
                    <a:pt x="451" y="479"/>
                    <a:pt x="451" y="479"/>
                  </a:cubicBezTo>
                  <a:cubicBezTo>
                    <a:pt x="451" y="355"/>
                    <a:pt x="365" y="276"/>
                    <a:pt x="265" y="276"/>
                  </a:cubicBezTo>
                  <a:cubicBezTo>
                    <a:pt x="168" y="276"/>
                    <a:pt x="75" y="358"/>
                    <a:pt x="75" y="478"/>
                  </a:cubicBezTo>
                  <a:cubicBezTo>
                    <a:pt x="75" y="480"/>
                    <a:pt x="75" y="480"/>
                    <a:pt x="75" y="480"/>
                  </a:cubicBezTo>
                  <a:cubicBezTo>
                    <a:pt x="75" y="603"/>
                    <a:pt x="168" y="684"/>
                    <a:pt x="265" y="684"/>
                  </a:cubicBezTo>
                  <a:cubicBezTo>
                    <a:pt x="367" y="684"/>
                    <a:pt x="451" y="609"/>
                    <a:pt x="451" y="4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el 1"/>
          <p:cNvSpPr>
            <a:spLocks noGrp="1"/>
          </p:cNvSpPr>
          <p:nvPr>
            <p:ph type="title" hasCustomPrompt="1"/>
          </p:nvPr>
        </p:nvSpPr>
        <p:spPr>
          <a:xfrm>
            <a:off x="2255573" y="1556793"/>
            <a:ext cx="7296811" cy="3384376"/>
          </a:xfrm>
        </p:spPr>
        <p:txBody>
          <a:bodyPr anchor="ctr"/>
          <a:lstStyle>
            <a:lvl1pPr algn="ctr">
              <a:lnSpc>
                <a:spcPts val="4500"/>
              </a:lnSpc>
              <a:defRPr sz="4000" b="1" cap="all">
                <a:solidFill>
                  <a:schemeClr val="bg1"/>
                </a:solidFill>
              </a:defRPr>
            </a:lvl1pPr>
          </a:lstStyle>
          <a:p>
            <a:r>
              <a:rPr lang="en-US" dirty="0"/>
              <a:t>Klik her for at tilføje tekst</a:t>
            </a:r>
          </a:p>
        </p:txBody>
      </p:sp>
      <p:sp>
        <p:nvSpPr>
          <p:cNvPr id="4" name="Pladsholder til dato 3"/>
          <p:cNvSpPr>
            <a:spLocks noGrp="1"/>
          </p:cNvSpPr>
          <p:nvPr>
            <p:ph type="dt" sz="half" idx="10"/>
          </p:nvPr>
        </p:nvSpPr>
        <p:spPr/>
        <p:txBody>
          <a:bodyPr/>
          <a:lstStyle>
            <a:lvl1pPr>
              <a:defRPr>
                <a:solidFill>
                  <a:schemeClr val="bg1"/>
                </a:solidFill>
              </a:defRPr>
            </a:lvl1pPr>
          </a:lstStyle>
          <a:p>
            <a:fld id="{8695E41A-6D24-48EA-BE87-71D81D66CAE1}" type="datetime2">
              <a:rPr lang="da-DK" smtClean="0"/>
              <a:t>9. november 2022</a:t>
            </a:fld>
            <a:endParaRPr lang="en-US" dirty="0"/>
          </a:p>
        </p:txBody>
      </p:sp>
      <p:sp>
        <p:nvSpPr>
          <p:cNvPr id="5" name="Pladsholder til sidefod 4"/>
          <p:cNvSpPr>
            <a:spLocks noGrp="1"/>
          </p:cNvSpPr>
          <p:nvPr>
            <p:ph type="ftr" sz="quarter" idx="11"/>
          </p:nvPr>
        </p:nvSpPr>
        <p:spPr/>
        <p:txBody>
          <a:bodyPr/>
          <a:lstStyle>
            <a:lvl1pPr>
              <a:defRPr>
                <a:solidFill>
                  <a:schemeClr val="bg1"/>
                </a:solidFill>
              </a:defRPr>
            </a:lvl1pPr>
          </a:lstStyle>
          <a:p>
            <a:r>
              <a:rPr lang="en-US"/>
              <a:t>Midt- og vestjyllands</a:t>
            </a:r>
            <a:endParaRPr lang="en-US" dirty="0"/>
          </a:p>
        </p:txBody>
      </p:sp>
      <p:sp>
        <p:nvSpPr>
          <p:cNvPr id="6" name="Pladsholder til diasnummer 5"/>
          <p:cNvSpPr>
            <a:spLocks noGrp="1"/>
          </p:cNvSpPr>
          <p:nvPr>
            <p:ph type="sldNum" sz="quarter" idx="12"/>
          </p:nvPr>
        </p:nvSpPr>
        <p:spPr/>
        <p:txBody>
          <a:bodyPr/>
          <a:lstStyle>
            <a:lvl1pPr>
              <a:defRPr>
                <a:solidFill>
                  <a:schemeClr val="bg1"/>
                </a:solidFill>
              </a:defRPr>
            </a:lvl1pPr>
          </a:lstStyle>
          <a:p>
            <a:fld id="{F3422BEA-4D31-4C39-B8C3-10D1386D54D5}" type="slidenum">
              <a:rPr lang="en-US" smtClean="0"/>
              <a:pPr/>
              <a:t>‹nr.›</a:t>
            </a:fld>
            <a:endParaRPr lang="en-US" dirty="0"/>
          </a:p>
        </p:txBody>
      </p:sp>
    </p:spTree>
    <p:extLst>
      <p:ext uri="{BB962C8B-B14F-4D97-AF65-F5344CB8AC3E}">
        <p14:creationId xmlns:p14="http://schemas.microsoft.com/office/powerpoint/2010/main" val="3116572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slide til lyst billede">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2EEB278E-06EE-4485-89DA-3982B463C2DA}"/>
              </a:ext>
            </a:extLst>
          </p:cNvPr>
          <p:cNvSpPr>
            <a:spLocks noGrp="1"/>
          </p:cNvSpPr>
          <p:nvPr>
            <p:ph type="pic" sz="quarter" idx="13" hasCustomPrompt="1"/>
          </p:nvPr>
        </p:nvSpPr>
        <p:spPr>
          <a:xfrm>
            <a:off x="0" y="-1"/>
            <a:ext cx="12193200" cy="6861600"/>
          </a:xfrm>
          <a:solidFill>
            <a:srgbClr val="E6E6E6"/>
          </a:solidFill>
        </p:spPr>
        <p:txBody>
          <a:bodyPr lIns="144000" tIns="108000"/>
          <a:lstStyle>
            <a:lvl1pPr marL="0" indent="0" algn="l">
              <a:buNone/>
              <a:defRPr sz="1600"/>
            </a:lvl1pPr>
          </a:lstStyle>
          <a:p>
            <a:r>
              <a:rPr lang="da-DK" dirty="0"/>
              <a:t>Klik på rammen for at tilføje et lyst billede via Indsæt og Billeder eller via Templafy Skyfish</a:t>
            </a:r>
          </a:p>
        </p:txBody>
      </p:sp>
      <p:sp>
        <p:nvSpPr>
          <p:cNvPr id="2" name="Title 1"/>
          <p:cNvSpPr>
            <a:spLocks noGrp="1"/>
          </p:cNvSpPr>
          <p:nvPr>
            <p:ph type="ctrTitle"/>
          </p:nvPr>
        </p:nvSpPr>
        <p:spPr>
          <a:xfrm>
            <a:off x="1029600" y="1638000"/>
            <a:ext cx="8388000" cy="2894390"/>
          </a:xfrm>
        </p:spPr>
        <p:txBody>
          <a:bodyPr anchor="b"/>
          <a:lstStyle>
            <a:lvl1pPr algn="l">
              <a:defRPr sz="6600">
                <a:solidFill>
                  <a:schemeClr val="tx1"/>
                </a:solidFill>
              </a:defRPr>
            </a:lvl1pPr>
          </a:lstStyle>
          <a:p>
            <a:r>
              <a:rPr lang="da-DK"/>
              <a:t>Klik for at redigere i master</a:t>
            </a:r>
            <a:endParaRPr lang="da-DK" dirty="0"/>
          </a:p>
        </p:txBody>
      </p:sp>
      <p:sp>
        <p:nvSpPr>
          <p:cNvPr id="3" name="Subtitle 2"/>
          <p:cNvSpPr>
            <a:spLocks noGrp="1"/>
          </p:cNvSpPr>
          <p:nvPr>
            <p:ph type="subTitle" idx="1"/>
          </p:nvPr>
        </p:nvSpPr>
        <p:spPr>
          <a:xfrm>
            <a:off x="1029600" y="4618800"/>
            <a:ext cx="8388000" cy="1186688"/>
          </a:xfrm>
        </p:spPr>
        <p:txBody>
          <a:bodyPr/>
          <a:lstStyle>
            <a:lvl1pPr marL="0" indent="0" algn="l">
              <a:spcBef>
                <a:spcPts val="0"/>
              </a:spcBef>
              <a:buFont typeface="Arial" panose="020B0604020202020204" pitchFamily="34" charset="0"/>
              <a:buChar char="​"/>
              <a:defRPr sz="4000">
                <a:solidFill>
                  <a:schemeClr val="tx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da-DK"/>
              <a:t>Klik for at redigere undertiteltypografien i masteren</a:t>
            </a:r>
            <a:endParaRPr lang="da-DK" dirty="0"/>
          </a:p>
        </p:txBody>
      </p:sp>
      <p:sp>
        <p:nvSpPr>
          <p:cNvPr id="13" name="Logo Placeholder Grafik">
            <a:extLst>
              <a:ext uri="{FF2B5EF4-FFF2-40B4-BE49-F238E27FC236}">
                <a16:creationId xmlns:a16="http://schemas.microsoft.com/office/drawing/2014/main" id="{11F87B8E-2791-4AE8-83DF-94E02F33557A}"/>
              </a:ext>
            </a:extLst>
          </p:cNvPr>
          <p:cNvSpPr>
            <a:spLocks noGrp="1"/>
          </p:cNvSpPr>
          <p:nvPr>
            <p:ph type="body" sz="quarter" idx="15" hasCustomPrompt="1"/>
          </p:nvPr>
        </p:nvSpPr>
        <p:spPr>
          <a:xfrm>
            <a:off x="10468466" y="143695"/>
            <a:ext cx="1724400" cy="2196000"/>
          </a:xfrm>
          <a:blipFill>
            <a:blip r:embed="rId2"/>
            <a:stretch>
              <a:fillRect/>
            </a:stretch>
          </a:blipFill>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dirty="0"/>
              <a:t>.</a:t>
            </a:r>
          </a:p>
        </p:txBody>
      </p:sp>
      <p:sp>
        <p:nvSpPr>
          <p:cNvPr id="11" name="Logo Placeholder logo">
            <a:extLst>
              <a:ext uri="{FF2B5EF4-FFF2-40B4-BE49-F238E27FC236}">
                <a16:creationId xmlns:a16="http://schemas.microsoft.com/office/drawing/2014/main" id="{92C400E1-38DA-4C4E-902A-BC5E1889BAE9}"/>
              </a:ext>
            </a:extLst>
          </p:cNvPr>
          <p:cNvSpPr>
            <a:spLocks noGrp="1"/>
          </p:cNvSpPr>
          <p:nvPr>
            <p:ph type="body" sz="quarter" idx="14" hasCustomPrompt="1"/>
          </p:nvPr>
        </p:nvSpPr>
        <p:spPr>
          <a:xfrm>
            <a:off x="10164167" y="6071278"/>
            <a:ext cx="1443600" cy="424800"/>
          </a:xfrm>
          <a:blipFill>
            <a:blip r:embed="rId3"/>
            <a:stretch>
              <a:fillRect/>
            </a:stretch>
          </a:blipFill>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dirty="0"/>
              <a:t>.</a:t>
            </a:r>
          </a:p>
        </p:txBody>
      </p:sp>
      <p:sp>
        <p:nvSpPr>
          <p:cNvPr id="16" name="Date Placeholder 3" hidden="1">
            <a:extLst>
              <a:ext uri="{FF2B5EF4-FFF2-40B4-BE49-F238E27FC236}">
                <a16:creationId xmlns:a16="http://schemas.microsoft.com/office/drawing/2014/main" id="{2BD9CEA6-70F2-48A8-AFB2-10447C17718C}"/>
              </a:ext>
            </a:extLst>
          </p:cNvPr>
          <p:cNvSpPr>
            <a:spLocks noGrp="1"/>
          </p:cNvSpPr>
          <p:nvPr>
            <p:ph type="dt" sz="half" idx="2"/>
          </p:nvPr>
        </p:nvSpPr>
        <p:spPr>
          <a:xfrm>
            <a:off x="0" y="6912000"/>
            <a:ext cx="0" cy="0"/>
          </a:xfrm>
          <a:prstGeom prst="rect">
            <a:avLst/>
          </a:prstGeom>
        </p:spPr>
        <p:txBody>
          <a:bodyPr vert="horz" lIns="0" tIns="0" rIns="0" bIns="0" rtlCol="0" anchor="b" anchorCtr="0"/>
          <a:lstStyle>
            <a:lvl1pPr algn="l">
              <a:defRPr sz="100">
                <a:noFill/>
              </a:defRPr>
            </a:lvl1pPr>
          </a:lstStyle>
          <a:p>
            <a:endParaRPr lang="da-DK" dirty="0"/>
          </a:p>
        </p:txBody>
      </p:sp>
      <p:sp>
        <p:nvSpPr>
          <p:cNvPr id="17" name="Footer Placeholder 4" hidden="1">
            <a:extLst>
              <a:ext uri="{FF2B5EF4-FFF2-40B4-BE49-F238E27FC236}">
                <a16:creationId xmlns:a16="http://schemas.microsoft.com/office/drawing/2014/main" id="{05387719-94A7-43D2-8479-E8CF98EEA924}"/>
              </a:ext>
            </a:extLst>
          </p:cNvPr>
          <p:cNvSpPr>
            <a:spLocks noGrp="1"/>
          </p:cNvSpPr>
          <p:nvPr>
            <p:ph type="ftr" sz="quarter" idx="3"/>
          </p:nvPr>
        </p:nvSpPr>
        <p:spPr>
          <a:xfrm>
            <a:off x="0" y="6912000"/>
            <a:ext cx="0" cy="0"/>
          </a:xfrm>
          <a:prstGeom prst="rect">
            <a:avLst/>
          </a:prstGeom>
        </p:spPr>
        <p:txBody>
          <a:bodyPr vert="horz" lIns="0" tIns="0" rIns="0" bIns="0" rtlCol="0" anchor="b" anchorCtr="0"/>
          <a:lstStyle>
            <a:lvl1pPr algn="ctr">
              <a:defRPr sz="100">
                <a:noFill/>
              </a:defRPr>
            </a:lvl1pPr>
          </a:lstStyle>
          <a:p>
            <a:endParaRPr lang="da-DK" dirty="0"/>
          </a:p>
        </p:txBody>
      </p:sp>
      <p:sp>
        <p:nvSpPr>
          <p:cNvPr id="18" name="Slide Number Placeholder 5" hidden="1">
            <a:extLst>
              <a:ext uri="{FF2B5EF4-FFF2-40B4-BE49-F238E27FC236}">
                <a16:creationId xmlns:a16="http://schemas.microsoft.com/office/drawing/2014/main" id="{00055D5C-4725-415C-80BE-3B1E1DD3E727}"/>
              </a:ext>
            </a:extLst>
          </p:cNvPr>
          <p:cNvSpPr>
            <a:spLocks noGrp="1"/>
          </p:cNvSpPr>
          <p:nvPr>
            <p:ph type="sldNum" sz="quarter" idx="4"/>
          </p:nvPr>
        </p:nvSpPr>
        <p:spPr>
          <a:xfrm flipV="1">
            <a:off x="0" y="6912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418684828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5874B82D-9B8C-4F85-8D46-56C02A471C96}" type="datetime2">
              <a:rPr lang="da-DK" smtClean="0"/>
              <a:t>9. november 2022</a:t>
            </a:fld>
            <a:endParaRPr lang="en-US" dirty="0"/>
          </a:p>
        </p:txBody>
      </p:sp>
      <p:sp>
        <p:nvSpPr>
          <p:cNvPr id="4" name="Pladsholder til sidefod 3"/>
          <p:cNvSpPr>
            <a:spLocks noGrp="1"/>
          </p:cNvSpPr>
          <p:nvPr>
            <p:ph type="ftr" sz="quarter" idx="11"/>
          </p:nvPr>
        </p:nvSpPr>
        <p:spPr/>
        <p:txBody>
          <a:bodyPr/>
          <a:lstStyle/>
          <a:p>
            <a:r>
              <a:rPr lang="en-US"/>
              <a:t>Midt- og vestjyllands</a:t>
            </a:r>
            <a:endParaRPr lang="en-US" dirty="0"/>
          </a:p>
        </p:txBody>
      </p:sp>
      <p:sp>
        <p:nvSpPr>
          <p:cNvPr id="5" name="Pladsholder til diasnummer 4"/>
          <p:cNvSpPr>
            <a:spLocks noGrp="1"/>
          </p:cNvSpPr>
          <p:nvPr>
            <p:ph type="sldNum" sz="quarter" idx="12"/>
          </p:nvPr>
        </p:nvSpPr>
        <p:spPr/>
        <p:txBody>
          <a:bodyPr/>
          <a:lstStyle/>
          <a:p>
            <a:fld id="{5D63841E-FDE4-4F95-B5AA-F5EB88A7EDBE}" type="slidenum">
              <a:rPr lang="en-US" smtClean="0"/>
              <a:t>‹nr.›</a:t>
            </a:fld>
            <a:endParaRPr lang="en-US" dirty="0"/>
          </a:p>
        </p:txBody>
      </p:sp>
    </p:spTree>
    <p:extLst>
      <p:ext uri="{BB962C8B-B14F-4D97-AF65-F5344CB8AC3E}">
        <p14:creationId xmlns:p14="http://schemas.microsoft.com/office/powerpoint/2010/main" val="424747722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5A0A87F0-0215-4271-BB0A-B3453969281E}" type="datetime2">
              <a:rPr lang="da-DK" smtClean="0"/>
              <a:t>9. november 2022</a:t>
            </a:fld>
            <a:endParaRPr lang="en-US" dirty="0"/>
          </a:p>
        </p:txBody>
      </p:sp>
      <p:sp>
        <p:nvSpPr>
          <p:cNvPr id="3" name="Pladsholder til sidefod 2"/>
          <p:cNvSpPr>
            <a:spLocks noGrp="1"/>
          </p:cNvSpPr>
          <p:nvPr>
            <p:ph type="ftr" sz="quarter" idx="11"/>
          </p:nvPr>
        </p:nvSpPr>
        <p:spPr/>
        <p:txBody>
          <a:bodyPr/>
          <a:lstStyle/>
          <a:p>
            <a:r>
              <a:rPr lang="en-US"/>
              <a:t>Midt- og vestjyllands</a:t>
            </a:r>
            <a:endParaRPr lang="en-US" dirty="0"/>
          </a:p>
        </p:txBody>
      </p:sp>
      <p:sp>
        <p:nvSpPr>
          <p:cNvPr id="4" name="Pladsholder til diasnummer 3"/>
          <p:cNvSpPr>
            <a:spLocks noGrp="1"/>
          </p:cNvSpPr>
          <p:nvPr>
            <p:ph type="sldNum" sz="quarter" idx="12"/>
          </p:nvPr>
        </p:nvSpPr>
        <p:spPr/>
        <p:txBody>
          <a:bodyPr/>
          <a:lstStyle/>
          <a:p>
            <a:fld id="{5D63841E-FDE4-4F95-B5AA-F5EB88A7EDBE}" type="slidenum">
              <a:rPr lang="en-US" smtClean="0"/>
              <a:t>‹nr.›</a:t>
            </a:fld>
            <a:endParaRPr lang="en-US" dirty="0"/>
          </a:p>
        </p:txBody>
      </p:sp>
    </p:spTree>
    <p:extLst>
      <p:ext uri="{BB962C8B-B14F-4D97-AF65-F5344CB8AC3E}">
        <p14:creationId xmlns:p14="http://schemas.microsoft.com/office/powerpoint/2010/main" val="210742631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Baggrundsbillede og tekstboks">
    <p:bg>
      <p:bgPr>
        <a:solidFill>
          <a:schemeClr val="bg1"/>
        </a:solidFill>
        <a:effectLst/>
      </p:bgPr>
    </p:bg>
    <p:spTree>
      <p:nvGrpSpPr>
        <p:cNvPr id="1" name=""/>
        <p:cNvGrpSpPr/>
        <p:nvPr/>
      </p:nvGrpSpPr>
      <p:grpSpPr>
        <a:xfrm>
          <a:off x="0" y="0"/>
          <a:ext cx="0" cy="0"/>
          <a:chOff x="0" y="0"/>
          <a:chExt cx="0" cy="0"/>
        </a:xfrm>
      </p:grpSpPr>
      <p:sp>
        <p:nvSpPr>
          <p:cNvPr id="7" name="Pladsholder til billede 6" descr="[logo:BlackWhite]&#10;[imagefolder:Background]"/>
          <p:cNvSpPr>
            <a:spLocks noGrp="1" noChangeAspect="1"/>
          </p:cNvSpPr>
          <p:nvPr>
            <p:ph type="pic" sz="quarter" idx="15" hasCustomPrompt="1"/>
          </p:nvPr>
        </p:nvSpPr>
        <p:spPr>
          <a:xfrm>
            <a:off x="0" y="1"/>
            <a:ext cx="12192000" cy="6858000"/>
          </a:xfrm>
          <a:solidFill>
            <a:schemeClr val="bg1">
              <a:lumMod val="75000"/>
            </a:schemeClr>
          </a:solidFill>
        </p:spPr>
        <p:txBody>
          <a:bodyPr lIns="540000" rIns="6480000" anchor="ctr" anchorCtr="0"/>
          <a:lstStyle>
            <a:lvl1pPr algn="l">
              <a:tabLst/>
              <a:defRPr sz="1600" baseline="0"/>
            </a:lvl1pPr>
          </a:lstStyle>
          <a:p>
            <a:r>
              <a:rPr lang="da-DK" dirty="0"/>
              <a:t>Klik på knappen i midten for at indsætte et billede. Billedet fjernes igen ved at trykke DELETE på tastaturet. (Klik Nulstil på fanen HJEM, hvis du ikke kan se tekstboks/logo.)</a:t>
            </a:r>
            <a:endParaRPr lang="en-US" dirty="0"/>
          </a:p>
        </p:txBody>
      </p:sp>
      <p:sp>
        <p:nvSpPr>
          <p:cNvPr id="3" name="Pladsholder til dato 2"/>
          <p:cNvSpPr>
            <a:spLocks noGrp="1"/>
          </p:cNvSpPr>
          <p:nvPr>
            <p:ph type="dt" sz="half" idx="10"/>
          </p:nvPr>
        </p:nvSpPr>
        <p:spPr/>
        <p:txBody>
          <a:bodyPr/>
          <a:lstStyle>
            <a:lvl1pPr>
              <a:defRPr>
                <a:solidFill>
                  <a:schemeClr val="bg1"/>
                </a:solidFill>
              </a:defRPr>
            </a:lvl1pPr>
          </a:lstStyle>
          <a:p>
            <a:fld id="{C77C90D6-35A8-4182-8519-50FD4991271A}" type="datetime2">
              <a:rPr lang="da-DK" smtClean="0"/>
              <a:t>9. november 2022</a:t>
            </a:fld>
            <a:endParaRPr lang="en-US" dirty="0"/>
          </a:p>
        </p:txBody>
      </p:sp>
      <p:sp>
        <p:nvSpPr>
          <p:cNvPr id="4" name="Pladsholder til sidefod 3"/>
          <p:cNvSpPr>
            <a:spLocks noGrp="1"/>
          </p:cNvSpPr>
          <p:nvPr>
            <p:ph type="ftr" sz="quarter" idx="11"/>
          </p:nvPr>
        </p:nvSpPr>
        <p:spPr/>
        <p:txBody>
          <a:bodyPr/>
          <a:lstStyle>
            <a:lvl1pPr>
              <a:defRPr>
                <a:solidFill>
                  <a:schemeClr val="bg1"/>
                </a:solidFill>
              </a:defRPr>
            </a:lvl1pPr>
          </a:lstStyle>
          <a:p>
            <a:r>
              <a:rPr lang="en-US"/>
              <a:t>Midt- og vestjyllands</a:t>
            </a:r>
            <a:endParaRPr lang="en-US" dirty="0"/>
          </a:p>
        </p:txBody>
      </p:sp>
      <p:sp>
        <p:nvSpPr>
          <p:cNvPr id="5" name="Pladsholder til diasnummer 4"/>
          <p:cNvSpPr>
            <a:spLocks noGrp="1"/>
          </p:cNvSpPr>
          <p:nvPr>
            <p:ph type="sldNum" sz="quarter" idx="12"/>
          </p:nvPr>
        </p:nvSpPr>
        <p:spPr/>
        <p:txBody>
          <a:bodyPr/>
          <a:lstStyle>
            <a:lvl1pPr>
              <a:defRPr>
                <a:solidFill>
                  <a:schemeClr val="bg1"/>
                </a:solidFill>
              </a:defRPr>
            </a:lvl1pPr>
          </a:lstStyle>
          <a:p>
            <a:fld id="{5D63841E-FDE4-4F95-B5AA-F5EB88A7EDBE}" type="slidenum">
              <a:rPr lang="en-US" smtClean="0"/>
              <a:pPr/>
              <a:t>‹nr.›</a:t>
            </a:fld>
            <a:endParaRPr lang="en-US" dirty="0"/>
          </a:p>
        </p:txBody>
      </p:sp>
      <p:sp>
        <p:nvSpPr>
          <p:cNvPr id="6" name="Pladsholder til tekst 5"/>
          <p:cNvSpPr>
            <a:spLocks noGrp="1"/>
          </p:cNvSpPr>
          <p:nvPr>
            <p:ph type="body" sz="quarter" idx="17"/>
          </p:nvPr>
        </p:nvSpPr>
        <p:spPr>
          <a:xfrm>
            <a:off x="6288021" y="468000"/>
            <a:ext cx="5219627" cy="5256000"/>
          </a:xfrm>
          <a:solidFill>
            <a:schemeClr val="bg1">
              <a:alpha val="70000"/>
            </a:schemeClr>
          </a:solidFill>
        </p:spPr>
        <p:txBody>
          <a:bodyPr lIns="324000" tIns="270000" rIns="324000" bIns="270000"/>
          <a:lstStyle>
            <a:lvl1pPr>
              <a:defRPr sz="1800"/>
            </a:lvl1pPr>
            <a:lvl2pPr>
              <a:defRPr>
                <a:solidFill>
                  <a:schemeClr val="tx1"/>
                </a:solidFill>
              </a:defRPr>
            </a:lvl2pPr>
            <a:lvl3pPr>
              <a:defRPr sz="1800"/>
            </a:lvl3pPr>
            <a:lvl4pPr>
              <a:defRPr sz="1800"/>
            </a:lvl4pPr>
            <a:lvl5pPr>
              <a:defRPr sz="18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2" name="Pladsholder til tekst 8"/>
          <p:cNvSpPr>
            <a:spLocks noGrp="1"/>
          </p:cNvSpPr>
          <p:nvPr>
            <p:ph type="body" sz="quarter" idx="16" hasCustomPrompt="1"/>
          </p:nvPr>
        </p:nvSpPr>
        <p:spPr>
          <a:xfrm>
            <a:off x="10177200" y="6066000"/>
            <a:ext cx="1504800" cy="471600"/>
          </a:xfrm>
          <a:blipFill>
            <a:blip r:embed="rId2"/>
            <a:stretch>
              <a:fillRect/>
            </a:stretch>
          </a:blipFill>
        </p:spPr>
        <p:txBody>
          <a:bodyPr/>
          <a:lstStyle>
            <a:lvl1pPr>
              <a:defRPr baseline="0"/>
            </a:lvl1pPr>
          </a:lstStyle>
          <a:p>
            <a:pPr lvl="0"/>
            <a:r>
              <a:rPr lang="en-US" dirty="0"/>
              <a:t>
              </a:t>
            </a:r>
          </a:p>
        </p:txBody>
      </p:sp>
    </p:spTree>
    <p:extLst>
      <p:ext uri="{BB962C8B-B14F-4D97-AF65-F5344CB8AC3E}">
        <p14:creationId xmlns:p14="http://schemas.microsoft.com/office/powerpoint/2010/main" val="75344507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p:cSld name="Helsides billede">
    <p:spTree>
      <p:nvGrpSpPr>
        <p:cNvPr id="1" name=""/>
        <p:cNvGrpSpPr/>
        <p:nvPr/>
      </p:nvGrpSpPr>
      <p:grpSpPr>
        <a:xfrm>
          <a:off x="0" y="0"/>
          <a:ext cx="0" cy="0"/>
          <a:chOff x="0" y="0"/>
          <a:chExt cx="0" cy="0"/>
        </a:xfrm>
      </p:grpSpPr>
      <p:sp>
        <p:nvSpPr>
          <p:cNvPr id="7" name="Pladsholder til billede 6" descr="[logo:BlackWhite]&#10;[imagefolder:Background]"/>
          <p:cNvSpPr>
            <a:spLocks noGrp="1" noChangeAspect="1"/>
          </p:cNvSpPr>
          <p:nvPr>
            <p:ph type="pic" sz="quarter" idx="13" hasCustomPrompt="1"/>
          </p:nvPr>
        </p:nvSpPr>
        <p:spPr>
          <a:xfrm>
            <a:off x="0" y="0"/>
            <a:ext cx="12192000" cy="6858000"/>
          </a:xfrm>
          <a:solidFill>
            <a:schemeClr val="bg1">
              <a:lumMod val="75000"/>
            </a:schemeClr>
          </a:solidFill>
          <a:ln>
            <a:noFill/>
          </a:ln>
        </p:spPr>
        <p:txBody>
          <a:bodyPr lIns="3240000" tIns="1800000" rIns="3240000" anchor="t"/>
          <a:lstStyle>
            <a:lvl1pPr>
              <a:defRPr sz="1600" baseline="0"/>
            </a:lvl1pPr>
          </a:lstStyle>
          <a:p>
            <a:r>
              <a:rPr lang="da-DK" dirty="0"/>
              <a:t>Klik på knappen i midten for at indsætte et billede. Billedet fjernes igen ved at trykke DELETE på tastaturet. (Klik Nulstil på fanen HJEM, hvis du ikke kan se logo.)</a:t>
            </a:r>
            <a:endParaRPr lang="en-US" dirty="0"/>
          </a:p>
        </p:txBody>
      </p:sp>
      <p:sp>
        <p:nvSpPr>
          <p:cNvPr id="9" name="Pladsholder til tekst 8"/>
          <p:cNvSpPr>
            <a:spLocks noGrp="1"/>
          </p:cNvSpPr>
          <p:nvPr>
            <p:ph type="body" sz="quarter" idx="14" hasCustomPrompt="1"/>
          </p:nvPr>
        </p:nvSpPr>
        <p:spPr>
          <a:xfrm>
            <a:off x="10177200" y="6066000"/>
            <a:ext cx="1512000" cy="471600"/>
          </a:xfrm>
          <a:blipFill>
            <a:blip r:embed="rId2"/>
            <a:stretch>
              <a:fillRect/>
            </a:stretch>
          </a:blipFill>
        </p:spPr>
        <p:txBody>
          <a:bodyPr/>
          <a:lstStyle>
            <a:lvl1pPr>
              <a:defRPr baseline="0"/>
            </a:lvl1pPr>
          </a:lstStyle>
          <a:p>
            <a:pPr lvl="0"/>
            <a:r>
              <a:rPr lang="en-US" dirty="0"/>
              <a:t>
              </a:t>
            </a:r>
          </a:p>
        </p:txBody>
      </p:sp>
      <p:sp>
        <p:nvSpPr>
          <p:cNvPr id="10" name="Pladsholder til dato 9"/>
          <p:cNvSpPr>
            <a:spLocks noGrp="1"/>
          </p:cNvSpPr>
          <p:nvPr>
            <p:ph type="dt" sz="half" idx="15"/>
          </p:nvPr>
        </p:nvSpPr>
        <p:spPr/>
        <p:txBody>
          <a:bodyPr/>
          <a:lstStyle>
            <a:lvl1pPr>
              <a:defRPr>
                <a:solidFill>
                  <a:schemeClr val="bg1"/>
                </a:solidFill>
              </a:defRPr>
            </a:lvl1pPr>
          </a:lstStyle>
          <a:p>
            <a:fld id="{F1EC53F3-2C26-4384-A93E-8D76074E3825}" type="datetime2">
              <a:rPr lang="da-DK" smtClean="0"/>
              <a:t>9. november 2022</a:t>
            </a:fld>
            <a:endParaRPr lang="en-US" dirty="0"/>
          </a:p>
        </p:txBody>
      </p:sp>
      <p:sp>
        <p:nvSpPr>
          <p:cNvPr id="11" name="Pladsholder til sidefod 10"/>
          <p:cNvSpPr>
            <a:spLocks noGrp="1"/>
          </p:cNvSpPr>
          <p:nvPr>
            <p:ph type="ftr" sz="quarter" idx="16"/>
          </p:nvPr>
        </p:nvSpPr>
        <p:spPr/>
        <p:txBody>
          <a:bodyPr/>
          <a:lstStyle>
            <a:lvl1pPr>
              <a:defRPr>
                <a:solidFill>
                  <a:schemeClr val="bg1"/>
                </a:solidFill>
              </a:defRPr>
            </a:lvl1pPr>
          </a:lstStyle>
          <a:p>
            <a:r>
              <a:rPr lang="en-US"/>
              <a:t>Midt- og vestjyllands</a:t>
            </a:r>
            <a:endParaRPr lang="en-US" dirty="0"/>
          </a:p>
        </p:txBody>
      </p:sp>
      <p:sp>
        <p:nvSpPr>
          <p:cNvPr id="12" name="Pladsholder til slidenummer 11"/>
          <p:cNvSpPr>
            <a:spLocks noGrp="1"/>
          </p:cNvSpPr>
          <p:nvPr>
            <p:ph type="sldNum" sz="quarter" idx="17"/>
          </p:nvPr>
        </p:nvSpPr>
        <p:spPr/>
        <p:txBody>
          <a:bodyPr/>
          <a:lstStyle>
            <a:lvl1pPr>
              <a:defRPr>
                <a:solidFill>
                  <a:schemeClr val="bg1"/>
                </a:solidFill>
              </a:defRPr>
            </a:lvl1pPr>
          </a:lstStyle>
          <a:p>
            <a:fld id="{5D63841E-FDE4-4F95-B5AA-F5EB88A7EDBE}" type="slidenum">
              <a:rPr lang="en-US" smtClean="0"/>
              <a:pPr/>
              <a:t>‹nr.›</a:t>
            </a:fld>
            <a:endParaRPr lang="en-US" dirty="0"/>
          </a:p>
        </p:txBody>
      </p:sp>
    </p:spTree>
    <p:extLst>
      <p:ext uri="{BB962C8B-B14F-4D97-AF65-F5344CB8AC3E}">
        <p14:creationId xmlns:p14="http://schemas.microsoft.com/office/powerpoint/2010/main" val="90966502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Panoram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1FA801F8-4A36-40E9-AA80-34EB307B12FF}" type="datetime2">
              <a:rPr lang="da-DK" smtClean="0"/>
              <a:t>9. november 2022</a:t>
            </a:fld>
            <a:endParaRPr lang="en-US" dirty="0"/>
          </a:p>
        </p:txBody>
      </p:sp>
      <p:sp>
        <p:nvSpPr>
          <p:cNvPr id="4" name="Pladsholder til sidefod 3"/>
          <p:cNvSpPr>
            <a:spLocks noGrp="1"/>
          </p:cNvSpPr>
          <p:nvPr>
            <p:ph type="ftr" sz="quarter" idx="11"/>
          </p:nvPr>
        </p:nvSpPr>
        <p:spPr/>
        <p:txBody>
          <a:bodyPr/>
          <a:lstStyle/>
          <a:p>
            <a:r>
              <a:rPr lang="en-US"/>
              <a:t>Midt- og vestjyllands</a:t>
            </a:r>
            <a:endParaRPr lang="en-US" dirty="0"/>
          </a:p>
        </p:txBody>
      </p:sp>
      <p:sp>
        <p:nvSpPr>
          <p:cNvPr id="5" name="Pladsholder til diasnummer 4"/>
          <p:cNvSpPr>
            <a:spLocks noGrp="1"/>
          </p:cNvSpPr>
          <p:nvPr>
            <p:ph type="sldNum" sz="quarter" idx="12"/>
          </p:nvPr>
        </p:nvSpPr>
        <p:spPr/>
        <p:txBody>
          <a:bodyPr/>
          <a:lstStyle/>
          <a:p>
            <a:fld id="{5D63841E-FDE4-4F95-B5AA-F5EB88A7EDBE}" type="slidenum">
              <a:rPr lang="en-US" smtClean="0"/>
              <a:pPr/>
              <a:t>‹nr.›</a:t>
            </a:fld>
            <a:endParaRPr lang="en-US" dirty="0"/>
          </a:p>
        </p:txBody>
      </p:sp>
      <p:sp>
        <p:nvSpPr>
          <p:cNvPr id="7" name="Pladsholder til billede 6" descr="[logo:BlackWhite]"/>
          <p:cNvSpPr>
            <a:spLocks noGrp="1" noChangeAspect="1"/>
          </p:cNvSpPr>
          <p:nvPr>
            <p:ph type="pic" sz="quarter" idx="13" hasCustomPrompt="1"/>
          </p:nvPr>
        </p:nvSpPr>
        <p:spPr>
          <a:xfrm>
            <a:off x="0" y="3896916"/>
            <a:ext cx="12192000" cy="2988469"/>
          </a:xfrm>
          <a:solidFill>
            <a:schemeClr val="bg1">
              <a:lumMod val="75000"/>
            </a:schemeClr>
          </a:solidFill>
          <a:ln>
            <a:noFill/>
          </a:ln>
        </p:spPr>
        <p:txBody>
          <a:bodyPr lIns="540000" tIns="0" rIns="6480000" anchor="ctr" anchorCtr="0"/>
          <a:lstStyle>
            <a:lvl1pPr>
              <a:defRPr sz="1600" baseline="0"/>
            </a:lvl1pPr>
          </a:lstStyle>
          <a:p>
            <a:r>
              <a:rPr lang="da-DK" dirty="0"/>
              <a:t>Klik på knappen i midten for at indsætte et billede. Billedet fjernes igen ved at trykke DELETE på tastaturet. (Klik Nulstil på fanen HJEM, hvis du ikke kan se logo.)</a:t>
            </a:r>
            <a:endParaRPr lang="en-US" dirty="0"/>
          </a:p>
        </p:txBody>
      </p:sp>
      <p:sp>
        <p:nvSpPr>
          <p:cNvPr id="10" name="Pladsholder til tekst 9"/>
          <p:cNvSpPr>
            <a:spLocks noGrp="1"/>
          </p:cNvSpPr>
          <p:nvPr>
            <p:ph type="body" sz="quarter" idx="14"/>
          </p:nvPr>
        </p:nvSpPr>
        <p:spPr>
          <a:xfrm>
            <a:off x="625476" y="1583531"/>
            <a:ext cx="10893424" cy="215154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8" name="Pladsholder til tekst 8"/>
          <p:cNvSpPr>
            <a:spLocks noGrp="1"/>
          </p:cNvSpPr>
          <p:nvPr>
            <p:ph type="body" sz="quarter" idx="15" hasCustomPrompt="1"/>
          </p:nvPr>
        </p:nvSpPr>
        <p:spPr>
          <a:xfrm>
            <a:off x="10173600" y="6066000"/>
            <a:ext cx="1512000" cy="471600"/>
          </a:xfrm>
          <a:blipFill>
            <a:blip r:embed="rId2"/>
            <a:stretch>
              <a:fillRect/>
            </a:stretch>
          </a:blipFill>
        </p:spPr>
        <p:txBody>
          <a:bodyPr/>
          <a:lstStyle>
            <a:lvl1pPr>
              <a:defRPr baseline="0"/>
            </a:lvl1pPr>
          </a:lstStyle>
          <a:p>
            <a:pPr lvl="0"/>
            <a:r>
              <a:rPr lang="en-US" dirty="0"/>
              <a:t>
              </a:t>
            </a:r>
          </a:p>
        </p:txBody>
      </p:sp>
    </p:spTree>
    <p:extLst>
      <p:ext uri="{BB962C8B-B14F-4D97-AF65-F5344CB8AC3E}">
        <p14:creationId xmlns:p14="http://schemas.microsoft.com/office/powerpoint/2010/main" val="295971689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p:cSld name="Højrestillet billede">
    <p:spTree>
      <p:nvGrpSpPr>
        <p:cNvPr id="1" name=""/>
        <p:cNvGrpSpPr/>
        <p:nvPr/>
      </p:nvGrpSpPr>
      <p:grpSpPr>
        <a:xfrm>
          <a:off x="0" y="0"/>
          <a:ext cx="0" cy="0"/>
          <a:chOff x="0" y="0"/>
          <a:chExt cx="0" cy="0"/>
        </a:xfrm>
      </p:grpSpPr>
      <p:sp>
        <p:nvSpPr>
          <p:cNvPr id="2" name="Titel 1"/>
          <p:cNvSpPr>
            <a:spLocks noGrp="1"/>
          </p:cNvSpPr>
          <p:nvPr>
            <p:ph type="title"/>
          </p:nvPr>
        </p:nvSpPr>
        <p:spPr>
          <a:xfrm>
            <a:off x="623392" y="576000"/>
            <a:ext cx="6094909" cy="841638"/>
          </a:xfrm>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8AB6C06C-28B4-405B-BFC2-5D989D2D2C19}" type="datetime2">
              <a:rPr lang="da-DK" smtClean="0"/>
              <a:t>9. november 2022</a:t>
            </a:fld>
            <a:endParaRPr lang="en-US" dirty="0"/>
          </a:p>
        </p:txBody>
      </p:sp>
      <p:sp>
        <p:nvSpPr>
          <p:cNvPr id="4" name="Pladsholder til sidefod 3"/>
          <p:cNvSpPr>
            <a:spLocks noGrp="1"/>
          </p:cNvSpPr>
          <p:nvPr>
            <p:ph type="ftr" sz="quarter" idx="11"/>
          </p:nvPr>
        </p:nvSpPr>
        <p:spPr/>
        <p:txBody>
          <a:bodyPr/>
          <a:lstStyle/>
          <a:p>
            <a:r>
              <a:rPr lang="en-US"/>
              <a:t>Midt- og vestjyllands</a:t>
            </a:r>
            <a:endParaRPr lang="en-US" dirty="0"/>
          </a:p>
        </p:txBody>
      </p:sp>
      <p:sp>
        <p:nvSpPr>
          <p:cNvPr id="5" name="Pladsholder til diasnummer 4"/>
          <p:cNvSpPr>
            <a:spLocks noGrp="1"/>
          </p:cNvSpPr>
          <p:nvPr>
            <p:ph type="sldNum" sz="quarter" idx="12"/>
          </p:nvPr>
        </p:nvSpPr>
        <p:spPr/>
        <p:txBody>
          <a:bodyPr/>
          <a:lstStyle/>
          <a:p>
            <a:fld id="{5D63841E-FDE4-4F95-B5AA-F5EB88A7EDBE}" type="slidenum">
              <a:rPr lang="en-US" smtClean="0"/>
              <a:pPr/>
              <a:t>‹nr.›</a:t>
            </a:fld>
            <a:endParaRPr lang="en-US" dirty="0"/>
          </a:p>
        </p:txBody>
      </p:sp>
      <p:sp>
        <p:nvSpPr>
          <p:cNvPr id="7" name="Pladsholder til billede 6" descr="[logo:BlackWhite]"/>
          <p:cNvSpPr>
            <a:spLocks noGrp="1" noChangeAspect="1"/>
          </p:cNvSpPr>
          <p:nvPr>
            <p:ph type="pic" sz="quarter" idx="13" hasCustomPrompt="1"/>
          </p:nvPr>
        </p:nvSpPr>
        <p:spPr>
          <a:xfrm>
            <a:off x="6718301" y="0"/>
            <a:ext cx="5473700" cy="6858000"/>
          </a:xfrm>
          <a:solidFill>
            <a:schemeClr val="bg1">
              <a:lumMod val="75000"/>
            </a:schemeClr>
          </a:solidFill>
          <a:ln>
            <a:noFill/>
          </a:ln>
        </p:spPr>
        <p:txBody>
          <a:bodyPr lIns="540000" tIns="1440000" rIns="540000" anchor="t"/>
          <a:lstStyle>
            <a:lvl1pPr>
              <a:defRPr sz="1600" baseline="0"/>
            </a:lvl1pPr>
          </a:lstStyle>
          <a:p>
            <a:r>
              <a:rPr lang="da-DK" dirty="0"/>
              <a:t>Klik på knappen i midten for at indsætte et billede. Billedet fjernes igen ved at trykke DELETE på tastaturet. (Klik Nulstil på fanen HJEM, hvis du ikke kan se logo.)</a:t>
            </a:r>
            <a:endParaRPr lang="en-US" dirty="0"/>
          </a:p>
        </p:txBody>
      </p:sp>
      <p:sp>
        <p:nvSpPr>
          <p:cNvPr id="10" name="Pladsholder til tekst 9"/>
          <p:cNvSpPr>
            <a:spLocks noGrp="1"/>
          </p:cNvSpPr>
          <p:nvPr>
            <p:ph type="body" sz="quarter" idx="14"/>
          </p:nvPr>
        </p:nvSpPr>
        <p:spPr>
          <a:xfrm>
            <a:off x="625477" y="1583532"/>
            <a:ext cx="5758556" cy="4104031"/>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9" name="Pladsholder til tekst 8"/>
          <p:cNvSpPr>
            <a:spLocks noGrp="1"/>
          </p:cNvSpPr>
          <p:nvPr>
            <p:ph type="body" sz="quarter" idx="15" hasCustomPrompt="1"/>
          </p:nvPr>
        </p:nvSpPr>
        <p:spPr>
          <a:xfrm>
            <a:off x="10177200" y="6066000"/>
            <a:ext cx="1512000" cy="471600"/>
          </a:xfrm>
          <a:blipFill>
            <a:blip r:embed="rId2"/>
            <a:stretch>
              <a:fillRect/>
            </a:stretch>
          </a:blipFill>
        </p:spPr>
        <p:txBody>
          <a:bodyPr/>
          <a:lstStyle>
            <a:lvl1pPr>
              <a:defRPr baseline="0"/>
            </a:lvl1pPr>
          </a:lstStyle>
          <a:p>
            <a:pPr lvl="0"/>
            <a:r>
              <a:rPr lang="en-US" dirty="0"/>
              <a:t>
              </a:t>
            </a:r>
          </a:p>
        </p:txBody>
      </p:sp>
    </p:spTree>
    <p:extLst>
      <p:ext uri="{BB962C8B-B14F-4D97-AF65-F5344CB8AC3E}">
        <p14:creationId xmlns:p14="http://schemas.microsoft.com/office/powerpoint/2010/main" val="426791073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o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AF83B2E0-117D-4D94-94FA-83C7480BB396}" type="datetime2">
              <a:rPr lang="da-DK" smtClean="0"/>
              <a:t>9. november 2022</a:t>
            </a:fld>
            <a:endParaRPr lang="en-US" dirty="0"/>
          </a:p>
        </p:txBody>
      </p:sp>
      <p:sp>
        <p:nvSpPr>
          <p:cNvPr id="4" name="Pladsholder til sidefod 3"/>
          <p:cNvSpPr>
            <a:spLocks noGrp="1"/>
          </p:cNvSpPr>
          <p:nvPr>
            <p:ph type="ftr" sz="quarter" idx="11"/>
          </p:nvPr>
        </p:nvSpPr>
        <p:spPr/>
        <p:txBody>
          <a:bodyPr/>
          <a:lstStyle/>
          <a:p>
            <a:r>
              <a:rPr lang="en-US"/>
              <a:t>Midt- og vestjyllands</a:t>
            </a:r>
            <a:endParaRPr lang="en-US" dirty="0"/>
          </a:p>
        </p:txBody>
      </p:sp>
      <p:sp>
        <p:nvSpPr>
          <p:cNvPr id="5" name="Pladsholder til diasnummer 4"/>
          <p:cNvSpPr>
            <a:spLocks noGrp="1"/>
          </p:cNvSpPr>
          <p:nvPr>
            <p:ph type="sldNum" sz="quarter" idx="12"/>
          </p:nvPr>
        </p:nvSpPr>
        <p:spPr/>
        <p:txBody>
          <a:bodyPr/>
          <a:lstStyle/>
          <a:p>
            <a:fld id="{5D63841E-FDE4-4F95-B5AA-F5EB88A7EDBE}" type="slidenum">
              <a:rPr lang="en-US" smtClean="0"/>
              <a:pPr/>
              <a:t>‹nr.›</a:t>
            </a:fld>
            <a:endParaRPr lang="en-US" dirty="0"/>
          </a:p>
        </p:txBody>
      </p:sp>
      <p:sp>
        <p:nvSpPr>
          <p:cNvPr id="7" name="Pladsholder til billede 6"/>
          <p:cNvSpPr>
            <a:spLocks noGrp="1" noChangeAspect="1"/>
          </p:cNvSpPr>
          <p:nvPr>
            <p:ph type="pic" sz="quarter" idx="13" hasCustomPrompt="1"/>
          </p:nvPr>
        </p:nvSpPr>
        <p:spPr>
          <a:xfrm>
            <a:off x="6240000" y="1587501"/>
            <a:ext cx="5280000" cy="4103689"/>
          </a:xfrm>
          <a:solidFill>
            <a:schemeClr val="bg1">
              <a:lumMod val="75000"/>
            </a:schemeClr>
          </a:solidFill>
          <a:ln>
            <a:noFill/>
          </a:ln>
        </p:spPr>
        <p:txBody>
          <a:bodyPr lIns="800000" tIns="1100000" rIns="800000" anchor="t"/>
          <a:lstStyle>
            <a:lvl1pPr>
              <a:defRPr sz="1600" baseline="0"/>
            </a:lvl1pPr>
          </a:lstStyle>
          <a:p>
            <a:r>
              <a:rPr lang="da-DK" dirty="0"/>
              <a:t>Klik først her på knappen i midten for at indsætte et billede.</a:t>
            </a:r>
            <a:endParaRPr lang="en-US" dirty="0"/>
          </a:p>
        </p:txBody>
      </p:sp>
      <p:sp>
        <p:nvSpPr>
          <p:cNvPr id="9" name="Pladsholder til billede 8"/>
          <p:cNvSpPr>
            <a:spLocks noGrp="1" noChangeAspect="1"/>
          </p:cNvSpPr>
          <p:nvPr>
            <p:ph type="pic" sz="quarter" idx="14" hasCustomPrompt="1"/>
          </p:nvPr>
        </p:nvSpPr>
        <p:spPr>
          <a:xfrm>
            <a:off x="623392" y="1581151"/>
            <a:ext cx="5280587" cy="4079875"/>
          </a:xfrm>
          <a:solidFill>
            <a:schemeClr val="bg1">
              <a:lumMod val="75000"/>
            </a:schemeClr>
          </a:solidFill>
          <a:ln>
            <a:noFill/>
          </a:ln>
        </p:spPr>
        <p:txBody>
          <a:bodyPr vert="horz" lIns="800000" tIns="1100000" rIns="800000" bIns="0" rtlCol="0" anchor="t" anchorCtr="0">
            <a:noAutofit/>
          </a:bodyPr>
          <a:lstStyle>
            <a:lvl1pPr marL="0" marR="0" indent="0" algn="l" defTabSz="914400" rtl="0" eaLnBrk="1" fontAlgn="auto" latinLnBrk="0" hangingPunct="1">
              <a:lnSpc>
                <a:spcPts val="2600"/>
              </a:lnSpc>
              <a:spcBef>
                <a:spcPts val="0"/>
              </a:spcBef>
              <a:spcAft>
                <a:spcPts val="0"/>
              </a:spcAft>
              <a:buClrTx/>
              <a:buSzTx/>
              <a:buFont typeface="Arial" panose="020B0604020202020204" pitchFamily="34" charset="0"/>
              <a:buNone/>
              <a:tabLst/>
              <a:defRPr lang="en-US" sz="1600" baseline="0"/>
            </a:lvl1pPr>
          </a:lstStyle>
          <a:p>
            <a:r>
              <a:rPr lang="da-DK" dirty="0"/>
              <a:t>Klik så her på knappen i midten for at indsætte et billede.</a:t>
            </a:r>
            <a:endParaRPr lang="en-US" dirty="0"/>
          </a:p>
        </p:txBody>
      </p:sp>
    </p:spTree>
    <p:extLst>
      <p:ext uri="{BB962C8B-B14F-4D97-AF65-F5344CB8AC3E}">
        <p14:creationId xmlns:p14="http://schemas.microsoft.com/office/powerpoint/2010/main" val="88106298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userDrawn="1">
  <p:cSld name="Indhold A">
    <p:spTree>
      <p:nvGrpSpPr>
        <p:cNvPr id="1" name=""/>
        <p:cNvGrpSpPr/>
        <p:nvPr/>
      </p:nvGrpSpPr>
      <p:grpSpPr>
        <a:xfrm>
          <a:off x="0" y="0"/>
          <a:ext cx="0" cy="0"/>
          <a:chOff x="0" y="0"/>
          <a:chExt cx="0" cy="0"/>
        </a:xfrm>
      </p:grpSpPr>
      <p:graphicFrame>
        <p:nvGraphicFramePr>
          <p:cNvPr id="4" name="Object 9" hidden="1">
            <a:extLst>
              <a:ext uri="{FF2B5EF4-FFF2-40B4-BE49-F238E27FC236}">
                <a16:creationId xmlns:a16="http://schemas.microsoft.com/office/drawing/2014/main" id="{474F3D04-6345-4839-8E26-5BCE77167986}"/>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9" hidden="1">
                        <a:extLst>
                          <a:ext uri="{FF2B5EF4-FFF2-40B4-BE49-F238E27FC236}">
                            <a16:creationId xmlns:a16="http://schemas.microsoft.com/office/drawing/2014/main" id="{474F3D04-6345-4839-8E26-5BCE771679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 name="Slide Number Placeholder 6">
            <a:extLst>
              <a:ext uri="{FF2B5EF4-FFF2-40B4-BE49-F238E27FC236}">
                <a16:creationId xmlns:a16="http://schemas.microsoft.com/office/drawing/2014/main" id="{5FBBF6EA-7229-445B-8C96-296032108CF9}"/>
              </a:ext>
            </a:extLst>
          </p:cNvPr>
          <p:cNvSpPr txBox="1">
            <a:spLocks/>
          </p:cNvSpPr>
          <p:nvPr/>
        </p:nvSpPr>
        <p:spPr>
          <a:xfrm>
            <a:off x="670985" y="6419850"/>
            <a:ext cx="1358900" cy="234950"/>
          </a:xfrm>
          <a:prstGeom prst="rect">
            <a:avLst/>
          </a:prstGeom>
        </p:spPr>
        <p:txBody>
          <a:bodyPr lIns="0" tIns="0" rIns="0" bIns="0" anchor="b"/>
          <a:lstStyle>
            <a:defPPr>
              <a:defRPr lang="da-DK"/>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GB" sz="900" dirty="0"/>
              <a:t>Side          / </a:t>
            </a:r>
          </a:p>
        </p:txBody>
      </p:sp>
      <p:pic>
        <p:nvPicPr>
          <p:cNvPr id="6" name="Picture 7">
            <a:extLst>
              <a:ext uri="{FF2B5EF4-FFF2-40B4-BE49-F238E27FC236}">
                <a16:creationId xmlns:a16="http://schemas.microsoft.com/office/drawing/2014/main" id="{D7ED700B-EB54-4A1E-B7D5-4ACB770EB74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96500" y="6396038"/>
            <a:ext cx="1424517"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Content Placeholder 2"/>
          <p:cNvSpPr>
            <a:spLocks noGrp="1"/>
          </p:cNvSpPr>
          <p:nvPr>
            <p:ph sz="quarter" idx="15"/>
          </p:nvPr>
        </p:nvSpPr>
        <p:spPr>
          <a:xfrm>
            <a:off x="670984" y="1584000"/>
            <a:ext cx="10849016" cy="4535999"/>
          </a:xfrm>
        </p:spPr>
        <p:txBody>
          <a:bodyPr/>
          <a:lstStyle>
            <a:lvl1pPr>
              <a:defRPr baseline="0">
                <a:solidFill>
                  <a:schemeClr val="accent1"/>
                </a:solidFill>
              </a:defRPr>
            </a:lvl1pPr>
            <a:lvl2pPr>
              <a:defRPr sz="1400">
                <a:solidFill>
                  <a:schemeClr val="accent1"/>
                </a:solidFill>
              </a:defRPr>
            </a:lvl2pPr>
            <a:lvl3pPr>
              <a:defRPr baseline="0">
                <a:solidFill>
                  <a:schemeClr val="accent1"/>
                </a:solidFill>
              </a:defRPr>
            </a:lvl3pPr>
            <a:lvl4pPr>
              <a:defRPr sz="1200">
                <a:solidFill>
                  <a:schemeClr val="accent1"/>
                </a:solidFill>
              </a:defRPr>
            </a:lvl4pPr>
            <a:lvl5pPr>
              <a:defRPr sz="1200">
                <a:solidFill>
                  <a:schemeClr val="accent1"/>
                </a:solidFill>
              </a:defRPr>
            </a:lvl5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2" name="Title 1"/>
          <p:cNvSpPr>
            <a:spLocks noGrp="1"/>
          </p:cNvSpPr>
          <p:nvPr>
            <p:ph type="title"/>
          </p:nvPr>
        </p:nvSpPr>
        <p:spPr/>
        <p:txBody>
          <a:bodyPr>
            <a:noAutofit/>
          </a:bodyPr>
          <a:lstStyle>
            <a:lvl1pPr>
              <a:defRPr>
                <a:solidFill>
                  <a:schemeClr val="accent1"/>
                </a:solidFill>
              </a:defRPr>
            </a:lvl1pPr>
          </a:lstStyle>
          <a:p>
            <a:r>
              <a:rPr lang="da-DK"/>
              <a:t>Klik for at redigere titeltypografi i masteren</a:t>
            </a:r>
            <a:endParaRPr lang="da-DK" dirty="0"/>
          </a:p>
        </p:txBody>
      </p:sp>
      <p:sp>
        <p:nvSpPr>
          <p:cNvPr id="7" name="Date Placeholder 3">
            <a:extLst>
              <a:ext uri="{FF2B5EF4-FFF2-40B4-BE49-F238E27FC236}">
                <a16:creationId xmlns:a16="http://schemas.microsoft.com/office/drawing/2014/main" id="{A9356D5F-99DA-4637-B29B-8088A2C7C5F6}"/>
              </a:ext>
            </a:extLst>
          </p:cNvPr>
          <p:cNvSpPr>
            <a:spLocks noGrp="1"/>
          </p:cNvSpPr>
          <p:nvPr>
            <p:ph type="dt" sz="half" idx="16"/>
          </p:nvPr>
        </p:nvSpPr>
        <p:spPr/>
        <p:txBody>
          <a:bodyPr/>
          <a:lstStyle>
            <a:lvl1pPr>
              <a:defRPr/>
            </a:lvl1pPr>
          </a:lstStyle>
          <a:p>
            <a:pPr>
              <a:defRPr/>
            </a:pPr>
            <a:fld id="{B337B914-7E94-4662-9F19-74C6B9AD1F2A}" type="datetime2">
              <a:rPr lang="da-DK" altLang="da-DK" smtClean="0"/>
              <a:t>9. november 2022</a:t>
            </a:fld>
            <a:endParaRPr lang="da-DK" altLang="da-DK"/>
          </a:p>
        </p:txBody>
      </p:sp>
      <p:sp>
        <p:nvSpPr>
          <p:cNvPr id="8" name="Footer Placeholder 4">
            <a:extLst>
              <a:ext uri="{FF2B5EF4-FFF2-40B4-BE49-F238E27FC236}">
                <a16:creationId xmlns:a16="http://schemas.microsoft.com/office/drawing/2014/main" id="{F7792B43-3DFE-4CD4-8F62-17E6E267B426}"/>
              </a:ext>
            </a:extLst>
          </p:cNvPr>
          <p:cNvSpPr>
            <a:spLocks noGrp="1"/>
          </p:cNvSpPr>
          <p:nvPr>
            <p:ph type="ftr" sz="quarter" idx="17"/>
          </p:nvPr>
        </p:nvSpPr>
        <p:spPr>
          <a:xfrm>
            <a:off x="3765551" y="7067550"/>
            <a:ext cx="4114800" cy="234950"/>
          </a:xfrm>
        </p:spPr>
        <p:txBody>
          <a:bodyPr/>
          <a:lstStyle>
            <a:lvl1pPr>
              <a:defRPr sz="100"/>
            </a:lvl1pPr>
          </a:lstStyle>
          <a:p>
            <a:pPr>
              <a:defRPr/>
            </a:pPr>
            <a:r>
              <a:rPr lang="da-DK"/>
              <a:t>Midt- og vestjyllands</a:t>
            </a:r>
          </a:p>
        </p:txBody>
      </p:sp>
      <p:sp>
        <p:nvSpPr>
          <p:cNvPr id="9" name="Slide Number Placeholder 5">
            <a:extLst>
              <a:ext uri="{FF2B5EF4-FFF2-40B4-BE49-F238E27FC236}">
                <a16:creationId xmlns:a16="http://schemas.microsoft.com/office/drawing/2014/main" id="{D9ED22B5-444C-47BB-922C-C31E412B0CF6}"/>
              </a:ext>
            </a:extLst>
          </p:cNvPr>
          <p:cNvSpPr>
            <a:spLocks noGrp="1"/>
          </p:cNvSpPr>
          <p:nvPr>
            <p:ph type="sldNum" sz="quarter" idx="18"/>
          </p:nvPr>
        </p:nvSpPr>
        <p:spPr/>
        <p:txBody>
          <a:bodyPr/>
          <a:lstStyle>
            <a:lvl1pPr>
              <a:defRPr smtClean="0"/>
            </a:lvl1pPr>
          </a:lstStyle>
          <a:p>
            <a:pPr>
              <a:defRPr/>
            </a:pPr>
            <a:fld id="{8D00963E-4C7D-48AD-950B-75EE1D06E750}" type="slidenum">
              <a:rPr lang="da-DK" altLang="da-DK"/>
              <a:pPr>
                <a:defRPr/>
              </a:pPr>
              <a:t>‹nr.›</a:t>
            </a:fld>
            <a:endParaRPr lang="da-DK" altLang="da-DK"/>
          </a:p>
        </p:txBody>
      </p:sp>
    </p:spTree>
    <p:extLst>
      <p:ext uri="{BB962C8B-B14F-4D97-AF65-F5344CB8AC3E}">
        <p14:creationId xmlns:p14="http://schemas.microsoft.com/office/powerpoint/2010/main" val="39672968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obj">
  <p:cSld name="Titel og indholdsobjekt">
    <p:spTree>
      <p:nvGrpSpPr>
        <p:cNvPr id="1" name=""/>
        <p:cNvGrpSpPr/>
        <p:nvPr/>
      </p:nvGrpSpPr>
      <p:grpSpPr>
        <a:xfrm>
          <a:off x="0" y="0"/>
          <a:ext cx="0" cy="0"/>
          <a:chOff x="0" y="0"/>
          <a:chExt cx="0" cy="0"/>
        </a:xfrm>
      </p:grpSpPr>
      <p:graphicFrame>
        <p:nvGraphicFramePr>
          <p:cNvPr id="4" name="Object 9" hidden="1">
            <a:extLst>
              <a:ext uri="{FF2B5EF4-FFF2-40B4-BE49-F238E27FC236}">
                <a16:creationId xmlns:a16="http://schemas.microsoft.com/office/drawing/2014/main" id="{3CEE7DCF-AFBB-419A-9078-4535D0116E84}"/>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9" hidden="1">
                        <a:extLst>
                          <a:ext uri="{FF2B5EF4-FFF2-40B4-BE49-F238E27FC236}">
                            <a16:creationId xmlns:a16="http://schemas.microsoft.com/office/drawing/2014/main" id="{3CEE7DCF-AFBB-419A-9078-4535D0116E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ct 2" hidden="1">
            <a:extLst>
              <a:ext uri="{FF2B5EF4-FFF2-40B4-BE49-F238E27FC236}">
                <a16:creationId xmlns:a16="http://schemas.microsoft.com/office/drawing/2014/main" id="{AF01D420-FFDE-43CB-A8DA-78F5A9103E84}"/>
              </a:ext>
            </a:extLst>
          </p:cNvPr>
          <p:cNvGraphicFramePr>
            <a:graphicFrameLocks noChangeAspect="1"/>
          </p:cNvGraphicFramePr>
          <p:nvPr userDrawn="1">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7" name="Object 2" hidden="1">
                        <a:extLst>
                          <a:ext uri="{FF2B5EF4-FFF2-40B4-BE49-F238E27FC236}">
                            <a16:creationId xmlns:a16="http://schemas.microsoft.com/office/drawing/2014/main" id="{AF01D420-FFDE-43CB-A8DA-78F5A9103E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itel 1"/>
          <p:cNvSpPr>
            <a:spLocks noGrp="1"/>
          </p:cNvSpPr>
          <p:nvPr>
            <p:ph type="title"/>
          </p:nvPr>
        </p:nvSpPr>
        <p:spPr/>
        <p:txBody>
          <a:bodyPr/>
          <a:lstStyle/>
          <a:p>
            <a:r>
              <a:rPr lang="da-DK"/>
              <a:t>Klik for at redigere titeltypografi i masteren</a:t>
            </a:r>
          </a:p>
        </p:txBody>
      </p:sp>
      <p:sp>
        <p:nvSpPr>
          <p:cNvPr id="3" name="Pladsholder til indhold 2"/>
          <p:cNvSpPr>
            <a:spLocks noGrp="1"/>
          </p:cNvSpPr>
          <p:nvPr>
            <p:ph idx="1"/>
          </p:nvPr>
        </p:nvSpPr>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8" name="Rectangle 12">
            <a:extLst>
              <a:ext uri="{FF2B5EF4-FFF2-40B4-BE49-F238E27FC236}">
                <a16:creationId xmlns:a16="http://schemas.microsoft.com/office/drawing/2014/main" id="{D66A9E5B-826B-4237-BFA9-FF4492B93FD4}"/>
              </a:ext>
            </a:extLst>
          </p:cNvPr>
          <p:cNvSpPr>
            <a:spLocks noGrp="1" noChangeArrowheads="1"/>
          </p:cNvSpPr>
          <p:nvPr>
            <p:ph type="dt" sz="half" idx="10"/>
          </p:nvPr>
        </p:nvSpPr>
        <p:spPr/>
        <p:txBody>
          <a:bodyPr/>
          <a:lstStyle>
            <a:lvl1pPr>
              <a:defRPr smtClean="0">
                <a:latin typeface="Arial" panose="020B0604020202020204" pitchFamily="34" charset="0"/>
                <a:cs typeface="Arial" panose="020B0604020202020204" pitchFamily="34" charset="0"/>
              </a:defRPr>
            </a:lvl1pPr>
          </a:lstStyle>
          <a:p>
            <a:pPr>
              <a:defRPr/>
            </a:pPr>
            <a:fld id="{010B9543-BBAB-4501-AA21-598434202399}" type="datetime2">
              <a:rPr lang="da-DK" altLang="da-DK" smtClean="0"/>
              <a:t>9. november 2022</a:t>
            </a:fld>
            <a:endParaRPr lang="da-DK" altLang="da-DK"/>
          </a:p>
          <a:p>
            <a:pPr>
              <a:defRPr/>
            </a:pPr>
            <a:r>
              <a:rPr lang="da-DK" altLang="da-DK"/>
              <a:t>Slide </a:t>
            </a:r>
            <a:fld id="{D94B56A4-76FE-474A-95BE-8D8609EE4890}" type="slidenum">
              <a:rPr lang="da-DK" altLang="da-DK"/>
              <a:pPr>
                <a:defRPr/>
              </a:pPr>
              <a:t>‹nr.›</a:t>
            </a:fld>
            <a:endParaRPr lang="da-DK" altLang="da-DK" b="1"/>
          </a:p>
        </p:txBody>
      </p:sp>
      <p:sp>
        <p:nvSpPr>
          <p:cNvPr id="9" name="Rectangle 13">
            <a:extLst>
              <a:ext uri="{FF2B5EF4-FFF2-40B4-BE49-F238E27FC236}">
                <a16:creationId xmlns:a16="http://schemas.microsoft.com/office/drawing/2014/main" id="{5B447CB3-475C-40C5-992A-E6E78B1CF783}"/>
              </a:ext>
            </a:extLst>
          </p:cNvPr>
          <p:cNvSpPr>
            <a:spLocks noGrp="1" noChangeArrowheads="1"/>
          </p:cNvSpPr>
          <p:nvPr>
            <p:ph type="ftr" sz="quarter" idx="11"/>
          </p:nvPr>
        </p:nvSpPr>
        <p:spPr/>
        <p:txBody>
          <a:bodyPr/>
          <a:lstStyle>
            <a:lvl1pPr>
              <a:defRPr/>
            </a:lvl1pPr>
          </a:lstStyle>
          <a:p>
            <a:pPr>
              <a:defRPr/>
            </a:pPr>
            <a:r>
              <a:rPr lang="da-DK"/>
              <a:t>Midt- og vestjyllands</a:t>
            </a:r>
          </a:p>
        </p:txBody>
      </p:sp>
    </p:spTree>
    <p:extLst>
      <p:ext uri="{BB962C8B-B14F-4D97-AF65-F5344CB8AC3E}">
        <p14:creationId xmlns:p14="http://schemas.microsoft.com/office/powerpoint/2010/main" val="356083021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p:cSld name="Titelslide">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78947" y="3506348"/>
            <a:ext cx="8973437" cy="720080"/>
          </a:xfrm>
        </p:spPr>
        <p:txBody>
          <a:bodyPr wrap="square" anchor="b" anchorCtr="0">
            <a:normAutofit/>
          </a:bodyPr>
          <a:lstStyle>
            <a:lvl1pPr>
              <a:lnSpc>
                <a:spcPts val="4500"/>
              </a:lnSpc>
              <a:defRPr sz="4000" cap="all" baseline="0">
                <a:solidFill>
                  <a:schemeClr val="bg1"/>
                </a:solidFill>
              </a:defRPr>
            </a:lvl1pPr>
          </a:lstStyle>
          <a:p>
            <a:r>
              <a:rPr lang="en-US" dirty="0"/>
              <a:t>KLik for at tilføje titel</a:t>
            </a:r>
          </a:p>
        </p:txBody>
      </p:sp>
      <p:sp>
        <p:nvSpPr>
          <p:cNvPr id="3" name="Undertitel 2"/>
          <p:cNvSpPr>
            <a:spLocks noGrp="1"/>
          </p:cNvSpPr>
          <p:nvPr>
            <p:ph type="subTitle" idx="1" hasCustomPrompt="1"/>
          </p:nvPr>
        </p:nvSpPr>
        <p:spPr>
          <a:xfrm>
            <a:off x="587700" y="4437112"/>
            <a:ext cx="8928992" cy="1440160"/>
          </a:xfrm>
        </p:spPr>
        <p:txBody>
          <a:bodyPr>
            <a:normAutofit/>
          </a:bodyPr>
          <a:lstStyle>
            <a:lvl1pPr marL="0" indent="0" algn="l">
              <a:lnSpc>
                <a:spcPts val="3200"/>
              </a:lnSpc>
              <a:buNone/>
              <a:defRPr sz="30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Klik for at tilføje undertitel/afsender</a:t>
            </a:r>
          </a:p>
        </p:txBody>
      </p:sp>
      <p:sp>
        <p:nvSpPr>
          <p:cNvPr id="4" name="Pladsholder til dato 3"/>
          <p:cNvSpPr>
            <a:spLocks noGrp="1"/>
          </p:cNvSpPr>
          <p:nvPr>
            <p:ph type="dt" sz="half" idx="10"/>
          </p:nvPr>
        </p:nvSpPr>
        <p:spPr/>
        <p:txBody>
          <a:bodyPr/>
          <a:lstStyle>
            <a:lvl1pPr>
              <a:defRPr>
                <a:solidFill>
                  <a:schemeClr val="bg1"/>
                </a:solidFill>
              </a:defRPr>
            </a:lvl1pPr>
          </a:lstStyle>
          <a:p>
            <a:fld id="{A8DD6E13-BEC2-487A-9E46-2CE6FFAA0955}" type="datetimeFigureOut">
              <a:rPr lang="en-US" dirty="0"/>
              <a:t>11/9/2022</a:t>
            </a:fld>
            <a:endParaRPr lang="en-US" dirty="0"/>
          </a:p>
        </p:txBody>
      </p:sp>
      <p:sp>
        <p:nvSpPr>
          <p:cNvPr id="5" name="Pladsholder til sidefod 4"/>
          <p:cNvSpPr>
            <a:spLocks noGrp="1"/>
          </p:cNvSpPr>
          <p:nvPr>
            <p:ph type="ftr" sz="quarter" idx="11"/>
          </p:nvPr>
        </p:nvSpPr>
        <p:spPr/>
        <p:txBody>
          <a:bodyPr/>
          <a:lstStyle>
            <a:lvl1pPr>
              <a:defRPr>
                <a:solidFill>
                  <a:schemeClr val="bg1"/>
                </a:solidFill>
              </a:defRPr>
            </a:lvl1pPr>
          </a:lstStyle>
          <a:p>
            <a:r>
              <a:rPr lang="en-US" dirty="0"/>
              <a:t>
              </a:t>
            </a:r>
          </a:p>
        </p:txBody>
      </p:sp>
      <p:sp>
        <p:nvSpPr>
          <p:cNvPr id="6" name="Pladsholder til diasnummer 5"/>
          <p:cNvSpPr>
            <a:spLocks noGrp="1"/>
          </p:cNvSpPr>
          <p:nvPr>
            <p:ph type="sldNum" sz="quarter" idx="12"/>
          </p:nvPr>
        </p:nvSpPr>
        <p:spPr/>
        <p:txBody>
          <a:bodyPr/>
          <a:lstStyle>
            <a:lvl1pPr>
              <a:defRPr>
                <a:solidFill>
                  <a:schemeClr val="bg1"/>
                </a:solidFill>
              </a:defRPr>
            </a:lvl1pPr>
          </a:lstStyle>
          <a:p>
            <a:fld id="{5D63841E-FDE4-4F95-B5AA-F5EB88A7EDBE}" type="slidenum">
              <a:rPr lang="en-US" dirty="0"/>
              <a:pPr/>
              <a:t>‹nr.›</a:t>
            </a:fld>
            <a:endParaRPr lang="en-US" dirty="0"/>
          </a:p>
        </p:txBody>
      </p:sp>
      <p:pic>
        <p:nvPicPr>
          <p:cNvPr id="46" name="Billede 4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77200" y="6055201"/>
            <a:ext cx="1526400" cy="485469"/>
          </a:xfrm>
          <a:prstGeom prst="rect">
            <a:avLst/>
          </a:prstGeom>
        </p:spPr>
      </p:pic>
      <p:grpSp>
        <p:nvGrpSpPr>
          <p:cNvPr id="12" name="KombitShape"/>
          <p:cNvGrpSpPr/>
          <p:nvPr/>
        </p:nvGrpSpPr>
        <p:grpSpPr>
          <a:xfrm>
            <a:off x="5166000" y="-143168"/>
            <a:ext cx="7637386" cy="4618506"/>
            <a:chOff x="2117378" y="-143168"/>
            <a:chExt cx="7637386" cy="4618506"/>
          </a:xfrm>
          <a:solidFill>
            <a:schemeClr val="bg1"/>
          </a:solidFill>
        </p:grpSpPr>
        <p:sp>
          <p:nvSpPr>
            <p:cNvPr id="13" name="Krans 3"/>
            <p:cNvSpPr>
              <a:spLocks noChangeAspect="1"/>
            </p:cNvSpPr>
            <p:nvPr/>
          </p:nvSpPr>
          <p:spPr>
            <a:xfrm>
              <a:off x="2117378" y="-143168"/>
              <a:ext cx="4176000" cy="2088000"/>
            </a:xfrm>
            <a:custGeom>
              <a:avLst/>
              <a:gdLst/>
              <a:ahLst/>
              <a:cxnLst/>
              <a:rect l="l" t="t" r="r" b="b"/>
              <a:pathLst>
                <a:path w="4176000" h="2088000">
                  <a:moveTo>
                    <a:pt x="0" y="0"/>
                  </a:moveTo>
                  <a:lnTo>
                    <a:pt x="4176000" y="0"/>
                  </a:lnTo>
                  <a:cubicBezTo>
                    <a:pt x="4176000" y="1153171"/>
                    <a:pt x="3241171" y="2088000"/>
                    <a:pt x="2088000" y="2088000"/>
                  </a:cubicBezTo>
                  <a:cubicBezTo>
                    <a:pt x="934829" y="2088000"/>
                    <a:pt x="0" y="1153171"/>
                    <a:pt x="0" y="0"/>
                  </a:cubicBezTo>
                  <a:close/>
                  <a:moveTo>
                    <a:pt x="651122" y="0"/>
                  </a:moveTo>
                  <a:cubicBezTo>
                    <a:pt x="651122" y="793566"/>
                    <a:pt x="1294434" y="1436878"/>
                    <a:pt x="2088000" y="1436878"/>
                  </a:cubicBezTo>
                  <a:cubicBezTo>
                    <a:pt x="2881566" y="1436878"/>
                    <a:pt x="3524878" y="793566"/>
                    <a:pt x="3524878" y="0"/>
                  </a:cubicBezTo>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sp>
        <p:sp>
          <p:nvSpPr>
            <p:cNvPr id="14" name="Rektangel 13"/>
            <p:cNvSpPr/>
            <p:nvPr/>
          </p:nvSpPr>
          <p:spPr>
            <a:xfrm rot="2700000">
              <a:off x="4950278" y="2329983"/>
              <a:ext cx="3640764" cy="649946"/>
            </a:xfrm>
            <a:prstGeom prst="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sp>
        <p:sp>
          <p:nvSpPr>
            <p:cNvPr id="15" name="Rektangel 22"/>
            <p:cNvSpPr/>
            <p:nvPr/>
          </p:nvSpPr>
          <p:spPr>
            <a:xfrm rot="18900000">
              <a:off x="7227345" y="2723296"/>
              <a:ext cx="2527419" cy="652096"/>
            </a:xfrm>
            <a:custGeom>
              <a:avLst/>
              <a:gdLst/>
              <a:ahLst/>
              <a:cxnLst/>
              <a:rect l="l" t="t" r="r" b="b"/>
              <a:pathLst>
                <a:path w="2527419" h="652096">
                  <a:moveTo>
                    <a:pt x="0" y="0"/>
                  </a:moveTo>
                  <a:lnTo>
                    <a:pt x="2527419" y="0"/>
                  </a:lnTo>
                  <a:lnTo>
                    <a:pt x="1893395" y="652096"/>
                  </a:lnTo>
                  <a:lnTo>
                    <a:pt x="0" y="649946"/>
                  </a:lnTo>
                  <a:lnTo>
                    <a:pt x="0" y="0"/>
                  </a:ln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sp>
      </p:grpSp>
    </p:spTree>
    <p:extLst>
      <p:ext uri="{BB962C8B-B14F-4D97-AF65-F5344CB8AC3E}">
        <p14:creationId xmlns:p14="http://schemas.microsoft.com/office/powerpoint/2010/main" val="3334673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slide grå">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1F84C630-6DD5-492F-9C64-0F9D3A4E5E61}"/>
              </a:ext>
            </a:extLst>
          </p:cNvPr>
          <p:cNvSpPr/>
          <p:nvPr userDrawn="1"/>
        </p:nvSpPr>
        <p:spPr>
          <a:xfrm>
            <a:off x="0" y="0"/>
            <a:ext cx="12193200" cy="6861600"/>
          </a:xfrm>
          <a:prstGeom prst="rect">
            <a:avLst/>
          </a:prstGeom>
          <a:solidFill>
            <a:srgbClr val="575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 name="Title 1"/>
          <p:cNvSpPr>
            <a:spLocks noGrp="1"/>
          </p:cNvSpPr>
          <p:nvPr>
            <p:ph type="ctrTitle"/>
          </p:nvPr>
        </p:nvSpPr>
        <p:spPr>
          <a:xfrm>
            <a:off x="1029600" y="1638000"/>
            <a:ext cx="8388000" cy="2894390"/>
          </a:xfrm>
        </p:spPr>
        <p:txBody>
          <a:bodyPr anchor="b"/>
          <a:lstStyle>
            <a:lvl1pPr algn="l">
              <a:defRPr sz="6600">
                <a:solidFill>
                  <a:schemeClr val="bg1"/>
                </a:solidFill>
              </a:defRPr>
            </a:lvl1pPr>
          </a:lstStyle>
          <a:p>
            <a:r>
              <a:rPr lang="da-DK"/>
              <a:t>Klik for at redigere i master</a:t>
            </a:r>
            <a:endParaRPr lang="da-DK" dirty="0"/>
          </a:p>
        </p:txBody>
      </p:sp>
      <p:sp>
        <p:nvSpPr>
          <p:cNvPr id="3" name="Subtitle 2"/>
          <p:cNvSpPr>
            <a:spLocks noGrp="1"/>
          </p:cNvSpPr>
          <p:nvPr>
            <p:ph type="subTitle" idx="1"/>
          </p:nvPr>
        </p:nvSpPr>
        <p:spPr>
          <a:xfrm>
            <a:off x="1029600" y="4618800"/>
            <a:ext cx="8388000" cy="1186688"/>
          </a:xfrm>
        </p:spPr>
        <p:txBody>
          <a:bodyPr/>
          <a:lstStyle>
            <a:lvl1pPr marL="0" indent="0" algn="l">
              <a:spcBef>
                <a:spcPts val="0"/>
              </a:spcBef>
              <a:buFont typeface="Arial" panose="020B0604020202020204" pitchFamily="34" charset="0"/>
              <a:buChar char="​"/>
              <a:defRPr sz="4000">
                <a:solidFill>
                  <a:schemeClr val="bg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da-DK"/>
              <a:t>Klik for at redigere undertiteltypografien i masteren</a:t>
            </a:r>
            <a:endParaRPr lang="da-DK" dirty="0"/>
          </a:p>
        </p:txBody>
      </p:sp>
      <p:pic>
        <p:nvPicPr>
          <p:cNvPr id="23" name="Grafik">
            <a:extLst>
              <a:ext uri="{FF2B5EF4-FFF2-40B4-BE49-F238E27FC236}">
                <a16:creationId xmlns:a16="http://schemas.microsoft.com/office/drawing/2014/main" id="{E4A51642-BBCA-4F4B-8A43-B7D7B0935F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8792" y="143695"/>
            <a:ext cx="1724074" cy="2195117"/>
          </a:xfrm>
          <a:prstGeom prst="rect">
            <a:avLst/>
          </a:prstGeom>
        </p:spPr>
      </p:pic>
      <p:pic>
        <p:nvPicPr>
          <p:cNvPr id="24" name="Logo">
            <a:extLst>
              <a:ext uri="{FF2B5EF4-FFF2-40B4-BE49-F238E27FC236}">
                <a16:creationId xmlns:a16="http://schemas.microsoft.com/office/drawing/2014/main" id="{AB9EAD7D-899C-4A33-9913-F49538AE3E0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164167" y="6071278"/>
            <a:ext cx="1442987" cy="425781"/>
          </a:xfrm>
          <a:prstGeom prst="rect">
            <a:avLst/>
          </a:prstGeom>
        </p:spPr>
      </p:pic>
      <p:sp>
        <p:nvSpPr>
          <p:cNvPr id="16" name="Date Placeholder 3" hidden="1">
            <a:extLst>
              <a:ext uri="{FF2B5EF4-FFF2-40B4-BE49-F238E27FC236}">
                <a16:creationId xmlns:a16="http://schemas.microsoft.com/office/drawing/2014/main" id="{2BD9CEA6-70F2-48A8-AFB2-10447C17718C}"/>
              </a:ext>
            </a:extLst>
          </p:cNvPr>
          <p:cNvSpPr>
            <a:spLocks noGrp="1"/>
          </p:cNvSpPr>
          <p:nvPr>
            <p:ph type="dt" sz="half" idx="2"/>
          </p:nvPr>
        </p:nvSpPr>
        <p:spPr>
          <a:xfrm>
            <a:off x="0" y="6843420"/>
            <a:ext cx="0" cy="0"/>
          </a:xfrm>
          <a:prstGeom prst="rect">
            <a:avLst/>
          </a:prstGeom>
        </p:spPr>
        <p:txBody>
          <a:bodyPr vert="horz" lIns="0" tIns="0" rIns="0" bIns="0" rtlCol="0" anchor="b" anchorCtr="0"/>
          <a:lstStyle>
            <a:lvl1pPr algn="l">
              <a:defRPr sz="100">
                <a:noFill/>
              </a:defRPr>
            </a:lvl1pPr>
          </a:lstStyle>
          <a:p>
            <a:endParaRPr lang="da-DK" dirty="0"/>
          </a:p>
        </p:txBody>
      </p:sp>
      <p:sp>
        <p:nvSpPr>
          <p:cNvPr id="17" name="Footer Placeholder 4" hidden="1">
            <a:extLst>
              <a:ext uri="{FF2B5EF4-FFF2-40B4-BE49-F238E27FC236}">
                <a16:creationId xmlns:a16="http://schemas.microsoft.com/office/drawing/2014/main" id="{05387719-94A7-43D2-8479-E8CF98EEA924}"/>
              </a:ext>
            </a:extLst>
          </p:cNvPr>
          <p:cNvSpPr>
            <a:spLocks noGrp="1"/>
          </p:cNvSpPr>
          <p:nvPr>
            <p:ph type="ftr" sz="quarter" idx="3"/>
          </p:nvPr>
        </p:nvSpPr>
        <p:spPr>
          <a:xfrm>
            <a:off x="0" y="6843420"/>
            <a:ext cx="0" cy="0"/>
          </a:xfrm>
          <a:prstGeom prst="rect">
            <a:avLst/>
          </a:prstGeom>
        </p:spPr>
        <p:txBody>
          <a:bodyPr vert="horz" lIns="0" tIns="0" rIns="0" bIns="0" rtlCol="0" anchor="b" anchorCtr="0"/>
          <a:lstStyle>
            <a:lvl1pPr algn="ctr">
              <a:defRPr sz="100">
                <a:noFill/>
              </a:defRPr>
            </a:lvl1pPr>
          </a:lstStyle>
          <a:p>
            <a:endParaRPr lang="da-DK" dirty="0"/>
          </a:p>
        </p:txBody>
      </p:sp>
      <p:sp>
        <p:nvSpPr>
          <p:cNvPr id="18" name="Slide Number Placeholder 5" hidden="1">
            <a:extLst>
              <a:ext uri="{FF2B5EF4-FFF2-40B4-BE49-F238E27FC236}">
                <a16:creationId xmlns:a16="http://schemas.microsoft.com/office/drawing/2014/main" id="{00055D5C-4725-415C-80BE-3B1E1DD3E727}"/>
              </a:ext>
            </a:extLst>
          </p:cNvPr>
          <p:cNvSpPr>
            <a:spLocks noGrp="1"/>
          </p:cNvSpPr>
          <p:nvPr>
            <p:ph type="sldNum" sz="quarter" idx="4"/>
          </p:nvPr>
        </p:nvSpPr>
        <p:spPr>
          <a:xfrm flipV="1">
            <a:off x="0" y="6843420"/>
            <a:ext cx="0" cy="0"/>
          </a:xfrm>
          <a:prstGeom prst="rect">
            <a:avLst/>
          </a:prstGeom>
        </p:spPr>
        <p:txBody>
          <a:bodyPr vert="horz" lIns="0" tIns="0" rIns="0" bIns="0" rtlCol="0" anchor="b" anchorCtr="0"/>
          <a:lstStyle>
            <a:lvl1pPr algn="r">
              <a:defRPr sz="100">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35968118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Titel og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nSpc>
                <a:spcPts val="2700"/>
              </a:lnSpc>
              <a:defRPr/>
            </a:lvl1pPr>
          </a:lstStyle>
          <a:p>
            <a:r>
              <a:rPr lang="da-DK"/>
              <a:t>Klik for at redigere titeltypografien i masteren</a:t>
            </a:r>
            <a:endParaRPr lang="en-US" dirty="0"/>
          </a:p>
        </p:txBody>
      </p:sp>
      <p:sp>
        <p:nvSpPr>
          <p:cNvPr id="3" name="Pladsholder til indhold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Pladsholder til dato 3"/>
          <p:cNvSpPr>
            <a:spLocks noGrp="1"/>
          </p:cNvSpPr>
          <p:nvPr>
            <p:ph type="dt" sz="half" idx="10"/>
          </p:nvPr>
        </p:nvSpPr>
        <p:spPr/>
        <p:txBody>
          <a:bodyPr/>
          <a:lstStyle/>
          <a:p>
            <a:fld id="{DCB48DAC-5E6C-4D88-859D-93A0747E8277}" type="datetimeFigureOut">
              <a:rPr lang="en-US" dirty="0"/>
              <a:t>11/9/2022</a:t>
            </a:fld>
            <a:endParaRPr lang="en-US" dirty="0"/>
          </a:p>
        </p:txBody>
      </p:sp>
      <p:sp>
        <p:nvSpPr>
          <p:cNvPr id="5" name="Pladsholder til sidefod 4"/>
          <p:cNvSpPr>
            <a:spLocks noGrp="1"/>
          </p:cNvSpPr>
          <p:nvPr>
            <p:ph type="ftr" sz="quarter" idx="11"/>
          </p:nvPr>
        </p:nvSpPr>
        <p:spPr/>
        <p:txBody>
          <a:bodyPr/>
          <a:lstStyle/>
          <a:p>
            <a:r>
              <a:rPr lang="en-US" dirty="0"/>
              <a:t>
              </a:t>
            </a:r>
          </a:p>
        </p:txBody>
      </p:sp>
      <p:sp>
        <p:nvSpPr>
          <p:cNvPr id="6" name="Pladsholder til diasnummer 5"/>
          <p:cNvSpPr>
            <a:spLocks noGrp="1"/>
          </p:cNvSpPr>
          <p:nvPr>
            <p:ph type="sldNum" sz="quarter" idx="12"/>
          </p:nvPr>
        </p:nvSpPr>
        <p:spPr/>
        <p:txBody>
          <a:bodyPr/>
          <a:lstStyle/>
          <a:p>
            <a:fld id="{5D63841E-FDE4-4F95-B5AA-F5EB88A7EDBE}" type="slidenum">
              <a:rPr lang="en-US" dirty="0"/>
              <a:t>‹nr.›</a:t>
            </a:fld>
            <a:endParaRPr lang="en-US" dirty="0"/>
          </a:p>
        </p:txBody>
      </p:sp>
    </p:spTree>
    <p:extLst>
      <p:ext uri="{BB962C8B-B14F-4D97-AF65-F5344CB8AC3E}">
        <p14:creationId xmlns:p14="http://schemas.microsoft.com/office/powerpoint/2010/main" val="158605701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Afsnitsoverskrift">
    <p:bg>
      <p:bgPr>
        <a:solidFill>
          <a:srgbClr val="D7D2CB"/>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255573" y="1556793"/>
            <a:ext cx="7296811" cy="3384376"/>
          </a:xfrm>
        </p:spPr>
        <p:txBody>
          <a:bodyPr anchor="ctr"/>
          <a:lstStyle>
            <a:lvl1pPr algn="ctr">
              <a:lnSpc>
                <a:spcPts val="4500"/>
              </a:lnSpc>
              <a:defRPr sz="4000" b="1" cap="all">
                <a:solidFill>
                  <a:schemeClr val="tx1"/>
                </a:solidFill>
              </a:defRPr>
            </a:lvl1pPr>
          </a:lstStyle>
          <a:p>
            <a:r>
              <a:rPr lang="en-US" dirty="0"/>
              <a:t>Klik her for at tilføje tekst</a:t>
            </a:r>
          </a:p>
        </p:txBody>
      </p:sp>
      <p:sp>
        <p:nvSpPr>
          <p:cNvPr id="3" name="Pladsholder til tekst 2"/>
          <p:cNvSpPr>
            <a:spLocks noGrp="1"/>
          </p:cNvSpPr>
          <p:nvPr>
            <p:ph type="body" idx="1" hasCustomPrompt="1"/>
          </p:nvPr>
        </p:nvSpPr>
        <p:spPr>
          <a:xfrm>
            <a:off x="2255573" y="6723138"/>
            <a:ext cx="7200800" cy="450279"/>
          </a:xfrm>
        </p:spPr>
        <p:txBody>
          <a:bodyPr anchor="b"/>
          <a:lstStyle>
            <a:lvl1pPr marL="0" indent="0">
              <a:buNone/>
              <a:defRPr sz="2000"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(Brødtekst benyttes ikke på dette dias)</a:t>
            </a:r>
          </a:p>
        </p:txBody>
      </p:sp>
      <p:sp>
        <p:nvSpPr>
          <p:cNvPr id="4" name="Pladsholder til dato 3"/>
          <p:cNvSpPr>
            <a:spLocks noGrp="1"/>
          </p:cNvSpPr>
          <p:nvPr>
            <p:ph type="dt" sz="half" idx="10"/>
          </p:nvPr>
        </p:nvSpPr>
        <p:spPr/>
        <p:txBody>
          <a:bodyPr/>
          <a:lstStyle>
            <a:lvl1pPr>
              <a:defRPr>
                <a:solidFill>
                  <a:schemeClr val="tx1"/>
                </a:solidFill>
              </a:defRPr>
            </a:lvl1pPr>
          </a:lstStyle>
          <a:p>
            <a:fld id="{99B3A67A-F57C-4B34-ADD1-03E0C8523631}" type="datetimeFigureOut">
              <a:rPr lang="en-US" dirty="0"/>
              <a:t>11/9/2022</a:t>
            </a:fld>
            <a:endParaRPr lang="en-US" dirty="0"/>
          </a:p>
        </p:txBody>
      </p:sp>
      <p:sp>
        <p:nvSpPr>
          <p:cNvPr id="5" name="Pladsholder til sidefod 4"/>
          <p:cNvSpPr>
            <a:spLocks noGrp="1"/>
          </p:cNvSpPr>
          <p:nvPr>
            <p:ph type="ftr" sz="quarter" idx="11"/>
          </p:nvPr>
        </p:nvSpPr>
        <p:spPr/>
        <p:txBody>
          <a:bodyPr/>
          <a:lstStyle>
            <a:lvl1pPr>
              <a:defRPr>
                <a:solidFill>
                  <a:schemeClr val="tx1"/>
                </a:solidFill>
              </a:defRPr>
            </a:lvl1pPr>
          </a:lstStyle>
          <a:p>
            <a:r>
              <a:rPr lang="en-US" dirty="0"/>
              <a:t>
              </a:t>
            </a:r>
          </a:p>
        </p:txBody>
      </p:sp>
      <p:sp>
        <p:nvSpPr>
          <p:cNvPr id="6" name="Pladsholder til diasnummer 5"/>
          <p:cNvSpPr>
            <a:spLocks noGrp="1"/>
          </p:cNvSpPr>
          <p:nvPr>
            <p:ph type="sldNum" sz="quarter" idx="12"/>
          </p:nvPr>
        </p:nvSpPr>
        <p:spPr/>
        <p:txBody>
          <a:bodyPr/>
          <a:lstStyle>
            <a:lvl1pPr>
              <a:defRPr>
                <a:solidFill>
                  <a:schemeClr val="tx1"/>
                </a:solidFill>
              </a:defRPr>
            </a:lvl1pPr>
          </a:lstStyle>
          <a:p>
            <a:fld id="{F3422BEA-4D31-4C39-B8C3-10D1386D54D5}" type="slidenum">
              <a:rPr lang="en-US" dirty="0"/>
              <a:pPr/>
              <a:t>‹nr.›</a:t>
            </a:fld>
            <a:endParaRPr lang="en-US" dirty="0"/>
          </a:p>
        </p:txBody>
      </p:sp>
    </p:spTree>
    <p:extLst>
      <p:ext uri="{BB962C8B-B14F-4D97-AF65-F5344CB8AC3E}">
        <p14:creationId xmlns:p14="http://schemas.microsoft.com/office/powerpoint/2010/main" val="115620977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p:cSld name="Statement">
    <p:bg>
      <p:bgPr>
        <a:solidFill>
          <a:schemeClr val="tx1">
            <a:lumMod val="85000"/>
            <a:lumOff val="15000"/>
          </a:schemeClr>
        </a:solidFill>
        <a:effectLst/>
      </p:bgPr>
    </p:bg>
    <p:spTree>
      <p:nvGrpSpPr>
        <p:cNvPr id="1" name=""/>
        <p:cNvGrpSpPr/>
        <p:nvPr/>
      </p:nvGrpSpPr>
      <p:grpSpPr>
        <a:xfrm>
          <a:off x="0" y="0"/>
          <a:ext cx="0" cy="0"/>
          <a:chOff x="0" y="0"/>
          <a:chExt cx="0" cy="0"/>
        </a:xfrm>
      </p:grpSpPr>
      <p:grpSp>
        <p:nvGrpSpPr>
          <p:cNvPr id="43" name="Gruppe 42"/>
          <p:cNvGrpSpPr/>
          <p:nvPr/>
        </p:nvGrpSpPr>
        <p:grpSpPr>
          <a:xfrm>
            <a:off x="10177200" y="6063820"/>
            <a:ext cx="1504800" cy="476559"/>
            <a:chOff x="0" y="0"/>
            <a:chExt cx="6907213" cy="2160588"/>
          </a:xfrm>
          <a:solidFill>
            <a:schemeClr val="bg1"/>
          </a:solidFill>
        </p:grpSpPr>
        <p:sp>
          <p:nvSpPr>
            <p:cNvPr id="11" name="Freeform 5"/>
            <p:cNvSpPr/>
            <p:nvPr/>
          </p:nvSpPr>
          <p:spPr bwMode="auto">
            <a:xfrm>
              <a:off x="0" y="20638"/>
              <a:ext cx="1103313" cy="1212850"/>
            </a:xfrm>
            <a:custGeom>
              <a:avLst/>
              <a:gdLst/>
              <a:ahLst/>
              <a:cxnLst/>
              <a:rect l="0" t="0" r="r" b="b"/>
              <a:pathLst>
                <a:path w="695" h="764">
                  <a:moveTo>
                    <a:pt x="0" y="0"/>
                  </a:moveTo>
                  <a:lnTo>
                    <a:pt x="168" y="0"/>
                  </a:lnTo>
                  <a:lnTo>
                    <a:pt x="168" y="334"/>
                  </a:lnTo>
                  <a:lnTo>
                    <a:pt x="478" y="0"/>
                  </a:lnTo>
                  <a:lnTo>
                    <a:pt x="680" y="0"/>
                  </a:lnTo>
                  <a:lnTo>
                    <a:pt x="370" y="324"/>
                  </a:lnTo>
                  <a:lnTo>
                    <a:pt x="695" y="764"/>
                  </a:lnTo>
                  <a:lnTo>
                    <a:pt x="493" y="764"/>
                  </a:lnTo>
                  <a:lnTo>
                    <a:pt x="256" y="439"/>
                  </a:lnTo>
                  <a:lnTo>
                    <a:pt x="168" y="530"/>
                  </a:lnTo>
                  <a:lnTo>
                    <a:pt x="168" y="764"/>
                  </a:lnTo>
                  <a:lnTo>
                    <a:pt x="0" y="76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 name="Freeform 6"/>
            <p:cNvSpPr>
              <a:spLocks noEditPoints="1"/>
            </p:cNvSpPr>
            <p:nvPr/>
          </p:nvSpPr>
          <p:spPr bwMode="auto">
            <a:xfrm>
              <a:off x="1082675" y="0"/>
              <a:ext cx="1287463" cy="1254125"/>
            </a:xfrm>
            <a:custGeom>
              <a:avLst/>
              <a:gdLst/>
              <a:ahLst/>
              <a:cxnLst/>
              <a:rect l="0" t="0" r="r" b="b"/>
              <a:pathLst>
                <a:path w="2694" h="2621">
                  <a:moveTo>
                    <a:pt x="0" y="1318"/>
                  </a:moveTo>
                  <a:cubicBezTo>
                    <a:pt x="0" y="1311"/>
                    <a:pt x="0" y="1311"/>
                    <a:pt x="0" y="1311"/>
                  </a:cubicBezTo>
                  <a:cubicBezTo>
                    <a:pt x="0" y="590"/>
                    <a:pt x="569" y="0"/>
                    <a:pt x="1351" y="0"/>
                  </a:cubicBezTo>
                  <a:cubicBezTo>
                    <a:pt x="2133" y="0"/>
                    <a:pt x="2694" y="583"/>
                    <a:pt x="2694" y="1303"/>
                  </a:cubicBezTo>
                  <a:cubicBezTo>
                    <a:pt x="2694" y="1311"/>
                    <a:pt x="2694" y="1311"/>
                    <a:pt x="2694" y="1311"/>
                  </a:cubicBezTo>
                  <a:cubicBezTo>
                    <a:pt x="2694" y="2031"/>
                    <a:pt x="2126" y="2621"/>
                    <a:pt x="1344" y="2621"/>
                  </a:cubicBezTo>
                  <a:cubicBezTo>
                    <a:pt x="562" y="2621"/>
                    <a:pt x="0" y="2038"/>
                    <a:pt x="0" y="1318"/>
                  </a:cubicBezTo>
                  <a:close/>
                  <a:moveTo>
                    <a:pt x="2111" y="1318"/>
                  </a:moveTo>
                  <a:cubicBezTo>
                    <a:pt x="2111" y="1311"/>
                    <a:pt x="2111" y="1311"/>
                    <a:pt x="2111" y="1311"/>
                  </a:cubicBezTo>
                  <a:cubicBezTo>
                    <a:pt x="2111" y="876"/>
                    <a:pt x="1793" y="514"/>
                    <a:pt x="1344" y="514"/>
                  </a:cubicBezTo>
                  <a:cubicBezTo>
                    <a:pt x="895" y="514"/>
                    <a:pt x="583" y="869"/>
                    <a:pt x="583" y="1303"/>
                  </a:cubicBezTo>
                  <a:cubicBezTo>
                    <a:pt x="583" y="1311"/>
                    <a:pt x="583" y="1311"/>
                    <a:pt x="583" y="1311"/>
                  </a:cubicBezTo>
                  <a:cubicBezTo>
                    <a:pt x="583" y="1745"/>
                    <a:pt x="902" y="2107"/>
                    <a:pt x="1351" y="2107"/>
                  </a:cubicBezTo>
                  <a:cubicBezTo>
                    <a:pt x="1800" y="2107"/>
                    <a:pt x="2111" y="1752"/>
                    <a:pt x="2111" y="13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 name="Freeform 7"/>
            <p:cNvSpPr/>
            <p:nvPr/>
          </p:nvSpPr>
          <p:spPr bwMode="auto">
            <a:xfrm>
              <a:off x="2597150" y="20638"/>
              <a:ext cx="1211263" cy="1212850"/>
            </a:xfrm>
            <a:custGeom>
              <a:avLst/>
              <a:gdLst/>
              <a:ahLst/>
              <a:cxnLst/>
              <a:rect l="0" t="0" r="r" b="b"/>
              <a:pathLst>
                <a:path w="763" h="764">
                  <a:moveTo>
                    <a:pt x="0" y="0"/>
                  </a:moveTo>
                  <a:lnTo>
                    <a:pt x="181" y="0"/>
                  </a:lnTo>
                  <a:lnTo>
                    <a:pt x="381" y="323"/>
                  </a:lnTo>
                  <a:lnTo>
                    <a:pt x="582" y="0"/>
                  </a:lnTo>
                  <a:lnTo>
                    <a:pt x="763" y="0"/>
                  </a:lnTo>
                  <a:lnTo>
                    <a:pt x="763" y="764"/>
                  </a:lnTo>
                  <a:lnTo>
                    <a:pt x="596" y="764"/>
                  </a:lnTo>
                  <a:lnTo>
                    <a:pt x="596" y="265"/>
                  </a:lnTo>
                  <a:lnTo>
                    <a:pt x="381" y="592"/>
                  </a:lnTo>
                  <a:lnTo>
                    <a:pt x="377" y="592"/>
                  </a:lnTo>
                  <a:lnTo>
                    <a:pt x="164" y="269"/>
                  </a:lnTo>
                  <a:lnTo>
                    <a:pt x="164" y="764"/>
                  </a:lnTo>
                  <a:lnTo>
                    <a:pt x="0" y="76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8"/>
            <p:cNvSpPr>
              <a:spLocks noEditPoints="1"/>
            </p:cNvSpPr>
            <p:nvPr/>
          </p:nvSpPr>
          <p:spPr bwMode="auto">
            <a:xfrm>
              <a:off x="4103688" y="20638"/>
              <a:ext cx="1030288" cy="1212850"/>
            </a:xfrm>
            <a:custGeom>
              <a:avLst/>
              <a:gdLst/>
              <a:ahLst/>
              <a:cxnLst/>
              <a:rect l="0" t="0" r="r" b="b"/>
              <a:pathLst>
                <a:path w="2155" h="2535">
                  <a:moveTo>
                    <a:pt x="0" y="0"/>
                  </a:moveTo>
                  <a:cubicBezTo>
                    <a:pt x="1177" y="0"/>
                    <a:pt x="1177" y="0"/>
                    <a:pt x="1177" y="0"/>
                  </a:cubicBezTo>
                  <a:cubicBezTo>
                    <a:pt x="1467" y="0"/>
                    <a:pt x="1695" y="80"/>
                    <a:pt x="1840" y="225"/>
                  </a:cubicBezTo>
                  <a:cubicBezTo>
                    <a:pt x="1955" y="341"/>
                    <a:pt x="2013" y="482"/>
                    <a:pt x="2013" y="656"/>
                  </a:cubicBezTo>
                  <a:cubicBezTo>
                    <a:pt x="2013" y="663"/>
                    <a:pt x="2013" y="663"/>
                    <a:pt x="2013" y="663"/>
                  </a:cubicBezTo>
                  <a:cubicBezTo>
                    <a:pt x="2013" y="949"/>
                    <a:pt x="1861" y="1108"/>
                    <a:pt x="1680" y="1210"/>
                  </a:cubicBezTo>
                  <a:cubicBezTo>
                    <a:pt x="1974" y="1322"/>
                    <a:pt x="2155" y="1492"/>
                    <a:pt x="2155" y="1832"/>
                  </a:cubicBezTo>
                  <a:cubicBezTo>
                    <a:pt x="2155" y="1840"/>
                    <a:pt x="2155" y="1840"/>
                    <a:pt x="2155" y="1840"/>
                  </a:cubicBezTo>
                  <a:cubicBezTo>
                    <a:pt x="2155" y="2303"/>
                    <a:pt x="1778" y="2535"/>
                    <a:pt x="1206" y="2535"/>
                  </a:cubicBezTo>
                  <a:cubicBezTo>
                    <a:pt x="0" y="2535"/>
                    <a:pt x="0" y="2535"/>
                    <a:pt x="0" y="2535"/>
                  </a:cubicBezTo>
                  <a:lnTo>
                    <a:pt x="0" y="0"/>
                  </a:lnTo>
                  <a:close/>
                  <a:moveTo>
                    <a:pt x="1459" y="750"/>
                  </a:moveTo>
                  <a:cubicBezTo>
                    <a:pt x="1459" y="583"/>
                    <a:pt x="1329" y="489"/>
                    <a:pt x="1094" y="489"/>
                  </a:cubicBezTo>
                  <a:cubicBezTo>
                    <a:pt x="543" y="489"/>
                    <a:pt x="543" y="489"/>
                    <a:pt x="543" y="489"/>
                  </a:cubicBezTo>
                  <a:cubicBezTo>
                    <a:pt x="543" y="1025"/>
                    <a:pt x="543" y="1025"/>
                    <a:pt x="543" y="1025"/>
                  </a:cubicBezTo>
                  <a:cubicBezTo>
                    <a:pt x="1058" y="1025"/>
                    <a:pt x="1058" y="1025"/>
                    <a:pt x="1058" y="1025"/>
                  </a:cubicBezTo>
                  <a:cubicBezTo>
                    <a:pt x="1304" y="1025"/>
                    <a:pt x="1459" y="945"/>
                    <a:pt x="1459" y="757"/>
                  </a:cubicBezTo>
                  <a:lnTo>
                    <a:pt x="1459" y="750"/>
                  </a:lnTo>
                  <a:close/>
                  <a:moveTo>
                    <a:pt x="1188" y="1488"/>
                  </a:moveTo>
                  <a:cubicBezTo>
                    <a:pt x="543" y="1488"/>
                    <a:pt x="543" y="1488"/>
                    <a:pt x="543" y="1488"/>
                  </a:cubicBezTo>
                  <a:cubicBezTo>
                    <a:pt x="543" y="2046"/>
                    <a:pt x="543" y="2046"/>
                    <a:pt x="543" y="2046"/>
                  </a:cubicBezTo>
                  <a:cubicBezTo>
                    <a:pt x="1206" y="2046"/>
                    <a:pt x="1206" y="2046"/>
                    <a:pt x="1206" y="2046"/>
                  </a:cubicBezTo>
                  <a:cubicBezTo>
                    <a:pt x="1452" y="2046"/>
                    <a:pt x="1601" y="1959"/>
                    <a:pt x="1601" y="1771"/>
                  </a:cubicBezTo>
                  <a:cubicBezTo>
                    <a:pt x="1601" y="1764"/>
                    <a:pt x="1601" y="1764"/>
                    <a:pt x="1601" y="1764"/>
                  </a:cubicBezTo>
                  <a:cubicBezTo>
                    <a:pt x="1601" y="1593"/>
                    <a:pt x="1474" y="1488"/>
                    <a:pt x="1188" y="14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Freeform 9"/>
            <p:cNvSpPr/>
            <p:nvPr/>
          </p:nvSpPr>
          <p:spPr bwMode="auto">
            <a:xfrm>
              <a:off x="5903913" y="17463"/>
              <a:ext cx="1003300" cy="1212850"/>
            </a:xfrm>
            <a:custGeom>
              <a:avLst/>
              <a:gdLst/>
              <a:ahLst/>
              <a:cxnLst/>
              <a:rect l="0" t="0" r="r" b="b"/>
              <a:pathLst>
                <a:path w="632" h="764">
                  <a:moveTo>
                    <a:pt x="232" y="155"/>
                  </a:moveTo>
                  <a:lnTo>
                    <a:pt x="0" y="155"/>
                  </a:lnTo>
                  <a:lnTo>
                    <a:pt x="0" y="0"/>
                  </a:lnTo>
                  <a:lnTo>
                    <a:pt x="632" y="0"/>
                  </a:lnTo>
                  <a:lnTo>
                    <a:pt x="632" y="155"/>
                  </a:lnTo>
                  <a:lnTo>
                    <a:pt x="400" y="155"/>
                  </a:lnTo>
                  <a:lnTo>
                    <a:pt x="400" y="764"/>
                  </a:lnTo>
                  <a:lnTo>
                    <a:pt x="232" y="764"/>
                  </a:lnTo>
                  <a:lnTo>
                    <a:pt x="232" y="1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 name="Rectangle 10"/>
            <p:cNvSpPr>
              <a:spLocks noChangeArrowheads="1"/>
            </p:cNvSpPr>
            <p:nvPr/>
          </p:nvSpPr>
          <p:spPr bwMode="auto">
            <a:xfrm>
              <a:off x="5373688" y="966788"/>
              <a:ext cx="266700" cy="266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7" name="Rectangle 11"/>
            <p:cNvSpPr>
              <a:spLocks noChangeArrowheads="1"/>
            </p:cNvSpPr>
            <p:nvPr/>
          </p:nvSpPr>
          <p:spPr bwMode="auto">
            <a:xfrm>
              <a:off x="5373688" y="20638"/>
              <a:ext cx="266700" cy="266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8" name="Rectangle 12"/>
            <p:cNvSpPr>
              <a:spLocks noChangeArrowheads="1"/>
            </p:cNvSpPr>
            <p:nvPr/>
          </p:nvSpPr>
          <p:spPr bwMode="auto">
            <a:xfrm>
              <a:off x="5373688" y="493713"/>
              <a:ext cx="266700" cy="266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9" name="Freeform 13"/>
            <p:cNvSpPr/>
            <p:nvPr/>
          </p:nvSpPr>
          <p:spPr bwMode="auto">
            <a:xfrm>
              <a:off x="6350" y="1814513"/>
              <a:ext cx="290513" cy="341313"/>
            </a:xfrm>
            <a:custGeom>
              <a:avLst/>
              <a:gdLst/>
              <a:ahLst/>
              <a:cxnLst/>
              <a:rect l="0" t="0" r="r" b="b"/>
              <a:pathLst>
                <a:path w="183" h="215">
                  <a:moveTo>
                    <a:pt x="0" y="0"/>
                  </a:moveTo>
                  <a:lnTo>
                    <a:pt x="24" y="0"/>
                  </a:lnTo>
                  <a:lnTo>
                    <a:pt x="24" y="128"/>
                  </a:lnTo>
                  <a:lnTo>
                    <a:pt x="148" y="0"/>
                  </a:lnTo>
                  <a:lnTo>
                    <a:pt x="179" y="0"/>
                  </a:lnTo>
                  <a:lnTo>
                    <a:pt x="87" y="94"/>
                  </a:lnTo>
                  <a:lnTo>
                    <a:pt x="183" y="215"/>
                  </a:lnTo>
                  <a:lnTo>
                    <a:pt x="153" y="215"/>
                  </a:lnTo>
                  <a:lnTo>
                    <a:pt x="70" y="111"/>
                  </a:lnTo>
                  <a:lnTo>
                    <a:pt x="24" y="157"/>
                  </a:lnTo>
                  <a:lnTo>
                    <a:pt x="24" y="215"/>
                  </a:lnTo>
                  <a:lnTo>
                    <a:pt x="0" y="21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Freeform 14"/>
            <p:cNvSpPr>
              <a:spLocks noEditPoints="1"/>
            </p:cNvSpPr>
            <p:nvPr/>
          </p:nvSpPr>
          <p:spPr bwMode="auto">
            <a:xfrm>
              <a:off x="320675" y="1898650"/>
              <a:ext cx="261938" cy="261938"/>
            </a:xfrm>
            <a:custGeom>
              <a:avLst/>
              <a:gdLst/>
              <a:ahLst/>
              <a:cxnLst/>
              <a:rect l="0" t="0" r="r" b="b"/>
              <a:pathLst>
                <a:path w="549" h="550">
                  <a:moveTo>
                    <a:pt x="0" y="277"/>
                  </a:moveTo>
                  <a:cubicBezTo>
                    <a:pt x="0" y="275"/>
                    <a:pt x="0" y="275"/>
                    <a:pt x="0" y="275"/>
                  </a:cubicBezTo>
                  <a:cubicBezTo>
                    <a:pt x="0" y="127"/>
                    <a:pt x="116" y="0"/>
                    <a:pt x="275" y="0"/>
                  </a:cubicBezTo>
                  <a:cubicBezTo>
                    <a:pt x="433" y="0"/>
                    <a:pt x="549" y="125"/>
                    <a:pt x="549" y="273"/>
                  </a:cubicBezTo>
                  <a:cubicBezTo>
                    <a:pt x="549" y="275"/>
                    <a:pt x="549" y="275"/>
                    <a:pt x="549" y="275"/>
                  </a:cubicBezTo>
                  <a:cubicBezTo>
                    <a:pt x="549" y="424"/>
                    <a:pt x="432" y="550"/>
                    <a:pt x="273" y="550"/>
                  </a:cubicBezTo>
                  <a:cubicBezTo>
                    <a:pt x="115" y="550"/>
                    <a:pt x="0" y="426"/>
                    <a:pt x="0" y="277"/>
                  </a:cubicBezTo>
                  <a:close/>
                  <a:moveTo>
                    <a:pt x="468" y="277"/>
                  </a:moveTo>
                  <a:cubicBezTo>
                    <a:pt x="468" y="275"/>
                    <a:pt x="468" y="275"/>
                    <a:pt x="468" y="275"/>
                  </a:cubicBezTo>
                  <a:cubicBezTo>
                    <a:pt x="468" y="162"/>
                    <a:pt x="384" y="70"/>
                    <a:pt x="273" y="70"/>
                  </a:cubicBezTo>
                  <a:cubicBezTo>
                    <a:pt x="159" y="70"/>
                    <a:pt x="80" y="162"/>
                    <a:pt x="80" y="273"/>
                  </a:cubicBezTo>
                  <a:cubicBezTo>
                    <a:pt x="80" y="275"/>
                    <a:pt x="80" y="275"/>
                    <a:pt x="80" y="275"/>
                  </a:cubicBezTo>
                  <a:cubicBezTo>
                    <a:pt x="80" y="388"/>
                    <a:pt x="164" y="480"/>
                    <a:pt x="275" y="480"/>
                  </a:cubicBezTo>
                  <a:cubicBezTo>
                    <a:pt x="389" y="480"/>
                    <a:pt x="468" y="388"/>
                    <a:pt x="468" y="2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 name="Freeform 15"/>
            <p:cNvSpPr/>
            <p:nvPr/>
          </p:nvSpPr>
          <p:spPr bwMode="auto">
            <a:xfrm>
              <a:off x="649288" y="1898650"/>
              <a:ext cx="382588" cy="257175"/>
            </a:xfrm>
            <a:custGeom>
              <a:avLst/>
              <a:gdLst/>
              <a:ahLst/>
              <a:cxnLst/>
              <a:rect l="0" t="0" r="r" b="b"/>
              <a:pathLst>
                <a:path w="799" h="538">
                  <a:moveTo>
                    <a:pt x="0" y="12"/>
                  </a:moveTo>
                  <a:cubicBezTo>
                    <a:pt x="79" y="12"/>
                    <a:pt x="79" y="12"/>
                    <a:pt x="79" y="12"/>
                  </a:cubicBezTo>
                  <a:cubicBezTo>
                    <a:pt x="79" y="100"/>
                    <a:pt x="79" y="100"/>
                    <a:pt x="79" y="100"/>
                  </a:cubicBezTo>
                  <a:cubicBezTo>
                    <a:pt x="113" y="48"/>
                    <a:pt x="160" y="0"/>
                    <a:pt x="249" y="0"/>
                  </a:cubicBezTo>
                  <a:cubicBezTo>
                    <a:pt x="334" y="0"/>
                    <a:pt x="389" y="46"/>
                    <a:pt x="418" y="105"/>
                  </a:cubicBezTo>
                  <a:cubicBezTo>
                    <a:pt x="456" y="47"/>
                    <a:pt x="512" y="0"/>
                    <a:pt x="603" y="0"/>
                  </a:cubicBezTo>
                  <a:cubicBezTo>
                    <a:pt x="725" y="0"/>
                    <a:pt x="799" y="82"/>
                    <a:pt x="799" y="212"/>
                  </a:cubicBezTo>
                  <a:cubicBezTo>
                    <a:pt x="799" y="538"/>
                    <a:pt x="799" y="538"/>
                    <a:pt x="799" y="538"/>
                  </a:cubicBezTo>
                  <a:cubicBezTo>
                    <a:pt x="720" y="538"/>
                    <a:pt x="720" y="538"/>
                    <a:pt x="720" y="538"/>
                  </a:cubicBezTo>
                  <a:cubicBezTo>
                    <a:pt x="720" y="230"/>
                    <a:pt x="720" y="230"/>
                    <a:pt x="720" y="230"/>
                  </a:cubicBezTo>
                  <a:cubicBezTo>
                    <a:pt x="720" y="129"/>
                    <a:pt x="670" y="72"/>
                    <a:pt x="584" y="72"/>
                  </a:cubicBezTo>
                  <a:cubicBezTo>
                    <a:pt x="505" y="72"/>
                    <a:pt x="439" y="131"/>
                    <a:pt x="439" y="235"/>
                  </a:cubicBezTo>
                  <a:cubicBezTo>
                    <a:pt x="439" y="538"/>
                    <a:pt x="439" y="538"/>
                    <a:pt x="439" y="538"/>
                  </a:cubicBezTo>
                  <a:cubicBezTo>
                    <a:pt x="361" y="538"/>
                    <a:pt x="361" y="538"/>
                    <a:pt x="361" y="538"/>
                  </a:cubicBezTo>
                  <a:cubicBezTo>
                    <a:pt x="361" y="228"/>
                    <a:pt x="361" y="228"/>
                    <a:pt x="361" y="228"/>
                  </a:cubicBezTo>
                  <a:cubicBezTo>
                    <a:pt x="361" y="130"/>
                    <a:pt x="309" y="72"/>
                    <a:pt x="225" y="72"/>
                  </a:cubicBezTo>
                  <a:cubicBezTo>
                    <a:pt x="142" y="72"/>
                    <a:pt x="79" y="141"/>
                    <a:pt x="79" y="238"/>
                  </a:cubicBezTo>
                  <a:cubicBezTo>
                    <a:pt x="79" y="538"/>
                    <a:pt x="79" y="538"/>
                    <a:pt x="79" y="538"/>
                  </a:cubicBezTo>
                  <a:cubicBezTo>
                    <a:pt x="0" y="538"/>
                    <a:pt x="0" y="538"/>
                    <a:pt x="0" y="538"/>
                  </a:cubicBez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 name="Freeform 16"/>
            <p:cNvSpPr/>
            <p:nvPr/>
          </p:nvSpPr>
          <p:spPr bwMode="auto">
            <a:xfrm>
              <a:off x="1112838" y="1898650"/>
              <a:ext cx="382588" cy="257175"/>
            </a:xfrm>
            <a:custGeom>
              <a:avLst/>
              <a:gdLst/>
              <a:ahLst/>
              <a:cxnLst/>
              <a:rect l="0" t="0" r="r" b="b"/>
              <a:pathLst>
                <a:path w="799" h="538">
                  <a:moveTo>
                    <a:pt x="0" y="12"/>
                  </a:moveTo>
                  <a:cubicBezTo>
                    <a:pt x="78" y="12"/>
                    <a:pt x="78" y="12"/>
                    <a:pt x="78" y="12"/>
                  </a:cubicBezTo>
                  <a:cubicBezTo>
                    <a:pt x="78" y="100"/>
                    <a:pt x="78" y="100"/>
                    <a:pt x="78" y="100"/>
                  </a:cubicBezTo>
                  <a:cubicBezTo>
                    <a:pt x="113" y="48"/>
                    <a:pt x="160" y="0"/>
                    <a:pt x="249" y="0"/>
                  </a:cubicBezTo>
                  <a:cubicBezTo>
                    <a:pt x="334" y="0"/>
                    <a:pt x="389" y="46"/>
                    <a:pt x="418" y="105"/>
                  </a:cubicBezTo>
                  <a:cubicBezTo>
                    <a:pt x="455" y="47"/>
                    <a:pt x="511" y="0"/>
                    <a:pt x="603" y="0"/>
                  </a:cubicBezTo>
                  <a:cubicBezTo>
                    <a:pt x="724" y="0"/>
                    <a:pt x="799" y="82"/>
                    <a:pt x="799" y="212"/>
                  </a:cubicBezTo>
                  <a:cubicBezTo>
                    <a:pt x="799" y="538"/>
                    <a:pt x="799" y="538"/>
                    <a:pt x="799" y="538"/>
                  </a:cubicBezTo>
                  <a:cubicBezTo>
                    <a:pt x="720" y="538"/>
                    <a:pt x="720" y="538"/>
                    <a:pt x="720" y="538"/>
                  </a:cubicBezTo>
                  <a:cubicBezTo>
                    <a:pt x="720" y="230"/>
                    <a:pt x="720" y="230"/>
                    <a:pt x="720" y="230"/>
                  </a:cubicBezTo>
                  <a:cubicBezTo>
                    <a:pt x="720" y="129"/>
                    <a:pt x="669" y="72"/>
                    <a:pt x="584" y="72"/>
                  </a:cubicBezTo>
                  <a:cubicBezTo>
                    <a:pt x="504" y="72"/>
                    <a:pt x="439" y="131"/>
                    <a:pt x="439" y="235"/>
                  </a:cubicBezTo>
                  <a:cubicBezTo>
                    <a:pt x="439" y="538"/>
                    <a:pt x="439" y="538"/>
                    <a:pt x="439" y="538"/>
                  </a:cubicBezTo>
                  <a:cubicBezTo>
                    <a:pt x="361" y="538"/>
                    <a:pt x="361" y="538"/>
                    <a:pt x="361" y="538"/>
                  </a:cubicBezTo>
                  <a:cubicBezTo>
                    <a:pt x="361" y="228"/>
                    <a:pt x="361" y="228"/>
                    <a:pt x="361" y="228"/>
                  </a:cubicBezTo>
                  <a:cubicBezTo>
                    <a:pt x="361" y="130"/>
                    <a:pt x="309" y="72"/>
                    <a:pt x="225" y="72"/>
                  </a:cubicBezTo>
                  <a:cubicBezTo>
                    <a:pt x="142" y="72"/>
                    <a:pt x="78" y="141"/>
                    <a:pt x="78" y="238"/>
                  </a:cubicBezTo>
                  <a:cubicBezTo>
                    <a:pt x="78" y="538"/>
                    <a:pt x="78" y="538"/>
                    <a:pt x="78" y="538"/>
                  </a:cubicBezTo>
                  <a:cubicBezTo>
                    <a:pt x="0" y="538"/>
                    <a:pt x="0" y="538"/>
                    <a:pt x="0" y="538"/>
                  </a:cubicBez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17"/>
            <p:cNvSpPr/>
            <p:nvPr/>
          </p:nvSpPr>
          <p:spPr bwMode="auto">
            <a:xfrm>
              <a:off x="1571625" y="1903413"/>
              <a:ext cx="220663" cy="257175"/>
            </a:xfrm>
            <a:custGeom>
              <a:avLst/>
              <a:gdLst/>
              <a:ahLst/>
              <a:cxnLst/>
              <a:rect l="0" t="0" r="r" b="b"/>
              <a:pathLst>
                <a:path w="460" h="537">
                  <a:moveTo>
                    <a:pt x="0" y="327"/>
                  </a:moveTo>
                  <a:cubicBezTo>
                    <a:pt x="0" y="0"/>
                    <a:pt x="0" y="0"/>
                    <a:pt x="0" y="0"/>
                  </a:cubicBezTo>
                  <a:cubicBezTo>
                    <a:pt x="79" y="0"/>
                    <a:pt x="79" y="0"/>
                    <a:pt x="79" y="0"/>
                  </a:cubicBezTo>
                  <a:cubicBezTo>
                    <a:pt x="79" y="307"/>
                    <a:pt x="79" y="307"/>
                    <a:pt x="79" y="307"/>
                  </a:cubicBezTo>
                  <a:cubicBezTo>
                    <a:pt x="79" y="405"/>
                    <a:pt x="132" y="466"/>
                    <a:pt x="225" y="466"/>
                  </a:cubicBezTo>
                  <a:cubicBezTo>
                    <a:pt x="314" y="466"/>
                    <a:pt x="382" y="400"/>
                    <a:pt x="382" y="301"/>
                  </a:cubicBezTo>
                  <a:cubicBezTo>
                    <a:pt x="382" y="0"/>
                    <a:pt x="382" y="0"/>
                    <a:pt x="382" y="0"/>
                  </a:cubicBezTo>
                  <a:cubicBezTo>
                    <a:pt x="460" y="0"/>
                    <a:pt x="460" y="0"/>
                    <a:pt x="460" y="0"/>
                  </a:cubicBezTo>
                  <a:cubicBezTo>
                    <a:pt x="460" y="526"/>
                    <a:pt x="460" y="526"/>
                    <a:pt x="460" y="526"/>
                  </a:cubicBezTo>
                  <a:cubicBezTo>
                    <a:pt x="382" y="526"/>
                    <a:pt x="382" y="526"/>
                    <a:pt x="382" y="526"/>
                  </a:cubicBezTo>
                  <a:cubicBezTo>
                    <a:pt x="382" y="434"/>
                    <a:pt x="382" y="434"/>
                    <a:pt x="382" y="434"/>
                  </a:cubicBezTo>
                  <a:cubicBezTo>
                    <a:pt x="347" y="492"/>
                    <a:pt x="293" y="537"/>
                    <a:pt x="202" y="537"/>
                  </a:cubicBezTo>
                  <a:cubicBezTo>
                    <a:pt x="75" y="537"/>
                    <a:pt x="0" y="452"/>
                    <a:pt x="0" y="3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8"/>
            <p:cNvSpPr/>
            <p:nvPr/>
          </p:nvSpPr>
          <p:spPr bwMode="auto">
            <a:xfrm>
              <a:off x="1876425" y="1898650"/>
              <a:ext cx="219075" cy="257175"/>
            </a:xfrm>
            <a:custGeom>
              <a:avLst/>
              <a:gdLst/>
              <a:ahLst/>
              <a:cxnLst/>
              <a:rect l="0" t="0" r="r" b="b"/>
              <a:pathLst>
                <a:path w="460" h="538">
                  <a:moveTo>
                    <a:pt x="0" y="12"/>
                  </a:moveTo>
                  <a:cubicBezTo>
                    <a:pt x="79" y="12"/>
                    <a:pt x="79" y="12"/>
                    <a:pt x="79" y="12"/>
                  </a:cubicBezTo>
                  <a:cubicBezTo>
                    <a:pt x="79" y="103"/>
                    <a:pt x="79" y="103"/>
                    <a:pt x="79" y="103"/>
                  </a:cubicBezTo>
                  <a:cubicBezTo>
                    <a:pt x="113" y="46"/>
                    <a:pt x="168" y="0"/>
                    <a:pt x="259" y="0"/>
                  </a:cubicBezTo>
                  <a:cubicBezTo>
                    <a:pt x="386" y="0"/>
                    <a:pt x="460" y="86"/>
                    <a:pt x="460" y="211"/>
                  </a:cubicBezTo>
                  <a:cubicBezTo>
                    <a:pt x="460" y="538"/>
                    <a:pt x="460" y="538"/>
                    <a:pt x="460" y="538"/>
                  </a:cubicBezTo>
                  <a:cubicBezTo>
                    <a:pt x="382" y="538"/>
                    <a:pt x="382" y="538"/>
                    <a:pt x="382" y="538"/>
                  </a:cubicBezTo>
                  <a:cubicBezTo>
                    <a:pt x="382" y="230"/>
                    <a:pt x="382" y="230"/>
                    <a:pt x="382" y="230"/>
                  </a:cubicBezTo>
                  <a:cubicBezTo>
                    <a:pt x="382" y="133"/>
                    <a:pt x="329" y="72"/>
                    <a:pt x="236" y="72"/>
                  </a:cubicBezTo>
                  <a:cubicBezTo>
                    <a:pt x="146" y="72"/>
                    <a:pt x="79" y="138"/>
                    <a:pt x="79" y="237"/>
                  </a:cubicBezTo>
                  <a:cubicBezTo>
                    <a:pt x="79" y="538"/>
                    <a:pt x="79" y="538"/>
                    <a:pt x="79" y="538"/>
                  </a:cubicBezTo>
                  <a:cubicBezTo>
                    <a:pt x="0" y="538"/>
                    <a:pt x="0" y="538"/>
                    <a:pt x="0" y="538"/>
                  </a:cubicBez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19"/>
            <p:cNvSpPr>
              <a:spLocks noEditPoints="1"/>
            </p:cNvSpPr>
            <p:nvPr/>
          </p:nvSpPr>
          <p:spPr bwMode="auto">
            <a:xfrm>
              <a:off x="2160588" y="1898650"/>
              <a:ext cx="238125" cy="261938"/>
            </a:xfrm>
            <a:custGeom>
              <a:avLst/>
              <a:gdLst/>
              <a:ahLst/>
              <a:cxnLst/>
              <a:rect l="0" t="0" r="r" b="b"/>
              <a:pathLst>
                <a:path w="498" h="550">
                  <a:moveTo>
                    <a:pt x="0" y="276"/>
                  </a:moveTo>
                  <a:cubicBezTo>
                    <a:pt x="0" y="274"/>
                    <a:pt x="0" y="274"/>
                    <a:pt x="0" y="274"/>
                  </a:cubicBezTo>
                  <a:cubicBezTo>
                    <a:pt x="0" y="123"/>
                    <a:pt x="107" y="0"/>
                    <a:pt x="253" y="0"/>
                  </a:cubicBezTo>
                  <a:cubicBezTo>
                    <a:pt x="408" y="0"/>
                    <a:pt x="498" y="125"/>
                    <a:pt x="498" y="278"/>
                  </a:cubicBezTo>
                  <a:cubicBezTo>
                    <a:pt x="498" y="289"/>
                    <a:pt x="498" y="295"/>
                    <a:pt x="497" y="304"/>
                  </a:cubicBezTo>
                  <a:cubicBezTo>
                    <a:pt x="79" y="304"/>
                    <a:pt x="79" y="304"/>
                    <a:pt x="79" y="304"/>
                  </a:cubicBezTo>
                  <a:cubicBezTo>
                    <a:pt x="91" y="418"/>
                    <a:pt x="171" y="482"/>
                    <a:pt x="265" y="482"/>
                  </a:cubicBezTo>
                  <a:cubicBezTo>
                    <a:pt x="337" y="482"/>
                    <a:pt x="388" y="453"/>
                    <a:pt x="431" y="408"/>
                  </a:cubicBezTo>
                  <a:cubicBezTo>
                    <a:pt x="480" y="452"/>
                    <a:pt x="480" y="452"/>
                    <a:pt x="480" y="452"/>
                  </a:cubicBezTo>
                  <a:cubicBezTo>
                    <a:pt x="427" y="511"/>
                    <a:pt x="363" y="550"/>
                    <a:pt x="263" y="550"/>
                  </a:cubicBezTo>
                  <a:cubicBezTo>
                    <a:pt x="118" y="550"/>
                    <a:pt x="0" y="439"/>
                    <a:pt x="0" y="276"/>
                  </a:cubicBezTo>
                  <a:close/>
                  <a:moveTo>
                    <a:pt x="419" y="246"/>
                  </a:moveTo>
                  <a:cubicBezTo>
                    <a:pt x="410" y="150"/>
                    <a:pt x="355" y="67"/>
                    <a:pt x="250" y="67"/>
                  </a:cubicBezTo>
                  <a:cubicBezTo>
                    <a:pt x="159" y="67"/>
                    <a:pt x="90" y="143"/>
                    <a:pt x="79" y="246"/>
                  </a:cubicBezTo>
                  <a:lnTo>
                    <a:pt x="419" y="2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20"/>
            <p:cNvSpPr/>
            <p:nvPr/>
          </p:nvSpPr>
          <p:spPr bwMode="auto">
            <a:xfrm>
              <a:off x="2463800" y="1897063"/>
              <a:ext cx="141288" cy="258763"/>
            </a:xfrm>
            <a:custGeom>
              <a:avLst/>
              <a:gdLst/>
              <a:ahLst/>
              <a:cxnLst/>
              <a:rect l="0" t="0" r="r" b="b"/>
              <a:pathLst>
                <a:path w="294" h="540">
                  <a:moveTo>
                    <a:pt x="0" y="14"/>
                  </a:moveTo>
                  <a:cubicBezTo>
                    <a:pt x="79" y="14"/>
                    <a:pt x="79" y="14"/>
                    <a:pt x="79" y="14"/>
                  </a:cubicBezTo>
                  <a:cubicBezTo>
                    <a:pt x="79" y="151"/>
                    <a:pt x="79" y="151"/>
                    <a:pt x="79" y="151"/>
                  </a:cubicBezTo>
                  <a:cubicBezTo>
                    <a:pt x="118" y="63"/>
                    <a:pt x="194" y="0"/>
                    <a:pt x="294" y="4"/>
                  </a:cubicBezTo>
                  <a:cubicBezTo>
                    <a:pt x="294" y="89"/>
                    <a:pt x="294" y="89"/>
                    <a:pt x="294" y="89"/>
                  </a:cubicBezTo>
                  <a:cubicBezTo>
                    <a:pt x="288" y="89"/>
                    <a:pt x="288" y="89"/>
                    <a:pt x="288" y="89"/>
                  </a:cubicBezTo>
                  <a:cubicBezTo>
                    <a:pt x="173" y="89"/>
                    <a:pt x="79" y="171"/>
                    <a:pt x="79" y="330"/>
                  </a:cubicBezTo>
                  <a:cubicBezTo>
                    <a:pt x="79" y="540"/>
                    <a:pt x="79" y="540"/>
                    <a:pt x="79" y="540"/>
                  </a:cubicBezTo>
                  <a:cubicBezTo>
                    <a:pt x="0" y="540"/>
                    <a:pt x="0" y="540"/>
                    <a:pt x="0" y="540"/>
                  </a:cubicBez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21"/>
            <p:cNvSpPr/>
            <p:nvPr/>
          </p:nvSpPr>
          <p:spPr bwMode="auto">
            <a:xfrm>
              <a:off x="2660650" y="1898650"/>
              <a:ext cx="220663" cy="257175"/>
            </a:xfrm>
            <a:custGeom>
              <a:avLst/>
              <a:gdLst/>
              <a:ahLst/>
              <a:cxnLst/>
              <a:rect l="0" t="0" r="r" b="b"/>
              <a:pathLst>
                <a:path w="460" h="538">
                  <a:moveTo>
                    <a:pt x="0" y="12"/>
                  </a:moveTo>
                  <a:cubicBezTo>
                    <a:pt x="78" y="12"/>
                    <a:pt x="78" y="12"/>
                    <a:pt x="78" y="12"/>
                  </a:cubicBezTo>
                  <a:cubicBezTo>
                    <a:pt x="78" y="103"/>
                    <a:pt x="78" y="103"/>
                    <a:pt x="78" y="103"/>
                  </a:cubicBezTo>
                  <a:cubicBezTo>
                    <a:pt x="113" y="46"/>
                    <a:pt x="168" y="0"/>
                    <a:pt x="259" y="0"/>
                  </a:cubicBezTo>
                  <a:cubicBezTo>
                    <a:pt x="386" y="0"/>
                    <a:pt x="460" y="86"/>
                    <a:pt x="460" y="211"/>
                  </a:cubicBezTo>
                  <a:cubicBezTo>
                    <a:pt x="460" y="538"/>
                    <a:pt x="460" y="538"/>
                    <a:pt x="460" y="538"/>
                  </a:cubicBezTo>
                  <a:cubicBezTo>
                    <a:pt x="382" y="538"/>
                    <a:pt x="382" y="538"/>
                    <a:pt x="382" y="538"/>
                  </a:cubicBezTo>
                  <a:cubicBezTo>
                    <a:pt x="382" y="230"/>
                    <a:pt x="382" y="230"/>
                    <a:pt x="382" y="230"/>
                  </a:cubicBezTo>
                  <a:cubicBezTo>
                    <a:pt x="382" y="133"/>
                    <a:pt x="329" y="72"/>
                    <a:pt x="236" y="72"/>
                  </a:cubicBezTo>
                  <a:cubicBezTo>
                    <a:pt x="146" y="72"/>
                    <a:pt x="78" y="138"/>
                    <a:pt x="78" y="237"/>
                  </a:cubicBezTo>
                  <a:cubicBezTo>
                    <a:pt x="78" y="538"/>
                    <a:pt x="78" y="538"/>
                    <a:pt x="78" y="538"/>
                  </a:cubicBezTo>
                  <a:cubicBezTo>
                    <a:pt x="0" y="538"/>
                    <a:pt x="0" y="538"/>
                    <a:pt x="0" y="538"/>
                  </a:cubicBez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22"/>
            <p:cNvSpPr>
              <a:spLocks noEditPoints="1"/>
            </p:cNvSpPr>
            <p:nvPr/>
          </p:nvSpPr>
          <p:spPr bwMode="auto">
            <a:xfrm>
              <a:off x="2946400" y="1898650"/>
              <a:ext cx="238125" cy="261938"/>
            </a:xfrm>
            <a:custGeom>
              <a:avLst/>
              <a:gdLst/>
              <a:ahLst/>
              <a:cxnLst/>
              <a:rect l="0" t="0" r="r" b="b"/>
              <a:pathLst>
                <a:path w="498" h="550">
                  <a:moveTo>
                    <a:pt x="0" y="276"/>
                  </a:moveTo>
                  <a:cubicBezTo>
                    <a:pt x="0" y="274"/>
                    <a:pt x="0" y="274"/>
                    <a:pt x="0" y="274"/>
                  </a:cubicBezTo>
                  <a:cubicBezTo>
                    <a:pt x="0" y="123"/>
                    <a:pt x="107" y="0"/>
                    <a:pt x="252" y="0"/>
                  </a:cubicBezTo>
                  <a:cubicBezTo>
                    <a:pt x="408" y="0"/>
                    <a:pt x="498" y="125"/>
                    <a:pt x="498" y="278"/>
                  </a:cubicBezTo>
                  <a:cubicBezTo>
                    <a:pt x="498" y="289"/>
                    <a:pt x="498" y="295"/>
                    <a:pt x="497" y="304"/>
                  </a:cubicBezTo>
                  <a:cubicBezTo>
                    <a:pt x="79" y="304"/>
                    <a:pt x="79" y="304"/>
                    <a:pt x="79" y="304"/>
                  </a:cubicBezTo>
                  <a:cubicBezTo>
                    <a:pt x="91" y="418"/>
                    <a:pt x="171" y="482"/>
                    <a:pt x="265" y="482"/>
                  </a:cubicBezTo>
                  <a:cubicBezTo>
                    <a:pt x="337" y="482"/>
                    <a:pt x="388" y="453"/>
                    <a:pt x="431" y="408"/>
                  </a:cubicBezTo>
                  <a:cubicBezTo>
                    <a:pt x="480" y="452"/>
                    <a:pt x="480" y="452"/>
                    <a:pt x="480" y="452"/>
                  </a:cubicBezTo>
                  <a:cubicBezTo>
                    <a:pt x="427" y="511"/>
                    <a:pt x="363" y="550"/>
                    <a:pt x="263" y="550"/>
                  </a:cubicBezTo>
                  <a:cubicBezTo>
                    <a:pt x="118" y="550"/>
                    <a:pt x="0" y="439"/>
                    <a:pt x="0" y="276"/>
                  </a:cubicBezTo>
                  <a:close/>
                  <a:moveTo>
                    <a:pt x="419" y="246"/>
                  </a:moveTo>
                  <a:cubicBezTo>
                    <a:pt x="410" y="150"/>
                    <a:pt x="355" y="67"/>
                    <a:pt x="250" y="67"/>
                  </a:cubicBezTo>
                  <a:cubicBezTo>
                    <a:pt x="159" y="67"/>
                    <a:pt x="90" y="143"/>
                    <a:pt x="79" y="246"/>
                  </a:cubicBezTo>
                  <a:lnTo>
                    <a:pt x="419" y="2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23"/>
            <p:cNvSpPr/>
            <p:nvPr/>
          </p:nvSpPr>
          <p:spPr bwMode="auto">
            <a:xfrm>
              <a:off x="3228975" y="1898650"/>
              <a:ext cx="193675" cy="261938"/>
            </a:xfrm>
            <a:custGeom>
              <a:avLst/>
              <a:gdLst/>
              <a:ahLst/>
              <a:cxnLst/>
              <a:rect l="0" t="0" r="r" b="b"/>
              <a:pathLst>
                <a:path w="405" h="546">
                  <a:moveTo>
                    <a:pt x="0" y="469"/>
                  </a:moveTo>
                  <a:cubicBezTo>
                    <a:pt x="39" y="413"/>
                    <a:pt x="39" y="413"/>
                    <a:pt x="39" y="413"/>
                  </a:cubicBezTo>
                  <a:cubicBezTo>
                    <a:pt x="96" y="456"/>
                    <a:pt x="160" y="480"/>
                    <a:pt x="222" y="480"/>
                  </a:cubicBezTo>
                  <a:cubicBezTo>
                    <a:pt x="285" y="480"/>
                    <a:pt x="331" y="448"/>
                    <a:pt x="331" y="397"/>
                  </a:cubicBezTo>
                  <a:cubicBezTo>
                    <a:pt x="331" y="395"/>
                    <a:pt x="331" y="395"/>
                    <a:pt x="331" y="395"/>
                  </a:cubicBezTo>
                  <a:cubicBezTo>
                    <a:pt x="331" y="342"/>
                    <a:pt x="269" y="321"/>
                    <a:pt x="199" y="302"/>
                  </a:cubicBezTo>
                  <a:cubicBezTo>
                    <a:pt x="117" y="278"/>
                    <a:pt x="25" y="250"/>
                    <a:pt x="25" y="153"/>
                  </a:cubicBezTo>
                  <a:cubicBezTo>
                    <a:pt x="25" y="151"/>
                    <a:pt x="25" y="151"/>
                    <a:pt x="25" y="151"/>
                  </a:cubicBezTo>
                  <a:cubicBezTo>
                    <a:pt x="25" y="60"/>
                    <a:pt x="101" y="0"/>
                    <a:pt x="204" y="0"/>
                  </a:cubicBezTo>
                  <a:cubicBezTo>
                    <a:pt x="269" y="0"/>
                    <a:pt x="340" y="23"/>
                    <a:pt x="394" y="58"/>
                  </a:cubicBezTo>
                  <a:cubicBezTo>
                    <a:pt x="358" y="117"/>
                    <a:pt x="358" y="117"/>
                    <a:pt x="358" y="117"/>
                  </a:cubicBezTo>
                  <a:cubicBezTo>
                    <a:pt x="309" y="86"/>
                    <a:pt x="253" y="67"/>
                    <a:pt x="202" y="67"/>
                  </a:cubicBezTo>
                  <a:cubicBezTo>
                    <a:pt x="140" y="67"/>
                    <a:pt x="101" y="99"/>
                    <a:pt x="101" y="143"/>
                  </a:cubicBezTo>
                  <a:cubicBezTo>
                    <a:pt x="101" y="145"/>
                    <a:pt x="101" y="145"/>
                    <a:pt x="101" y="145"/>
                  </a:cubicBezTo>
                  <a:cubicBezTo>
                    <a:pt x="101" y="195"/>
                    <a:pt x="166" y="214"/>
                    <a:pt x="236" y="236"/>
                  </a:cubicBezTo>
                  <a:cubicBezTo>
                    <a:pt x="317" y="260"/>
                    <a:pt x="405" y="292"/>
                    <a:pt x="405" y="386"/>
                  </a:cubicBezTo>
                  <a:cubicBezTo>
                    <a:pt x="405" y="388"/>
                    <a:pt x="405" y="388"/>
                    <a:pt x="405" y="388"/>
                  </a:cubicBezTo>
                  <a:cubicBezTo>
                    <a:pt x="405" y="488"/>
                    <a:pt x="323" y="546"/>
                    <a:pt x="218" y="546"/>
                  </a:cubicBezTo>
                  <a:cubicBezTo>
                    <a:pt x="142" y="546"/>
                    <a:pt x="59" y="517"/>
                    <a:pt x="0" y="4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24"/>
            <p:cNvSpPr>
              <a:spLocks noEditPoints="1"/>
            </p:cNvSpPr>
            <p:nvPr/>
          </p:nvSpPr>
          <p:spPr bwMode="auto">
            <a:xfrm>
              <a:off x="3638550" y="1806575"/>
              <a:ext cx="42863" cy="349250"/>
            </a:xfrm>
            <a:custGeom>
              <a:avLst/>
              <a:gdLst/>
              <a:ahLst/>
              <a:cxnLst/>
              <a:rect l="0" t="0" r="r" b="b"/>
              <a:pathLst>
                <a:path w="27" h="220">
                  <a:moveTo>
                    <a:pt x="0" y="0"/>
                  </a:moveTo>
                  <a:lnTo>
                    <a:pt x="27" y="0"/>
                  </a:lnTo>
                  <a:lnTo>
                    <a:pt x="27" y="26"/>
                  </a:lnTo>
                  <a:lnTo>
                    <a:pt x="0" y="26"/>
                  </a:lnTo>
                  <a:lnTo>
                    <a:pt x="0" y="0"/>
                  </a:lnTo>
                  <a:close/>
                  <a:moveTo>
                    <a:pt x="2" y="61"/>
                  </a:moveTo>
                  <a:lnTo>
                    <a:pt x="25" y="61"/>
                  </a:lnTo>
                  <a:lnTo>
                    <a:pt x="25" y="220"/>
                  </a:lnTo>
                  <a:lnTo>
                    <a:pt x="2" y="220"/>
                  </a:lnTo>
                  <a:lnTo>
                    <a:pt x="2"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25"/>
            <p:cNvSpPr/>
            <p:nvPr/>
          </p:nvSpPr>
          <p:spPr bwMode="auto">
            <a:xfrm>
              <a:off x="3743325" y="1827213"/>
              <a:ext cx="152400" cy="331788"/>
            </a:xfrm>
            <a:custGeom>
              <a:avLst/>
              <a:gdLst/>
              <a:ahLst/>
              <a:cxnLst/>
              <a:rect l="0" t="0" r="r" b="b"/>
              <a:pathLst>
                <a:path w="319" h="694">
                  <a:moveTo>
                    <a:pt x="74" y="546"/>
                  </a:moveTo>
                  <a:cubicBezTo>
                    <a:pt x="74" y="228"/>
                    <a:pt x="74" y="228"/>
                    <a:pt x="74" y="228"/>
                  </a:cubicBezTo>
                  <a:cubicBezTo>
                    <a:pt x="0" y="228"/>
                    <a:pt x="0" y="228"/>
                    <a:pt x="0" y="228"/>
                  </a:cubicBezTo>
                  <a:cubicBezTo>
                    <a:pt x="0" y="159"/>
                    <a:pt x="0" y="159"/>
                    <a:pt x="0" y="159"/>
                  </a:cubicBezTo>
                  <a:cubicBezTo>
                    <a:pt x="74" y="159"/>
                    <a:pt x="74" y="159"/>
                    <a:pt x="74" y="159"/>
                  </a:cubicBezTo>
                  <a:cubicBezTo>
                    <a:pt x="74" y="0"/>
                    <a:pt x="74" y="0"/>
                    <a:pt x="74" y="0"/>
                  </a:cubicBezTo>
                  <a:cubicBezTo>
                    <a:pt x="152" y="0"/>
                    <a:pt x="152" y="0"/>
                    <a:pt x="152" y="0"/>
                  </a:cubicBezTo>
                  <a:cubicBezTo>
                    <a:pt x="152" y="159"/>
                    <a:pt x="152" y="159"/>
                    <a:pt x="152" y="159"/>
                  </a:cubicBezTo>
                  <a:cubicBezTo>
                    <a:pt x="319" y="159"/>
                    <a:pt x="319" y="159"/>
                    <a:pt x="319" y="159"/>
                  </a:cubicBezTo>
                  <a:cubicBezTo>
                    <a:pt x="319" y="228"/>
                    <a:pt x="319" y="228"/>
                    <a:pt x="319" y="228"/>
                  </a:cubicBezTo>
                  <a:cubicBezTo>
                    <a:pt x="152" y="228"/>
                    <a:pt x="152" y="228"/>
                    <a:pt x="152" y="228"/>
                  </a:cubicBezTo>
                  <a:cubicBezTo>
                    <a:pt x="152" y="535"/>
                    <a:pt x="152" y="535"/>
                    <a:pt x="152" y="535"/>
                  </a:cubicBezTo>
                  <a:cubicBezTo>
                    <a:pt x="152" y="600"/>
                    <a:pt x="188" y="623"/>
                    <a:pt x="241" y="623"/>
                  </a:cubicBezTo>
                  <a:cubicBezTo>
                    <a:pt x="267" y="623"/>
                    <a:pt x="290" y="618"/>
                    <a:pt x="317" y="605"/>
                  </a:cubicBezTo>
                  <a:cubicBezTo>
                    <a:pt x="317" y="672"/>
                    <a:pt x="317" y="672"/>
                    <a:pt x="317" y="672"/>
                  </a:cubicBezTo>
                  <a:cubicBezTo>
                    <a:pt x="290" y="686"/>
                    <a:pt x="260" y="694"/>
                    <a:pt x="222" y="694"/>
                  </a:cubicBezTo>
                  <a:cubicBezTo>
                    <a:pt x="138" y="694"/>
                    <a:pt x="74" y="653"/>
                    <a:pt x="74" y="5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Rectangle 26"/>
            <p:cNvSpPr>
              <a:spLocks noChangeArrowheads="1"/>
            </p:cNvSpPr>
            <p:nvPr/>
          </p:nvSpPr>
          <p:spPr bwMode="auto">
            <a:xfrm>
              <a:off x="3952875" y="1989138"/>
              <a:ext cx="134938" cy="39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3" name="Freeform 27"/>
            <p:cNvSpPr/>
            <p:nvPr/>
          </p:nvSpPr>
          <p:spPr bwMode="auto">
            <a:xfrm>
              <a:off x="4140200" y="1797050"/>
              <a:ext cx="152400" cy="358775"/>
            </a:xfrm>
            <a:custGeom>
              <a:avLst/>
              <a:gdLst/>
              <a:ahLst/>
              <a:cxnLst/>
              <a:rect l="0" t="0" r="r" b="b"/>
              <a:pathLst>
                <a:path w="318" h="748">
                  <a:moveTo>
                    <a:pt x="73" y="291"/>
                  </a:moveTo>
                  <a:cubicBezTo>
                    <a:pt x="0" y="291"/>
                    <a:pt x="0" y="291"/>
                    <a:pt x="0" y="291"/>
                  </a:cubicBezTo>
                  <a:cubicBezTo>
                    <a:pt x="0" y="223"/>
                    <a:pt x="0" y="223"/>
                    <a:pt x="0" y="223"/>
                  </a:cubicBezTo>
                  <a:cubicBezTo>
                    <a:pt x="73" y="223"/>
                    <a:pt x="73" y="223"/>
                    <a:pt x="73" y="223"/>
                  </a:cubicBezTo>
                  <a:cubicBezTo>
                    <a:pt x="73" y="177"/>
                    <a:pt x="73" y="177"/>
                    <a:pt x="73" y="177"/>
                  </a:cubicBezTo>
                  <a:cubicBezTo>
                    <a:pt x="73" y="117"/>
                    <a:pt x="89" y="71"/>
                    <a:pt x="119" y="41"/>
                  </a:cubicBezTo>
                  <a:cubicBezTo>
                    <a:pt x="145" y="15"/>
                    <a:pt x="184" y="0"/>
                    <a:pt x="232" y="0"/>
                  </a:cubicBezTo>
                  <a:cubicBezTo>
                    <a:pt x="268" y="0"/>
                    <a:pt x="293" y="5"/>
                    <a:pt x="318" y="14"/>
                  </a:cubicBezTo>
                  <a:cubicBezTo>
                    <a:pt x="318" y="82"/>
                    <a:pt x="318" y="82"/>
                    <a:pt x="318" y="82"/>
                  </a:cubicBezTo>
                  <a:cubicBezTo>
                    <a:pt x="290" y="74"/>
                    <a:pt x="268" y="69"/>
                    <a:pt x="242" y="69"/>
                  </a:cubicBezTo>
                  <a:cubicBezTo>
                    <a:pt x="181" y="69"/>
                    <a:pt x="150" y="105"/>
                    <a:pt x="150" y="181"/>
                  </a:cubicBezTo>
                  <a:cubicBezTo>
                    <a:pt x="150" y="224"/>
                    <a:pt x="150" y="224"/>
                    <a:pt x="150" y="224"/>
                  </a:cubicBezTo>
                  <a:cubicBezTo>
                    <a:pt x="317" y="224"/>
                    <a:pt x="317" y="224"/>
                    <a:pt x="317" y="224"/>
                  </a:cubicBezTo>
                  <a:cubicBezTo>
                    <a:pt x="317" y="291"/>
                    <a:pt x="317" y="291"/>
                    <a:pt x="317" y="291"/>
                  </a:cubicBezTo>
                  <a:cubicBezTo>
                    <a:pt x="151" y="291"/>
                    <a:pt x="151" y="291"/>
                    <a:pt x="151" y="291"/>
                  </a:cubicBezTo>
                  <a:cubicBezTo>
                    <a:pt x="151" y="748"/>
                    <a:pt x="151" y="748"/>
                    <a:pt x="151" y="748"/>
                  </a:cubicBezTo>
                  <a:cubicBezTo>
                    <a:pt x="73" y="748"/>
                    <a:pt x="73" y="748"/>
                    <a:pt x="73" y="748"/>
                  </a:cubicBezTo>
                  <a:lnTo>
                    <a:pt x="73"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28"/>
            <p:cNvSpPr>
              <a:spLocks noEditPoints="1"/>
            </p:cNvSpPr>
            <p:nvPr/>
          </p:nvSpPr>
          <p:spPr bwMode="auto">
            <a:xfrm>
              <a:off x="4313238" y="1898650"/>
              <a:ext cx="417513" cy="261938"/>
            </a:xfrm>
            <a:custGeom>
              <a:avLst/>
              <a:gdLst/>
              <a:ahLst/>
              <a:cxnLst/>
              <a:rect l="0" t="0" r="r" b="b"/>
              <a:pathLst>
                <a:path w="874" h="550">
                  <a:moveTo>
                    <a:pt x="0" y="385"/>
                  </a:moveTo>
                  <a:cubicBezTo>
                    <a:pt x="0" y="383"/>
                    <a:pt x="0" y="383"/>
                    <a:pt x="0" y="383"/>
                  </a:cubicBezTo>
                  <a:cubicBezTo>
                    <a:pt x="0" y="272"/>
                    <a:pt x="92" y="213"/>
                    <a:pt x="221" y="213"/>
                  </a:cubicBezTo>
                  <a:cubicBezTo>
                    <a:pt x="285" y="213"/>
                    <a:pt x="330" y="222"/>
                    <a:pt x="377" y="236"/>
                  </a:cubicBezTo>
                  <a:cubicBezTo>
                    <a:pt x="377" y="217"/>
                    <a:pt x="377" y="217"/>
                    <a:pt x="377" y="217"/>
                  </a:cubicBezTo>
                  <a:cubicBezTo>
                    <a:pt x="377" y="123"/>
                    <a:pt x="322" y="74"/>
                    <a:pt x="225" y="74"/>
                  </a:cubicBezTo>
                  <a:cubicBezTo>
                    <a:pt x="165" y="74"/>
                    <a:pt x="119" y="90"/>
                    <a:pt x="70" y="112"/>
                  </a:cubicBezTo>
                  <a:cubicBezTo>
                    <a:pt x="47" y="48"/>
                    <a:pt x="47" y="48"/>
                    <a:pt x="47" y="48"/>
                  </a:cubicBezTo>
                  <a:cubicBezTo>
                    <a:pt x="105" y="22"/>
                    <a:pt x="158" y="4"/>
                    <a:pt x="233" y="4"/>
                  </a:cubicBezTo>
                  <a:cubicBezTo>
                    <a:pt x="333" y="4"/>
                    <a:pt x="400" y="42"/>
                    <a:pt x="427" y="117"/>
                  </a:cubicBezTo>
                  <a:cubicBezTo>
                    <a:pt x="469" y="46"/>
                    <a:pt x="542" y="0"/>
                    <a:pt x="629" y="0"/>
                  </a:cubicBezTo>
                  <a:cubicBezTo>
                    <a:pt x="783" y="0"/>
                    <a:pt x="874" y="125"/>
                    <a:pt x="874" y="278"/>
                  </a:cubicBezTo>
                  <a:cubicBezTo>
                    <a:pt x="874" y="289"/>
                    <a:pt x="873" y="295"/>
                    <a:pt x="872" y="304"/>
                  </a:cubicBezTo>
                  <a:cubicBezTo>
                    <a:pt x="455" y="304"/>
                    <a:pt x="455" y="304"/>
                    <a:pt x="455" y="304"/>
                  </a:cubicBezTo>
                  <a:cubicBezTo>
                    <a:pt x="466" y="418"/>
                    <a:pt x="547" y="482"/>
                    <a:pt x="640" y="482"/>
                  </a:cubicBezTo>
                  <a:cubicBezTo>
                    <a:pt x="713" y="482"/>
                    <a:pt x="763" y="453"/>
                    <a:pt x="806" y="408"/>
                  </a:cubicBezTo>
                  <a:cubicBezTo>
                    <a:pt x="855" y="452"/>
                    <a:pt x="855" y="452"/>
                    <a:pt x="855" y="452"/>
                  </a:cubicBezTo>
                  <a:cubicBezTo>
                    <a:pt x="803" y="511"/>
                    <a:pt x="738" y="550"/>
                    <a:pt x="638" y="550"/>
                  </a:cubicBezTo>
                  <a:cubicBezTo>
                    <a:pt x="553" y="550"/>
                    <a:pt x="476" y="511"/>
                    <a:pt x="429" y="444"/>
                  </a:cubicBezTo>
                  <a:cubicBezTo>
                    <a:pt x="373" y="502"/>
                    <a:pt x="296" y="549"/>
                    <a:pt x="199" y="549"/>
                  </a:cubicBezTo>
                  <a:cubicBezTo>
                    <a:pt x="97" y="549"/>
                    <a:pt x="0" y="493"/>
                    <a:pt x="0" y="385"/>
                  </a:cubicBezTo>
                  <a:close/>
                  <a:moveTo>
                    <a:pt x="397" y="392"/>
                  </a:moveTo>
                  <a:cubicBezTo>
                    <a:pt x="385" y="362"/>
                    <a:pt x="378" y="329"/>
                    <a:pt x="376" y="293"/>
                  </a:cubicBezTo>
                  <a:cubicBezTo>
                    <a:pt x="337" y="282"/>
                    <a:pt x="287" y="271"/>
                    <a:pt x="229" y="271"/>
                  </a:cubicBezTo>
                  <a:cubicBezTo>
                    <a:pt x="133" y="271"/>
                    <a:pt x="79" y="314"/>
                    <a:pt x="79" y="380"/>
                  </a:cubicBezTo>
                  <a:cubicBezTo>
                    <a:pt x="79" y="382"/>
                    <a:pt x="79" y="382"/>
                    <a:pt x="79" y="382"/>
                  </a:cubicBezTo>
                  <a:cubicBezTo>
                    <a:pt x="79" y="447"/>
                    <a:pt x="138" y="486"/>
                    <a:pt x="208" y="486"/>
                  </a:cubicBezTo>
                  <a:cubicBezTo>
                    <a:pt x="285" y="486"/>
                    <a:pt x="348" y="447"/>
                    <a:pt x="397" y="392"/>
                  </a:cubicBezTo>
                  <a:close/>
                  <a:moveTo>
                    <a:pt x="794" y="246"/>
                  </a:moveTo>
                  <a:cubicBezTo>
                    <a:pt x="785" y="150"/>
                    <a:pt x="730" y="67"/>
                    <a:pt x="627" y="67"/>
                  </a:cubicBezTo>
                  <a:cubicBezTo>
                    <a:pt x="534" y="67"/>
                    <a:pt x="465" y="143"/>
                    <a:pt x="454" y="246"/>
                  </a:cubicBezTo>
                  <a:lnTo>
                    <a:pt x="794" y="2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Rectangle 29"/>
            <p:cNvSpPr>
              <a:spLocks noChangeArrowheads="1"/>
            </p:cNvSpPr>
            <p:nvPr/>
          </p:nvSpPr>
          <p:spPr bwMode="auto">
            <a:xfrm>
              <a:off x="4800600" y="1800225"/>
              <a:ext cx="36513" cy="355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6" name="Rectangle 30"/>
            <p:cNvSpPr>
              <a:spLocks noChangeArrowheads="1"/>
            </p:cNvSpPr>
            <p:nvPr/>
          </p:nvSpPr>
          <p:spPr bwMode="auto">
            <a:xfrm>
              <a:off x="4927600" y="1800225"/>
              <a:ext cx="38100" cy="355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7" name="Freeform 31"/>
            <p:cNvSpPr>
              <a:spLocks noEditPoints="1"/>
            </p:cNvSpPr>
            <p:nvPr/>
          </p:nvSpPr>
          <p:spPr bwMode="auto">
            <a:xfrm>
              <a:off x="5037138" y="1898650"/>
              <a:ext cx="238125" cy="261938"/>
            </a:xfrm>
            <a:custGeom>
              <a:avLst/>
              <a:gdLst/>
              <a:ahLst/>
              <a:cxnLst/>
              <a:rect l="0" t="0" r="r" b="b"/>
              <a:pathLst>
                <a:path w="498" h="550">
                  <a:moveTo>
                    <a:pt x="0" y="276"/>
                  </a:moveTo>
                  <a:cubicBezTo>
                    <a:pt x="0" y="274"/>
                    <a:pt x="0" y="274"/>
                    <a:pt x="0" y="274"/>
                  </a:cubicBezTo>
                  <a:cubicBezTo>
                    <a:pt x="0" y="123"/>
                    <a:pt x="107" y="0"/>
                    <a:pt x="252" y="0"/>
                  </a:cubicBezTo>
                  <a:cubicBezTo>
                    <a:pt x="408" y="0"/>
                    <a:pt x="498" y="125"/>
                    <a:pt x="498" y="278"/>
                  </a:cubicBezTo>
                  <a:cubicBezTo>
                    <a:pt x="498" y="289"/>
                    <a:pt x="498" y="295"/>
                    <a:pt x="497" y="304"/>
                  </a:cubicBezTo>
                  <a:cubicBezTo>
                    <a:pt x="79" y="304"/>
                    <a:pt x="79" y="304"/>
                    <a:pt x="79" y="304"/>
                  </a:cubicBezTo>
                  <a:cubicBezTo>
                    <a:pt x="90" y="418"/>
                    <a:pt x="171" y="482"/>
                    <a:pt x="264" y="482"/>
                  </a:cubicBezTo>
                  <a:cubicBezTo>
                    <a:pt x="337" y="482"/>
                    <a:pt x="388" y="453"/>
                    <a:pt x="430" y="408"/>
                  </a:cubicBezTo>
                  <a:cubicBezTo>
                    <a:pt x="479" y="452"/>
                    <a:pt x="479" y="452"/>
                    <a:pt x="479" y="452"/>
                  </a:cubicBezTo>
                  <a:cubicBezTo>
                    <a:pt x="426" y="511"/>
                    <a:pt x="362" y="550"/>
                    <a:pt x="262" y="550"/>
                  </a:cubicBezTo>
                  <a:cubicBezTo>
                    <a:pt x="118" y="550"/>
                    <a:pt x="0" y="439"/>
                    <a:pt x="0" y="276"/>
                  </a:cubicBezTo>
                  <a:close/>
                  <a:moveTo>
                    <a:pt x="418" y="246"/>
                  </a:moveTo>
                  <a:cubicBezTo>
                    <a:pt x="410" y="150"/>
                    <a:pt x="355" y="67"/>
                    <a:pt x="250" y="67"/>
                  </a:cubicBezTo>
                  <a:cubicBezTo>
                    <a:pt x="158" y="67"/>
                    <a:pt x="89" y="143"/>
                    <a:pt x="79" y="246"/>
                  </a:cubicBezTo>
                  <a:lnTo>
                    <a:pt x="418" y="2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8" name="Freeform 32"/>
            <p:cNvSpPr/>
            <p:nvPr/>
          </p:nvSpPr>
          <p:spPr bwMode="auto">
            <a:xfrm>
              <a:off x="5319713" y="1898650"/>
              <a:ext cx="193675" cy="261938"/>
            </a:xfrm>
            <a:custGeom>
              <a:avLst/>
              <a:gdLst/>
              <a:ahLst/>
              <a:cxnLst/>
              <a:rect l="0" t="0" r="r" b="b"/>
              <a:pathLst>
                <a:path w="406" h="546">
                  <a:moveTo>
                    <a:pt x="0" y="469"/>
                  </a:moveTo>
                  <a:cubicBezTo>
                    <a:pt x="40" y="413"/>
                    <a:pt x="40" y="413"/>
                    <a:pt x="40" y="413"/>
                  </a:cubicBezTo>
                  <a:cubicBezTo>
                    <a:pt x="97" y="456"/>
                    <a:pt x="160" y="480"/>
                    <a:pt x="222" y="480"/>
                  </a:cubicBezTo>
                  <a:cubicBezTo>
                    <a:pt x="286" y="480"/>
                    <a:pt x="331" y="448"/>
                    <a:pt x="331" y="397"/>
                  </a:cubicBezTo>
                  <a:cubicBezTo>
                    <a:pt x="331" y="395"/>
                    <a:pt x="331" y="395"/>
                    <a:pt x="331" y="395"/>
                  </a:cubicBezTo>
                  <a:cubicBezTo>
                    <a:pt x="331" y="342"/>
                    <a:pt x="269" y="321"/>
                    <a:pt x="200" y="302"/>
                  </a:cubicBezTo>
                  <a:cubicBezTo>
                    <a:pt x="118" y="278"/>
                    <a:pt x="26" y="250"/>
                    <a:pt x="26" y="153"/>
                  </a:cubicBezTo>
                  <a:cubicBezTo>
                    <a:pt x="26" y="151"/>
                    <a:pt x="26" y="151"/>
                    <a:pt x="26" y="151"/>
                  </a:cubicBezTo>
                  <a:cubicBezTo>
                    <a:pt x="26" y="60"/>
                    <a:pt x="101" y="0"/>
                    <a:pt x="205" y="0"/>
                  </a:cubicBezTo>
                  <a:cubicBezTo>
                    <a:pt x="269" y="0"/>
                    <a:pt x="341" y="23"/>
                    <a:pt x="395" y="58"/>
                  </a:cubicBezTo>
                  <a:cubicBezTo>
                    <a:pt x="359" y="117"/>
                    <a:pt x="359" y="117"/>
                    <a:pt x="359" y="117"/>
                  </a:cubicBezTo>
                  <a:cubicBezTo>
                    <a:pt x="310" y="86"/>
                    <a:pt x="254" y="67"/>
                    <a:pt x="203" y="67"/>
                  </a:cubicBezTo>
                  <a:cubicBezTo>
                    <a:pt x="141" y="67"/>
                    <a:pt x="101" y="99"/>
                    <a:pt x="101" y="143"/>
                  </a:cubicBezTo>
                  <a:cubicBezTo>
                    <a:pt x="101" y="145"/>
                    <a:pt x="101" y="145"/>
                    <a:pt x="101" y="145"/>
                  </a:cubicBezTo>
                  <a:cubicBezTo>
                    <a:pt x="101" y="195"/>
                    <a:pt x="166" y="214"/>
                    <a:pt x="237" y="236"/>
                  </a:cubicBezTo>
                  <a:cubicBezTo>
                    <a:pt x="318" y="260"/>
                    <a:pt x="406" y="292"/>
                    <a:pt x="406" y="386"/>
                  </a:cubicBezTo>
                  <a:cubicBezTo>
                    <a:pt x="406" y="388"/>
                    <a:pt x="406" y="388"/>
                    <a:pt x="406" y="388"/>
                  </a:cubicBezTo>
                  <a:cubicBezTo>
                    <a:pt x="406" y="488"/>
                    <a:pt x="323" y="546"/>
                    <a:pt x="218" y="546"/>
                  </a:cubicBezTo>
                  <a:cubicBezTo>
                    <a:pt x="143" y="546"/>
                    <a:pt x="59" y="517"/>
                    <a:pt x="0" y="4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33"/>
            <p:cNvSpPr/>
            <p:nvPr/>
          </p:nvSpPr>
          <p:spPr bwMode="auto">
            <a:xfrm>
              <a:off x="5557838" y="1898650"/>
              <a:ext cx="193675" cy="261938"/>
            </a:xfrm>
            <a:custGeom>
              <a:avLst/>
              <a:gdLst/>
              <a:ahLst/>
              <a:cxnLst/>
              <a:rect l="0" t="0" r="r" b="b"/>
              <a:pathLst>
                <a:path w="406" h="546">
                  <a:moveTo>
                    <a:pt x="0" y="469"/>
                  </a:moveTo>
                  <a:cubicBezTo>
                    <a:pt x="40" y="413"/>
                    <a:pt x="40" y="413"/>
                    <a:pt x="40" y="413"/>
                  </a:cubicBezTo>
                  <a:cubicBezTo>
                    <a:pt x="97" y="456"/>
                    <a:pt x="160" y="480"/>
                    <a:pt x="223" y="480"/>
                  </a:cubicBezTo>
                  <a:cubicBezTo>
                    <a:pt x="286" y="480"/>
                    <a:pt x="332" y="448"/>
                    <a:pt x="332" y="397"/>
                  </a:cubicBezTo>
                  <a:cubicBezTo>
                    <a:pt x="332" y="395"/>
                    <a:pt x="332" y="395"/>
                    <a:pt x="332" y="395"/>
                  </a:cubicBezTo>
                  <a:cubicBezTo>
                    <a:pt x="332" y="342"/>
                    <a:pt x="269" y="321"/>
                    <a:pt x="200" y="302"/>
                  </a:cubicBezTo>
                  <a:cubicBezTo>
                    <a:pt x="118" y="278"/>
                    <a:pt x="26" y="250"/>
                    <a:pt x="26" y="153"/>
                  </a:cubicBezTo>
                  <a:cubicBezTo>
                    <a:pt x="26" y="151"/>
                    <a:pt x="26" y="151"/>
                    <a:pt x="26" y="151"/>
                  </a:cubicBezTo>
                  <a:cubicBezTo>
                    <a:pt x="26" y="60"/>
                    <a:pt x="101" y="0"/>
                    <a:pt x="205" y="0"/>
                  </a:cubicBezTo>
                  <a:cubicBezTo>
                    <a:pt x="269" y="0"/>
                    <a:pt x="341" y="23"/>
                    <a:pt x="395" y="58"/>
                  </a:cubicBezTo>
                  <a:cubicBezTo>
                    <a:pt x="359" y="117"/>
                    <a:pt x="359" y="117"/>
                    <a:pt x="359" y="117"/>
                  </a:cubicBezTo>
                  <a:cubicBezTo>
                    <a:pt x="310" y="86"/>
                    <a:pt x="254" y="67"/>
                    <a:pt x="203" y="67"/>
                  </a:cubicBezTo>
                  <a:cubicBezTo>
                    <a:pt x="141" y="67"/>
                    <a:pt x="101" y="99"/>
                    <a:pt x="101" y="143"/>
                  </a:cubicBezTo>
                  <a:cubicBezTo>
                    <a:pt x="101" y="145"/>
                    <a:pt x="101" y="145"/>
                    <a:pt x="101" y="145"/>
                  </a:cubicBezTo>
                  <a:cubicBezTo>
                    <a:pt x="101" y="195"/>
                    <a:pt x="166" y="214"/>
                    <a:pt x="237" y="236"/>
                  </a:cubicBezTo>
                  <a:cubicBezTo>
                    <a:pt x="318" y="260"/>
                    <a:pt x="406" y="292"/>
                    <a:pt x="406" y="386"/>
                  </a:cubicBezTo>
                  <a:cubicBezTo>
                    <a:pt x="406" y="388"/>
                    <a:pt x="406" y="388"/>
                    <a:pt x="406" y="388"/>
                  </a:cubicBezTo>
                  <a:cubicBezTo>
                    <a:pt x="406" y="488"/>
                    <a:pt x="323" y="546"/>
                    <a:pt x="218" y="546"/>
                  </a:cubicBezTo>
                  <a:cubicBezTo>
                    <a:pt x="143" y="546"/>
                    <a:pt x="60" y="517"/>
                    <a:pt x="0" y="4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Freeform 34"/>
            <p:cNvSpPr/>
            <p:nvPr/>
          </p:nvSpPr>
          <p:spPr bwMode="auto">
            <a:xfrm>
              <a:off x="5821363" y="1800225"/>
              <a:ext cx="223838" cy="355600"/>
            </a:xfrm>
            <a:custGeom>
              <a:avLst/>
              <a:gdLst/>
              <a:ahLst/>
              <a:cxnLst/>
              <a:rect l="0" t="0" r="r" b="b"/>
              <a:pathLst>
                <a:path w="141" h="224">
                  <a:moveTo>
                    <a:pt x="0" y="0"/>
                  </a:moveTo>
                  <a:lnTo>
                    <a:pt x="23" y="0"/>
                  </a:lnTo>
                  <a:lnTo>
                    <a:pt x="23" y="154"/>
                  </a:lnTo>
                  <a:lnTo>
                    <a:pt x="109" y="65"/>
                  </a:lnTo>
                  <a:lnTo>
                    <a:pt x="138" y="65"/>
                  </a:lnTo>
                  <a:lnTo>
                    <a:pt x="72" y="133"/>
                  </a:lnTo>
                  <a:lnTo>
                    <a:pt x="141" y="224"/>
                  </a:lnTo>
                  <a:lnTo>
                    <a:pt x="112" y="224"/>
                  </a:lnTo>
                  <a:lnTo>
                    <a:pt x="56" y="150"/>
                  </a:lnTo>
                  <a:lnTo>
                    <a:pt x="23" y="182"/>
                  </a:lnTo>
                  <a:lnTo>
                    <a:pt x="23" y="224"/>
                  </a:lnTo>
                  <a:lnTo>
                    <a:pt x="0" y="22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1" name="Freeform 35"/>
            <p:cNvSpPr>
              <a:spLocks noEditPoints="1"/>
            </p:cNvSpPr>
            <p:nvPr/>
          </p:nvSpPr>
          <p:spPr bwMode="auto">
            <a:xfrm>
              <a:off x="6073775" y="1900238"/>
              <a:ext cx="222250" cy="260350"/>
            </a:xfrm>
            <a:custGeom>
              <a:avLst/>
              <a:gdLst/>
              <a:ahLst/>
              <a:cxnLst/>
              <a:rect l="0" t="0" r="r" b="b"/>
              <a:pathLst>
                <a:path w="463" h="545">
                  <a:moveTo>
                    <a:pt x="0" y="381"/>
                  </a:moveTo>
                  <a:cubicBezTo>
                    <a:pt x="0" y="379"/>
                    <a:pt x="0" y="379"/>
                    <a:pt x="0" y="379"/>
                  </a:cubicBezTo>
                  <a:cubicBezTo>
                    <a:pt x="0" y="268"/>
                    <a:pt x="92" y="209"/>
                    <a:pt x="225" y="209"/>
                  </a:cubicBezTo>
                  <a:cubicBezTo>
                    <a:pt x="292" y="209"/>
                    <a:pt x="340" y="218"/>
                    <a:pt x="387" y="232"/>
                  </a:cubicBezTo>
                  <a:cubicBezTo>
                    <a:pt x="387" y="213"/>
                    <a:pt x="387" y="213"/>
                    <a:pt x="387" y="213"/>
                  </a:cubicBezTo>
                  <a:cubicBezTo>
                    <a:pt x="387" y="119"/>
                    <a:pt x="329" y="70"/>
                    <a:pt x="230" y="70"/>
                  </a:cubicBezTo>
                  <a:cubicBezTo>
                    <a:pt x="168" y="70"/>
                    <a:pt x="119" y="86"/>
                    <a:pt x="70" y="108"/>
                  </a:cubicBezTo>
                  <a:cubicBezTo>
                    <a:pt x="47" y="44"/>
                    <a:pt x="47" y="44"/>
                    <a:pt x="47" y="44"/>
                  </a:cubicBezTo>
                  <a:cubicBezTo>
                    <a:pt x="105" y="18"/>
                    <a:pt x="162" y="0"/>
                    <a:pt x="239" y="0"/>
                  </a:cubicBezTo>
                  <a:cubicBezTo>
                    <a:pt x="313" y="0"/>
                    <a:pt x="370" y="20"/>
                    <a:pt x="409" y="58"/>
                  </a:cubicBezTo>
                  <a:cubicBezTo>
                    <a:pt x="444" y="94"/>
                    <a:pt x="463" y="145"/>
                    <a:pt x="463" y="212"/>
                  </a:cubicBezTo>
                  <a:cubicBezTo>
                    <a:pt x="463" y="534"/>
                    <a:pt x="463" y="534"/>
                    <a:pt x="463" y="534"/>
                  </a:cubicBezTo>
                  <a:cubicBezTo>
                    <a:pt x="387" y="534"/>
                    <a:pt x="387" y="534"/>
                    <a:pt x="387" y="534"/>
                  </a:cubicBezTo>
                  <a:cubicBezTo>
                    <a:pt x="387" y="455"/>
                    <a:pt x="387" y="455"/>
                    <a:pt x="387" y="455"/>
                  </a:cubicBezTo>
                  <a:cubicBezTo>
                    <a:pt x="351" y="503"/>
                    <a:pt x="289" y="545"/>
                    <a:pt x="197" y="545"/>
                  </a:cubicBezTo>
                  <a:cubicBezTo>
                    <a:pt x="99" y="545"/>
                    <a:pt x="0" y="489"/>
                    <a:pt x="0" y="381"/>
                  </a:cubicBezTo>
                  <a:close/>
                  <a:moveTo>
                    <a:pt x="388" y="341"/>
                  </a:moveTo>
                  <a:cubicBezTo>
                    <a:pt x="388" y="290"/>
                    <a:pt x="388" y="290"/>
                    <a:pt x="388" y="290"/>
                  </a:cubicBezTo>
                  <a:cubicBezTo>
                    <a:pt x="350" y="278"/>
                    <a:pt x="298" y="267"/>
                    <a:pt x="233" y="267"/>
                  </a:cubicBezTo>
                  <a:cubicBezTo>
                    <a:pt x="135" y="267"/>
                    <a:pt x="80" y="310"/>
                    <a:pt x="80" y="376"/>
                  </a:cubicBezTo>
                  <a:cubicBezTo>
                    <a:pt x="80" y="378"/>
                    <a:pt x="80" y="378"/>
                    <a:pt x="80" y="378"/>
                  </a:cubicBezTo>
                  <a:cubicBezTo>
                    <a:pt x="80" y="445"/>
                    <a:pt x="141" y="483"/>
                    <a:pt x="212" y="483"/>
                  </a:cubicBezTo>
                  <a:cubicBezTo>
                    <a:pt x="309" y="483"/>
                    <a:pt x="388" y="424"/>
                    <a:pt x="388" y="3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36"/>
            <p:cNvSpPr>
              <a:spLocks noEditPoints="1"/>
            </p:cNvSpPr>
            <p:nvPr/>
          </p:nvSpPr>
          <p:spPr bwMode="auto">
            <a:xfrm>
              <a:off x="6375400" y="1800225"/>
              <a:ext cx="254000" cy="360363"/>
            </a:xfrm>
            <a:custGeom>
              <a:avLst/>
              <a:gdLst/>
              <a:ahLst/>
              <a:cxnLst/>
              <a:rect l="0" t="0" r="r" b="b"/>
              <a:pathLst>
                <a:path w="531" h="754">
                  <a:moveTo>
                    <a:pt x="78" y="642"/>
                  </a:moveTo>
                  <a:cubicBezTo>
                    <a:pt x="78" y="743"/>
                    <a:pt x="78" y="743"/>
                    <a:pt x="78" y="743"/>
                  </a:cubicBezTo>
                  <a:cubicBezTo>
                    <a:pt x="0" y="743"/>
                    <a:pt x="0" y="743"/>
                    <a:pt x="0" y="743"/>
                  </a:cubicBezTo>
                  <a:cubicBezTo>
                    <a:pt x="0" y="0"/>
                    <a:pt x="0" y="0"/>
                    <a:pt x="0" y="0"/>
                  </a:cubicBezTo>
                  <a:cubicBezTo>
                    <a:pt x="78" y="0"/>
                    <a:pt x="78" y="0"/>
                    <a:pt x="78" y="0"/>
                  </a:cubicBezTo>
                  <a:cubicBezTo>
                    <a:pt x="78" y="322"/>
                    <a:pt x="78" y="322"/>
                    <a:pt x="78" y="322"/>
                  </a:cubicBezTo>
                  <a:cubicBezTo>
                    <a:pt x="121" y="259"/>
                    <a:pt x="183" y="205"/>
                    <a:pt x="280" y="205"/>
                  </a:cubicBezTo>
                  <a:cubicBezTo>
                    <a:pt x="406" y="205"/>
                    <a:pt x="531" y="305"/>
                    <a:pt x="531" y="478"/>
                  </a:cubicBezTo>
                  <a:cubicBezTo>
                    <a:pt x="531" y="480"/>
                    <a:pt x="531" y="480"/>
                    <a:pt x="531" y="480"/>
                  </a:cubicBezTo>
                  <a:cubicBezTo>
                    <a:pt x="531" y="652"/>
                    <a:pt x="407" y="754"/>
                    <a:pt x="280" y="754"/>
                  </a:cubicBezTo>
                  <a:cubicBezTo>
                    <a:pt x="182" y="754"/>
                    <a:pt x="119" y="701"/>
                    <a:pt x="78" y="642"/>
                  </a:cubicBezTo>
                  <a:close/>
                  <a:moveTo>
                    <a:pt x="451" y="481"/>
                  </a:moveTo>
                  <a:cubicBezTo>
                    <a:pt x="451" y="479"/>
                    <a:pt x="451" y="479"/>
                    <a:pt x="451" y="479"/>
                  </a:cubicBezTo>
                  <a:cubicBezTo>
                    <a:pt x="451" y="355"/>
                    <a:pt x="365" y="276"/>
                    <a:pt x="265" y="276"/>
                  </a:cubicBezTo>
                  <a:cubicBezTo>
                    <a:pt x="168" y="276"/>
                    <a:pt x="75" y="358"/>
                    <a:pt x="75" y="478"/>
                  </a:cubicBezTo>
                  <a:cubicBezTo>
                    <a:pt x="75" y="480"/>
                    <a:pt x="75" y="480"/>
                    <a:pt x="75" y="480"/>
                  </a:cubicBezTo>
                  <a:cubicBezTo>
                    <a:pt x="75" y="603"/>
                    <a:pt x="168" y="684"/>
                    <a:pt x="265" y="684"/>
                  </a:cubicBezTo>
                  <a:cubicBezTo>
                    <a:pt x="367" y="684"/>
                    <a:pt x="451" y="609"/>
                    <a:pt x="451" y="4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el 1"/>
          <p:cNvSpPr>
            <a:spLocks noGrp="1"/>
          </p:cNvSpPr>
          <p:nvPr>
            <p:ph type="title" hasCustomPrompt="1"/>
          </p:nvPr>
        </p:nvSpPr>
        <p:spPr>
          <a:xfrm>
            <a:off x="2255573" y="1556793"/>
            <a:ext cx="7296811" cy="3384376"/>
          </a:xfrm>
        </p:spPr>
        <p:txBody>
          <a:bodyPr anchor="ctr"/>
          <a:lstStyle>
            <a:lvl1pPr algn="ctr">
              <a:lnSpc>
                <a:spcPts val="4500"/>
              </a:lnSpc>
              <a:defRPr sz="4000" b="1" cap="all">
                <a:solidFill>
                  <a:schemeClr val="bg1"/>
                </a:solidFill>
              </a:defRPr>
            </a:lvl1pPr>
          </a:lstStyle>
          <a:p>
            <a:r>
              <a:rPr lang="en-US" dirty="0"/>
              <a:t>Klik her for at tilføje tekst</a:t>
            </a:r>
          </a:p>
        </p:txBody>
      </p:sp>
      <p:sp>
        <p:nvSpPr>
          <p:cNvPr id="4" name="Pladsholder til dato 3"/>
          <p:cNvSpPr>
            <a:spLocks noGrp="1"/>
          </p:cNvSpPr>
          <p:nvPr>
            <p:ph type="dt" sz="half" idx="10"/>
          </p:nvPr>
        </p:nvSpPr>
        <p:spPr/>
        <p:txBody>
          <a:bodyPr/>
          <a:lstStyle>
            <a:lvl1pPr>
              <a:defRPr>
                <a:solidFill>
                  <a:schemeClr val="bg1"/>
                </a:solidFill>
              </a:defRPr>
            </a:lvl1pPr>
          </a:lstStyle>
          <a:p>
            <a:fld id="{174915F8-A416-466B-97B4-3E8E02D262CD}" type="datetimeFigureOut">
              <a:rPr lang="en-US" dirty="0"/>
              <a:t>11/9/2022</a:t>
            </a:fld>
            <a:endParaRPr lang="en-US" dirty="0"/>
          </a:p>
        </p:txBody>
      </p:sp>
      <p:sp>
        <p:nvSpPr>
          <p:cNvPr id="5" name="Pladsholder til sidefod 4"/>
          <p:cNvSpPr>
            <a:spLocks noGrp="1"/>
          </p:cNvSpPr>
          <p:nvPr>
            <p:ph type="ftr" sz="quarter" idx="11"/>
          </p:nvPr>
        </p:nvSpPr>
        <p:spPr/>
        <p:txBody>
          <a:bodyPr/>
          <a:lstStyle>
            <a:lvl1pPr>
              <a:defRPr>
                <a:solidFill>
                  <a:schemeClr val="bg1"/>
                </a:solidFill>
              </a:defRPr>
            </a:lvl1pPr>
          </a:lstStyle>
          <a:p>
            <a:r>
              <a:rPr lang="en-US" dirty="0"/>
              <a:t>
              </a:t>
            </a:r>
          </a:p>
        </p:txBody>
      </p:sp>
      <p:sp>
        <p:nvSpPr>
          <p:cNvPr id="6" name="Pladsholder til diasnummer 5"/>
          <p:cNvSpPr>
            <a:spLocks noGrp="1"/>
          </p:cNvSpPr>
          <p:nvPr>
            <p:ph type="sldNum" sz="quarter" idx="12"/>
          </p:nvPr>
        </p:nvSpPr>
        <p:spPr/>
        <p:txBody>
          <a:bodyPr/>
          <a:lstStyle>
            <a:lvl1pPr>
              <a:defRPr>
                <a:solidFill>
                  <a:schemeClr val="bg1"/>
                </a:solidFill>
              </a:defRPr>
            </a:lvl1pPr>
          </a:lstStyle>
          <a:p>
            <a:fld id="{F3422BEA-4D31-4C39-B8C3-10D1386D54D5}" type="slidenum">
              <a:rPr lang="en-US" dirty="0"/>
              <a:pPr/>
              <a:t>‹nr.›</a:t>
            </a:fld>
            <a:endParaRPr lang="en-US" dirty="0"/>
          </a:p>
        </p:txBody>
      </p:sp>
    </p:spTree>
    <p:extLst>
      <p:ext uri="{BB962C8B-B14F-4D97-AF65-F5344CB8AC3E}">
        <p14:creationId xmlns:p14="http://schemas.microsoft.com/office/powerpoint/2010/main" val="383103805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A20235F4-D8D1-40DD-8C02-7CB6E5C72073}" type="datetimeFigureOut">
              <a:rPr lang="en-US" dirty="0"/>
              <a:t>11/9/2022</a:t>
            </a:fld>
            <a:endParaRPr lang="en-US" dirty="0"/>
          </a:p>
        </p:txBody>
      </p:sp>
      <p:sp>
        <p:nvSpPr>
          <p:cNvPr id="4" name="Pladsholder til sidefod 3"/>
          <p:cNvSpPr>
            <a:spLocks noGrp="1"/>
          </p:cNvSpPr>
          <p:nvPr>
            <p:ph type="ftr" sz="quarter" idx="11"/>
          </p:nvPr>
        </p:nvSpPr>
        <p:spPr/>
        <p:txBody>
          <a:bodyPr/>
          <a:lstStyle/>
          <a:p>
            <a:r>
              <a:rPr lang="en-US" dirty="0"/>
              <a:t>
              </a:t>
            </a:r>
          </a:p>
        </p:txBody>
      </p:sp>
      <p:sp>
        <p:nvSpPr>
          <p:cNvPr id="5" name="Pladsholder til diasnummer 4"/>
          <p:cNvSpPr>
            <a:spLocks noGrp="1"/>
          </p:cNvSpPr>
          <p:nvPr>
            <p:ph type="sldNum" sz="quarter" idx="12"/>
          </p:nvPr>
        </p:nvSpPr>
        <p:spPr/>
        <p:txBody>
          <a:bodyPr/>
          <a:lstStyle/>
          <a:p>
            <a:fld id="{5D63841E-FDE4-4F95-B5AA-F5EB88A7EDBE}" type="slidenum">
              <a:rPr lang="en-US" dirty="0"/>
              <a:t>‹nr.›</a:t>
            </a:fld>
            <a:endParaRPr lang="en-US" dirty="0"/>
          </a:p>
        </p:txBody>
      </p:sp>
    </p:spTree>
    <p:extLst>
      <p:ext uri="{BB962C8B-B14F-4D97-AF65-F5344CB8AC3E}">
        <p14:creationId xmlns:p14="http://schemas.microsoft.com/office/powerpoint/2010/main" val="344012593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C8930363-84F5-4813-953F-82ED69AC572F}" type="datetimeFigureOut">
              <a:rPr lang="en-US" dirty="0"/>
              <a:t>11/9/2022</a:t>
            </a:fld>
            <a:endParaRPr lang="en-US" dirty="0"/>
          </a:p>
        </p:txBody>
      </p:sp>
      <p:sp>
        <p:nvSpPr>
          <p:cNvPr id="3" name="Pladsholder til sidefod 2"/>
          <p:cNvSpPr>
            <a:spLocks noGrp="1"/>
          </p:cNvSpPr>
          <p:nvPr>
            <p:ph type="ftr" sz="quarter" idx="11"/>
          </p:nvPr>
        </p:nvSpPr>
        <p:spPr/>
        <p:txBody>
          <a:bodyPr/>
          <a:lstStyle/>
          <a:p>
            <a:r>
              <a:rPr lang="en-US" dirty="0"/>
              <a:t>
              </a:t>
            </a:r>
          </a:p>
        </p:txBody>
      </p:sp>
      <p:sp>
        <p:nvSpPr>
          <p:cNvPr id="4" name="Pladsholder til diasnummer 3"/>
          <p:cNvSpPr>
            <a:spLocks noGrp="1"/>
          </p:cNvSpPr>
          <p:nvPr>
            <p:ph type="sldNum" sz="quarter" idx="12"/>
          </p:nvPr>
        </p:nvSpPr>
        <p:spPr/>
        <p:txBody>
          <a:bodyPr/>
          <a:lstStyle/>
          <a:p>
            <a:fld id="{5D63841E-FDE4-4F95-B5AA-F5EB88A7EDBE}" type="slidenum">
              <a:rPr lang="en-US" dirty="0"/>
              <a:t>‹nr.›</a:t>
            </a:fld>
            <a:endParaRPr lang="en-US" dirty="0"/>
          </a:p>
        </p:txBody>
      </p:sp>
    </p:spTree>
    <p:extLst>
      <p:ext uri="{BB962C8B-B14F-4D97-AF65-F5344CB8AC3E}">
        <p14:creationId xmlns:p14="http://schemas.microsoft.com/office/powerpoint/2010/main" val="284415883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p:cSld name="Baggrundsbillede og tekstboks">
    <p:bg>
      <p:bgPr>
        <a:solidFill>
          <a:schemeClr val="bg1"/>
        </a:solidFill>
        <a:effectLst/>
      </p:bgPr>
    </p:bg>
    <p:spTree>
      <p:nvGrpSpPr>
        <p:cNvPr id="1" name=""/>
        <p:cNvGrpSpPr/>
        <p:nvPr/>
      </p:nvGrpSpPr>
      <p:grpSpPr>
        <a:xfrm>
          <a:off x="0" y="0"/>
          <a:ext cx="0" cy="0"/>
          <a:chOff x="0" y="0"/>
          <a:chExt cx="0" cy="0"/>
        </a:xfrm>
      </p:grpSpPr>
      <p:sp>
        <p:nvSpPr>
          <p:cNvPr id="7" name="Pladsholder til billede 6" descr="[logo:BlackWhite]&#10;[imagefolder:Background]"/>
          <p:cNvSpPr>
            <a:spLocks noGrp="1" noChangeAspect="1"/>
          </p:cNvSpPr>
          <p:nvPr>
            <p:ph type="pic" sz="quarter" idx="15" hasCustomPrompt="1"/>
          </p:nvPr>
        </p:nvSpPr>
        <p:spPr>
          <a:xfrm>
            <a:off x="0" y="1"/>
            <a:ext cx="12192000" cy="6858000"/>
          </a:xfrm>
          <a:solidFill>
            <a:schemeClr val="bg1">
              <a:lumMod val="75000"/>
            </a:schemeClr>
          </a:solidFill>
        </p:spPr>
        <p:txBody>
          <a:bodyPr lIns="540000" rIns="6480000" anchor="t" anchorCtr="0"/>
          <a:lstStyle>
            <a:lvl1pPr algn="l">
              <a:tabLst/>
              <a:defRPr sz="1600" baseline="0"/>
            </a:lvl1pPr>
          </a:lstStyle>
          <a:p>
            <a:endParaRPr lang="en-US" dirty="0"/>
          </a:p>
        </p:txBody>
      </p:sp>
      <p:sp>
        <p:nvSpPr>
          <p:cNvPr id="3" name="Pladsholder til dato 2"/>
          <p:cNvSpPr>
            <a:spLocks noGrp="1"/>
          </p:cNvSpPr>
          <p:nvPr>
            <p:ph type="dt" sz="half" idx="10"/>
          </p:nvPr>
        </p:nvSpPr>
        <p:spPr/>
        <p:txBody>
          <a:bodyPr/>
          <a:lstStyle>
            <a:lvl1pPr>
              <a:defRPr>
                <a:solidFill>
                  <a:schemeClr val="bg1"/>
                </a:solidFill>
              </a:defRPr>
            </a:lvl1pPr>
          </a:lstStyle>
          <a:p>
            <a:fld id="{ECE0649F-FA7C-4CDA-B758-7821CB283D70}" type="datetimeFigureOut">
              <a:rPr lang="en-US" dirty="0"/>
              <a:t>11/9/2022</a:t>
            </a:fld>
            <a:endParaRPr lang="en-US" dirty="0"/>
          </a:p>
        </p:txBody>
      </p:sp>
      <p:sp>
        <p:nvSpPr>
          <p:cNvPr id="4" name="Pladsholder til sidefod 3"/>
          <p:cNvSpPr>
            <a:spLocks noGrp="1"/>
          </p:cNvSpPr>
          <p:nvPr>
            <p:ph type="ftr" sz="quarter" idx="11"/>
          </p:nvPr>
        </p:nvSpPr>
        <p:spPr/>
        <p:txBody>
          <a:bodyPr/>
          <a:lstStyle>
            <a:lvl1pPr>
              <a:defRPr>
                <a:solidFill>
                  <a:schemeClr val="bg1"/>
                </a:solidFill>
              </a:defRPr>
            </a:lvl1pPr>
          </a:lstStyle>
          <a:p>
            <a:r>
              <a:rPr lang="en-US" dirty="0"/>
              <a:t>
              </a:t>
            </a:r>
          </a:p>
        </p:txBody>
      </p:sp>
      <p:sp>
        <p:nvSpPr>
          <p:cNvPr id="5" name="Pladsholder til diasnummer 4"/>
          <p:cNvSpPr>
            <a:spLocks noGrp="1"/>
          </p:cNvSpPr>
          <p:nvPr>
            <p:ph type="sldNum" sz="quarter" idx="12"/>
          </p:nvPr>
        </p:nvSpPr>
        <p:spPr/>
        <p:txBody>
          <a:bodyPr/>
          <a:lstStyle>
            <a:lvl1pPr>
              <a:defRPr>
                <a:solidFill>
                  <a:schemeClr val="bg1"/>
                </a:solidFill>
              </a:defRPr>
            </a:lvl1pPr>
          </a:lstStyle>
          <a:p>
            <a:fld id="{5D63841E-FDE4-4F95-B5AA-F5EB88A7EDBE}" type="slidenum">
              <a:rPr lang="en-US" dirty="0"/>
              <a:pPr/>
              <a:t>‹nr.›</a:t>
            </a:fld>
            <a:endParaRPr lang="en-US" dirty="0"/>
          </a:p>
        </p:txBody>
      </p:sp>
      <p:sp>
        <p:nvSpPr>
          <p:cNvPr id="6" name="Pladsholder til tekst 5"/>
          <p:cNvSpPr>
            <a:spLocks noGrp="1"/>
          </p:cNvSpPr>
          <p:nvPr>
            <p:ph type="body" sz="quarter" idx="17"/>
          </p:nvPr>
        </p:nvSpPr>
        <p:spPr>
          <a:xfrm>
            <a:off x="6288021" y="468000"/>
            <a:ext cx="5219627" cy="5256000"/>
          </a:xfrm>
          <a:solidFill>
            <a:schemeClr val="bg1">
              <a:alpha val="70000"/>
            </a:schemeClr>
          </a:solidFill>
        </p:spPr>
        <p:txBody>
          <a:bodyPr lIns="324000" tIns="270000" rIns="324000" bIns="270000"/>
          <a:lstStyle>
            <a:lvl1pPr>
              <a:defRPr sz="1800"/>
            </a:lvl1pPr>
            <a:lvl2pPr>
              <a:defRPr>
                <a:solidFill>
                  <a:schemeClr val="tx1"/>
                </a:solidFill>
              </a:defRPr>
            </a:lvl2pPr>
            <a:lvl3pPr>
              <a:defRPr sz="1800"/>
            </a:lvl3pPr>
            <a:lvl4pPr>
              <a:defRPr sz="1800"/>
            </a:lvl4pPr>
            <a:lvl5pPr>
              <a:defRPr sz="18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2" name="Pladsholder til tekst 8"/>
          <p:cNvSpPr>
            <a:spLocks noGrp="1"/>
          </p:cNvSpPr>
          <p:nvPr>
            <p:ph type="body" sz="quarter" idx="16" hasCustomPrompt="1"/>
          </p:nvPr>
        </p:nvSpPr>
        <p:spPr>
          <a:xfrm>
            <a:off x="10177200" y="6066000"/>
            <a:ext cx="1504800" cy="471600"/>
          </a:xfrm>
          <a:blipFill>
            <a:blip r:embed="rId2" cstate="screen">
              <a:extLst>
                <a:ext uri="{28A0092B-C50C-407E-A947-70E740481C1C}">
                  <a14:useLocalDpi xmlns:a14="http://schemas.microsoft.com/office/drawing/2010/main"/>
                </a:ext>
              </a:extLst>
            </a:blip>
            <a:stretch>
              <a:fillRect/>
            </a:stretch>
          </a:blipFill>
        </p:spPr>
        <p:txBody>
          <a:bodyPr/>
          <a:lstStyle>
            <a:lvl1pPr>
              <a:defRPr baseline="0"/>
            </a:lvl1pPr>
          </a:lstStyle>
          <a:p>
            <a:pPr lvl="0"/>
            <a:r>
              <a:rPr lang="en-US" dirty="0"/>
              <a:t>
              </a:t>
            </a:r>
          </a:p>
        </p:txBody>
      </p:sp>
    </p:spTree>
    <p:extLst>
      <p:ext uri="{BB962C8B-B14F-4D97-AF65-F5344CB8AC3E}">
        <p14:creationId xmlns:p14="http://schemas.microsoft.com/office/powerpoint/2010/main" val="420065306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p:cSld name="Helsides billede">
    <p:spTree>
      <p:nvGrpSpPr>
        <p:cNvPr id="1" name=""/>
        <p:cNvGrpSpPr/>
        <p:nvPr/>
      </p:nvGrpSpPr>
      <p:grpSpPr>
        <a:xfrm>
          <a:off x="0" y="0"/>
          <a:ext cx="0" cy="0"/>
          <a:chOff x="0" y="0"/>
          <a:chExt cx="0" cy="0"/>
        </a:xfrm>
      </p:grpSpPr>
      <p:sp>
        <p:nvSpPr>
          <p:cNvPr id="7" name="Pladsholder til billede 6" descr="[logo:BlackWhite]&#10;[imagefolder:Background]"/>
          <p:cNvSpPr>
            <a:spLocks noGrp="1" noChangeAspect="1"/>
          </p:cNvSpPr>
          <p:nvPr>
            <p:ph type="pic" sz="quarter" idx="13" hasCustomPrompt="1"/>
          </p:nvPr>
        </p:nvSpPr>
        <p:spPr>
          <a:xfrm>
            <a:off x="0" y="0"/>
            <a:ext cx="12192000" cy="6858000"/>
          </a:xfrm>
          <a:solidFill>
            <a:schemeClr val="bg1">
              <a:lumMod val="75000"/>
            </a:schemeClr>
          </a:solidFill>
          <a:ln>
            <a:noFill/>
          </a:ln>
        </p:spPr>
        <p:txBody>
          <a:bodyPr lIns="3240000" tIns="1800000" rIns="3240000" anchor="t"/>
          <a:lstStyle>
            <a:lvl1pPr>
              <a:defRPr sz="1600" baseline="0"/>
            </a:lvl1pPr>
          </a:lstStyle>
          <a:p>
            <a:endParaRPr lang="en-US" dirty="0"/>
          </a:p>
        </p:txBody>
      </p:sp>
      <p:sp>
        <p:nvSpPr>
          <p:cNvPr id="9" name="Pladsholder til tekst 8"/>
          <p:cNvSpPr>
            <a:spLocks noGrp="1"/>
          </p:cNvSpPr>
          <p:nvPr>
            <p:ph type="body" sz="quarter" idx="14" hasCustomPrompt="1"/>
          </p:nvPr>
        </p:nvSpPr>
        <p:spPr>
          <a:xfrm>
            <a:off x="10177200" y="6066000"/>
            <a:ext cx="1512000" cy="471600"/>
          </a:xfrm>
          <a:blipFill>
            <a:blip r:embed="rId2" cstate="screen">
              <a:extLst>
                <a:ext uri="{28A0092B-C50C-407E-A947-70E740481C1C}">
                  <a14:useLocalDpi xmlns:a14="http://schemas.microsoft.com/office/drawing/2010/main"/>
                </a:ext>
              </a:extLst>
            </a:blip>
            <a:stretch>
              <a:fillRect/>
            </a:stretch>
          </a:blipFill>
        </p:spPr>
        <p:txBody>
          <a:bodyPr/>
          <a:lstStyle>
            <a:lvl1pPr>
              <a:defRPr baseline="0"/>
            </a:lvl1pPr>
          </a:lstStyle>
          <a:p>
            <a:pPr lvl="0"/>
            <a:r>
              <a:rPr lang="en-US" dirty="0"/>
              <a:t>
              </a:t>
            </a:r>
          </a:p>
        </p:txBody>
      </p:sp>
      <p:sp>
        <p:nvSpPr>
          <p:cNvPr id="10" name="Pladsholder til dato 9"/>
          <p:cNvSpPr>
            <a:spLocks noGrp="1"/>
          </p:cNvSpPr>
          <p:nvPr>
            <p:ph type="dt" sz="half" idx="15"/>
          </p:nvPr>
        </p:nvSpPr>
        <p:spPr/>
        <p:txBody>
          <a:bodyPr/>
          <a:lstStyle>
            <a:lvl1pPr>
              <a:defRPr>
                <a:solidFill>
                  <a:schemeClr val="bg1"/>
                </a:solidFill>
              </a:defRPr>
            </a:lvl1pPr>
          </a:lstStyle>
          <a:p>
            <a:fld id="{D157D2ED-A7A4-49AD-BE39-819836AD64E5}" type="datetimeFigureOut">
              <a:rPr lang="en-US" dirty="0"/>
              <a:t>11/9/2022</a:t>
            </a:fld>
            <a:endParaRPr lang="en-US" dirty="0"/>
          </a:p>
        </p:txBody>
      </p:sp>
      <p:sp>
        <p:nvSpPr>
          <p:cNvPr id="11" name="Pladsholder til sidefod 10"/>
          <p:cNvSpPr>
            <a:spLocks noGrp="1"/>
          </p:cNvSpPr>
          <p:nvPr>
            <p:ph type="ftr" sz="quarter" idx="16"/>
          </p:nvPr>
        </p:nvSpPr>
        <p:spPr/>
        <p:txBody>
          <a:bodyPr/>
          <a:lstStyle>
            <a:lvl1pPr>
              <a:defRPr>
                <a:solidFill>
                  <a:schemeClr val="bg1"/>
                </a:solidFill>
              </a:defRPr>
            </a:lvl1pPr>
          </a:lstStyle>
          <a:p>
            <a:r>
              <a:rPr lang="en-US" dirty="0"/>
              <a:t>
              </a:t>
            </a:r>
          </a:p>
        </p:txBody>
      </p:sp>
      <p:sp>
        <p:nvSpPr>
          <p:cNvPr id="12" name="Pladsholder til slidenummer 11"/>
          <p:cNvSpPr>
            <a:spLocks noGrp="1"/>
          </p:cNvSpPr>
          <p:nvPr>
            <p:ph type="sldNum" sz="quarter" idx="17"/>
          </p:nvPr>
        </p:nvSpPr>
        <p:spPr/>
        <p:txBody>
          <a:bodyPr/>
          <a:lstStyle>
            <a:lvl1pPr>
              <a:defRPr>
                <a:solidFill>
                  <a:schemeClr val="bg1"/>
                </a:solidFill>
              </a:defRPr>
            </a:lvl1pPr>
          </a:lstStyle>
          <a:p>
            <a:fld id="{5D63841E-FDE4-4F95-B5AA-F5EB88A7EDBE}" type="slidenum">
              <a:rPr lang="en-US" dirty="0"/>
              <a:pPr/>
              <a:t>‹nr.›</a:t>
            </a:fld>
            <a:endParaRPr lang="en-US" dirty="0"/>
          </a:p>
        </p:txBody>
      </p:sp>
    </p:spTree>
    <p:extLst>
      <p:ext uri="{BB962C8B-B14F-4D97-AF65-F5344CB8AC3E}">
        <p14:creationId xmlns:p14="http://schemas.microsoft.com/office/powerpoint/2010/main" val="203996803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p:cSld name="Panoram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B70F6228-FF53-4EA0-9E17-08F7BB684761}" type="datetimeFigureOut">
              <a:rPr lang="en-US" dirty="0"/>
              <a:t>11/9/2022</a:t>
            </a:fld>
            <a:endParaRPr lang="en-US" dirty="0"/>
          </a:p>
        </p:txBody>
      </p:sp>
      <p:sp>
        <p:nvSpPr>
          <p:cNvPr id="4" name="Pladsholder til sidefod 3"/>
          <p:cNvSpPr>
            <a:spLocks noGrp="1"/>
          </p:cNvSpPr>
          <p:nvPr>
            <p:ph type="ftr" sz="quarter" idx="11"/>
          </p:nvPr>
        </p:nvSpPr>
        <p:spPr/>
        <p:txBody>
          <a:bodyPr/>
          <a:lstStyle/>
          <a:p>
            <a:r>
              <a:rPr lang="en-US" dirty="0"/>
              <a:t>
              </a:t>
            </a:r>
          </a:p>
        </p:txBody>
      </p:sp>
      <p:sp>
        <p:nvSpPr>
          <p:cNvPr id="5" name="Pladsholder til diasnummer 4"/>
          <p:cNvSpPr>
            <a:spLocks noGrp="1"/>
          </p:cNvSpPr>
          <p:nvPr>
            <p:ph type="sldNum" sz="quarter" idx="12"/>
          </p:nvPr>
        </p:nvSpPr>
        <p:spPr/>
        <p:txBody>
          <a:bodyPr/>
          <a:lstStyle/>
          <a:p>
            <a:fld id="{5D63841E-FDE4-4F95-B5AA-F5EB88A7EDBE}" type="slidenum">
              <a:rPr lang="en-US" dirty="0"/>
              <a:pPr/>
              <a:t>‹nr.›</a:t>
            </a:fld>
            <a:endParaRPr lang="en-US" dirty="0"/>
          </a:p>
        </p:txBody>
      </p:sp>
      <p:sp>
        <p:nvSpPr>
          <p:cNvPr id="7" name="Pladsholder til billede 6" descr="[logo:BlackWhite]"/>
          <p:cNvSpPr>
            <a:spLocks noGrp="1" noChangeAspect="1"/>
          </p:cNvSpPr>
          <p:nvPr>
            <p:ph type="pic" sz="quarter" idx="13" hasCustomPrompt="1"/>
          </p:nvPr>
        </p:nvSpPr>
        <p:spPr>
          <a:xfrm>
            <a:off x="0" y="3896916"/>
            <a:ext cx="12192000" cy="2988469"/>
          </a:xfrm>
          <a:solidFill>
            <a:schemeClr val="bg1">
              <a:lumMod val="75000"/>
            </a:schemeClr>
          </a:solidFill>
          <a:ln>
            <a:noFill/>
          </a:ln>
        </p:spPr>
        <p:txBody>
          <a:bodyPr lIns="540000" tIns="0" rIns="6480000" anchor="t" anchorCtr="0"/>
          <a:lstStyle>
            <a:lvl1pPr>
              <a:defRPr sz="1600" baseline="0"/>
            </a:lvl1pPr>
          </a:lstStyle>
          <a:p>
            <a:endParaRPr lang="en-US" dirty="0"/>
          </a:p>
        </p:txBody>
      </p:sp>
      <p:sp>
        <p:nvSpPr>
          <p:cNvPr id="10" name="Pladsholder til tekst 9"/>
          <p:cNvSpPr>
            <a:spLocks noGrp="1"/>
          </p:cNvSpPr>
          <p:nvPr>
            <p:ph type="body" sz="quarter" idx="14"/>
          </p:nvPr>
        </p:nvSpPr>
        <p:spPr>
          <a:xfrm>
            <a:off x="625476" y="1583531"/>
            <a:ext cx="10893424" cy="215154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8" name="Pladsholder til tekst 8"/>
          <p:cNvSpPr>
            <a:spLocks noGrp="1"/>
          </p:cNvSpPr>
          <p:nvPr>
            <p:ph type="body" sz="quarter" idx="15" hasCustomPrompt="1"/>
          </p:nvPr>
        </p:nvSpPr>
        <p:spPr>
          <a:xfrm>
            <a:off x="10173600" y="6066000"/>
            <a:ext cx="1512000" cy="471600"/>
          </a:xfrm>
          <a:blipFill>
            <a:blip r:embed="rId2" cstate="screen">
              <a:extLst>
                <a:ext uri="{28A0092B-C50C-407E-A947-70E740481C1C}">
                  <a14:useLocalDpi xmlns:a14="http://schemas.microsoft.com/office/drawing/2010/main"/>
                </a:ext>
              </a:extLst>
            </a:blip>
            <a:stretch>
              <a:fillRect/>
            </a:stretch>
          </a:blipFill>
        </p:spPr>
        <p:txBody>
          <a:bodyPr/>
          <a:lstStyle>
            <a:lvl1pPr>
              <a:defRPr baseline="0"/>
            </a:lvl1pPr>
          </a:lstStyle>
          <a:p>
            <a:pPr lvl="0"/>
            <a:r>
              <a:rPr lang="en-US" dirty="0"/>
              <a:t>
              </a:t>
            </a:r>
          </a:p>
        </p:txBody>
      </p:sp>
    </p:spTree>
    <p:extLst>
      <p:ext uri="{BB962C8B-B14F-4D97-AF65-F5344CB8AC3E}">
        <p14:creationId xmlns:p14="http://schemas.microsoft.com/office/powerpoint/2010/main" val="302043984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p:cSld name="Højrestillet billede">
    <p:spTree>
      <p:nvGrpSpPr>
        <p:cNvPr id="1" name=""/>
        <p:cNvGrpSpPr/>
        <p:nvPr/>
      </p:nvGrpSpPr>
      <p:grpSpPr>
        <a:xfrm>
          <a:off x="0" y="0"/>
          <a:ext cx="0" cy="0"/>
          <a:chOff x="0" y="0"/>
          <a:chExt cx="0" cy="0"/>
        </a:xfrm>
      </p:grpSpPr>
      <p:sp>
        <p:nvSpPr>
          <p:cNvPr id="2" name="Titel 1"/>
          <p:cNvSpPr>
            <a:spLocks noGrp="1"/>
          </p:cNvSpPr>
          <p:nvPr>
            <p:ph type="title"/>
          </p:nvPr>
        </p:nvSpPr>
        <p:spPr>
          <a:xfrm>
            <a:off x="623392" y="576000"/>
            <a:ext cx="6094909" cy="841638"/>
          </a:xfrm>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ADF97A62-7F4D-46C3-87E1-477889CCEF12}" type="datetimeFigureOut">
              <a:rPr lang="en-US" dirty="0"/>
              <a:t>11/9/2022</a:t>
            </a:fld>
            <a:endParaRPr lang="en-US" dirty="0"/>
          </a:p>
        </p:txBody>
      </p:sp>
      <p:sp>
        <p:nvSpPr>
          <p:cNvPr id="4" name="Pladsholder til sidefod 3"/>
          <p:cNvSpPr>
            <a:spLocks noGrp="1"/>
          </p:cNvSpPr>
          <p:nvPr>
            <p:ph type="ftr" sz="quarter" idx="11"/>
          </p:nvPr>
        </p:nvSpPr>
        <p:spPr/>
        <p:txBody>
          <a:bodyPr/>
          <a:lstStyle/>
          <a:p>
            <a:r>
              <a:rPr lang="en-US" dirty="0"/>
              <a:t>
              </a:t>
            </a:r>
          </a:p>
        </p:txBody>
      </p:sp>
      <p:sp>
        <p:nvSpPr>
          <p:cNvPr id="5" name="Pladsholder til diasnummer 4"/>
          <p:cNvSpPr>
            <a:spLocks noGrp="1"/>
          </p:cNvSpPr>
          <p:nvPr>
            <p:ph type="sldNum" sz="quarter" idx="12"/>
          </p:nvPr>
        </p:nvSpPr>
        <p:spPr/>
        <p:txBody>
          <a:bodyPr/>
          <a:lstStyle/>
          <a:p>
            <a:fld id="{5D63841E-FDE4-4F95-B5AA-F5EB88A7EDBE}" type="slidenum">
              <a:rPr lang="en-US" dirty="0"/>
              <a:pPr/>
              <a:t>‹nr.›</a:t>
            </a:fld>
            <a:endParaRPr lang="en-US" dirty="0"/>
          </a:p>
        </p:txBody>
      </p:sp>
      <p:sp>
        <p:nvSpPr>
          <p:cNvPr id="7" name="Pladsholder til billede 6" descr="[logo:BlackWhite]"/>
          <p:cNvSpPr>
            <a:spLocks noGrp="1" noChangeAspect="1"/>
          </p:cNvSpPr>
          <p:nvPr>
            <p:ph type="pic" sz="quarter" idx="13" hasCustomPrompt="1"/>
          </p:nvPr>
        </p:nvSpPr>
        <p:spPr>
          <a:xfrm>
            <a:off x="6718301" y="0"/>
            <a:ext cx="5473700" cy="6858000"/>
          </a:xfrm>
          <a:solidFill>
            <a:schemeClr val="bg1">
              <a:lumMod val="75000"/>
            </a:schemeClr>
          </a:solidFill>
          <a:ln>
            <a:noFill/>
          </a:ln>
        </p:spPr>
        <p:txBody>
          <a:bodyPr lIns="540000" tIns="1440000" rIns="540000" anchor="t"/>
          <a:lstStyle>
            <a:lvl1pPr>
              <a:defRPr sz="1600" baseline="0"/>
            </a:lvl1pPr>
          </a:lstStyle>
          <a:p>
            <a:endParaRPr lang="en-US" dirty="0"/>
          </a:p>
        </p:txBody>
      </p:sp>
      <p:sp>
        <p:nvSpPr>
          <p:cNvPr id="10" name="Pladsholder til tekst 9"/>
          <p:cNvSpPr>
            <a:spLocks noGrp="1"/>
          </p:cNvSpPr>
          <p:nvPr>
            <p:ph type="body" sz="quarter" idx="14"/>
          </p:nvPr>
        </p:nvSpPr>
        <p:spPr>
          <a:xfrm>
            <a:off x="625477" y="1583532"/>
            <a:ext cx="5758556" cy="4104031"/>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9" name="Pladsholder til tekst 8"/>
          <p:cNvSpPr>
            <a:spLocks noGrp="1"/>
          </p:cNvSpPr>
          <p:nvPr>
            <p:ph type="body" sz="quarter" idx="15" hasCustomPrompt="1"/>
          </p:nvPr>
        </p:nvSpPr>
        <p:spPr>
          <a:xfrm>
            <a:off x="10177200" y="6066000"/>
            <a:ext cx="1512000" cy="471600"/>
          </a:xfrm>
          <a:blipFill>
            <a:blip r:embed="rId2" cstate="screen">
              <a:extLst>
                <a:ext uri="{28A0092B-C50C-407E-A947-70E740481C1C}">
                  <a14:useLocalDpi xmlns:a14="http://schemas.microsoft.com/office/drawing/2010/main"/>
                </a:ext>
              </a:extLst>
            </a:blip>
            <a:stretch>
              <a:fillRect/>
            </a:stretch>
          </a:blipFill>
        </p:spPr>
        <p:txBody>
          <a:bodyPr/>
          <a:lstStyle>
            <a:lvl1pPr>
              <a:defRPr baseline="0"/>
            </a:lvl1pPr>
          </a:lstStyle>
          <a:p>
            <a:pPr lvl="0"/>
            <a:r>
              <a:rPr lang="en-US" dirty="0"/>
              <a:t>
              </a:t>
            </a:r>
          </a:p>
        </p:txBody>
      </p:sp>
    </p:spTree>
    <p:extLst>
      <p:ext uri="{BB962C8B-B14F-4D97-AF65-F5344CB8AC3E}">
        <p14:creationId xmlns:p14="http://schemas.microsoft.com/office/powerpoint/2010/main" val="126387364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To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BDE65BA5-11A5-4F4C-AF17-2AE2E5036D36}" type="datetimeFigureOut">
              <a:rPr lang="en-US" dirty="0"/>
              <a:t>11/9/2022</a:t>
            </a:fld>
            <a:endParaRPr lang="en-US" dirty="0"/>
          </a:p>
        </p:txBody>
      </p:sp>
      <p:sp>
        <p:nvSpPr>
          <p:cNvPr id="4" name="Pladsholder til sidefod 3"/>
          <p:cNvSpPr>
            <a:spLocks noGrp="1"/>
          </p:cNvSpPr>
          <p:nvPr>
            <p:ph type="ftr" sz="quarter" idx="11"/>
          </p:nvPr>
        </p:nvSpPr>
        <p:spPr/>
        <p:txBody>
          <a:bodyPr/>
          <a:lstStyle/>
          <a:p>
            <a:r>
              <a:rPr lang="en-US" dirty="0"/>
              <a:t>
              </a:t>
            </a:r>
          </a:p>
        </p:txBody>
      </p:sp>
      <p:sp>
        <p:nvSpPr>
          <p:cNvPr id="5" name="Pladsholder til diasnummer 4"/>
          <p:cNvSpPr>
            <a:spLocks noGrp="1"/>
          </p:cNvSpPr>
          <p:nvPr>
            <p:ph type="sldNum" sz="quarter" idx="12"/>
          </p:nvPr>
        </p:nvSpPr>
        <p:spPr/>
        <p:txBody>
          <a:bodyPr/>
          <a:lstStyle/>
          <a:p>
            <a:fld id="{5D63841E-FDE4-4F95-B5AA-F5EB88A7EDBE}" type="slidenum">
              <a:rPr lang="en-US" dirty="0"/>
              <a:pPr/>
              <a:t>‹nr.›</a:t>
            </a:fld>
            <a:endParaRPr lang="en-US" dirty="0"/>
          </a:p>
        </p:txBody>
      </p:sp>
      <p:sp>
        <p:nvSpPr>
          <p:cNvPr id="7" name="Pladsholder til billede 6"/>
          <p:cNvSpPr>
            <a:spLocks noGrp="1" noChangeAspect="1"/>
          </p:cNvSpPr>
          <p:nvPr>
            <p:ph type="pic" sz="quarter" idx="13" hasCustomPrompt="1"/>
          </p:nvPr>
        </p:nvSpPr>
        <p:spPr>
          <a:xfrm>
            <a:off x="6240000" y="1587501"/>
            <a:ext cx="5280000" cy="4103689"/>
          </a:xfrm>
          <a:solidFill>
            <a:schemeClr val="bg1">
              <a:lumMod val="75000"/>
            </a:schemeClr>
          </a:solidFill>
          <a:ln>
            <a:noFill/>
          </a:ln>
        </p:spPr>
        <p:txBody>
          <a:bodyPr lIns="800000" tIns="1100000" rIns="800000" anchor="t"/>
          <a:lstStyle>
            <a:lvl1pPr>
              <a:defRPr sz="1600" baseline="0"/>
            </a:lvl1pPr>
          </a:lstStyle>
          <a:p>
            <a:endParaRPr lang="en-US" dirty="0"/>
          </a:p>
        </p:txBody>
      </p:sp>
      <p:sp>
        <p:nvSpPr>
          <p:cNvPr id="9" name="Pladsholder til billede 8"/>
          <p:cNvSpPr>
            <a:spLocks noGrp="1" noChangeAspect="1"/>
          </p:cNvSpPr>
          <p:nvPr>
            <p:ph type="pic" sz="quarter" idx="14" hasCustomPrompt="1"/>
          </p:nvPr>
        </p:nvSpPr>
        <p:spPr>
          <a:xfrm>
            <a:off x="623392" y="1581151"/>
            <a:ext cx="5280587" cy="4079875"/>
          </a:xfrm>
          <a:solidFill>
            <a:schemeClr val="bg1">
              <a:lumMod val="75000"/>
            </a:schemeClr>
          </a:solidFill>
          <a:ln>
            <a:noFill/>
          </a:ln>
        </p:spPr>
        <p:txBody>
          <a:bodyPr vert="horz" lIns="800000" tIns="1100000" rIns="800000" bIns="0" rtlCol="0" anchor="t" anchorCtr="0">
            <a:noAutofit/>
          </a:bodyPr>
          <a:lstStyle>
            <a:lvl1pPr marL="0" marR="0" indent="0" algn="l" defTabSz="914400" rtl="0" eaLnBrk="1" fontAlgn="auto" latinLnBrk="0" hangingPunct="1">
              <a:lnSpc>
                <a:spcPts val="2600"/>
              </a:lnSpc>
              <a:spcBef>
                <a:spcPts val="0"/>
              </a:spcBef>
              <a:spcAft>
                <a:spcPts val="0"/>
              </a:spcAft>
              <a:buClrTx/>
              <a:buSzTx/>
              <a:buFont typeface="Arial" panose="020B0604020202020204" pitchFamily="34" charset="0"/>
              <a:buNone/>
              <a:tabLst/>
              <a:defRPr lang="en-US" sz="1600" baseline="0"/>
            </a:lvl1pPr>
          </a:lstStyle>
          <a:p>
            <a:endParaRPr lang="en-US" dirty="0"/>
          </a:p>
        </p:txBody>
      </p:sp>
    </p:spTree>
    <p:extLst>
      <p:ext uri="{BB962C8B-B14F-4D97-AF65-F5344CB8AC3E}">
        <p14:creationId xmlns:p14="http://schemas.microsoft.com/office/powerpoint/2010/main" val="24530033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elslide A">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1F84C630-6DD5-492F-9C64-0F9D3A4E5E61}"/>
              </a:ext>
            </a:extLst>
          </p:cNvPr>
          <p:cNvSpPr/>
          <p:nvPr userDrawn="1"/>
        </p:nvSpPr>
        <p:spPr>
          <a:xfrm>
            <a:off x="0" y="0"/>
            <a:ext cx="12193200" cy="6861600"/>
          </a:xfrm>
          <a:prstGeom prst="rect">
            <a:avLst/>
          </a:prstGeom>
          <a:solidFill>
            <a:srgbClr val="004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 name="Title 1"/>
          <p:cNvSpPr>
            <a:spLocks noGrp="1"/>
          </p:cNvSpPr>
          <p:nvPr>
            <p:ph type="ctrTitle"/>
          </p:nvPr>
        </p:nvSpPr>
        <p:spPr>
          <a:xfrm>
            <a:off x="1029600" y="1638000"/>
            <a:ext cx="8388000" cy="2894390"/>
          </a:xfrm>
        </p:spPr>
        <p:txBody>
          <a:bodyPr anchor="b"/>
          <a:lstStyle>
            <a:lvl1pPr algn="l">
              <a:defRPr sz="6600">
                <a:solidFill>
                  <a:schemeClr val="bg1"/>
                </a:solidFill>
              </a:defRPr>
            </a:lvl1pPr>
          </a:lstStyle>
          <a:p>
            <a:r>
              <a:rPr lang="da-DK"/>
              <a:t>Klik for at redigere i master</a:t>
            </a:r>
            <a:endParaRPr lang="da-DK" dirty="0"/>
          </a:p>
        </p:txBody>
      </p:sp>
      <p:sp>
        <p:nvSpPr>
          <p:cNvPr id="3" name="Subtitle 2"/>
          <p:cNvSpPr>
            <a:spLocks noGrp="1"/>
          </p:cNvSpPr>
          <p:nvPr>
            <p:ph type="subTitle" idx="1"/>
          </p:nvPr>
        </p:nvSpPr>
        <p:spPr>
          <a:xfrm>
            <a:off x="1029600" y="4618800"/>
            <a:ext cx="8388000" cy="1186688"/>
          </a:xfrm>
        </p:spPr>
        <p:txBody>
          <a:bodyPr/>
          <a:lstStyle>
            <a:lvl1pPr marL="0" indent="0" algn="l">
              <a:spcBef>
                <a:spcPts val="0"/>
              </a:spcBef>
              <a:buFont typeface="Arial" panose="020B0604020202020204" pitchFamily="34" charset="0"/>
              <a:buChar char="​"/>
              <a:defRPr sz="4000">
                <a:solidFill>
                  <a:schemeClr val="bg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da-DK"/>
              <a:t>Klik for at redigere undertiteltypografien i masteren</a:t>
            </a:r>
            <a:endParaRPr lang="da-DK" dirty="0"/>
          </a:p>
        </p:txBody>
      </p:sp>
      <p:pic>
        <p:nvPicPr>
          <p:cNvPr id="24" name="Logo">
            <a:extLst>
              <a:ext uri="{FF2B5EF4-FFF2-40B4-BE49-F238E27FC236}">
                <a16:creationId xmlns:a16="http://schemas.microsoft.com/office/drawing/2014/main" id="{AB9EAD7D-899C-4A33-9913-F49538AE3E0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64167" y="6071278"/>
            <a:ext cx="1442987" cy="425781"/>
          </a:xfrm>
          <a:prstGeom prst="rect">
            <a:avLst/>
          </a:prstGeom>
        </p:spPr>
      </p:pic>
      <p:sp>
        <p:nvSpPr>
          <p:cNvPr id="16" name="Date Placeholder 3" hidden="1">
            <a:extLst>
              <a:ext uri="{FF2B5EF4-FFF2-40B4-BE49-F238E27FC236}">
                <a16:creationId xmlns:a16="http://schemas.microsoft.com/office/drawing/2014/main" id="{2BD9CEA6-70F2-48A8-AFB2-10447C17718C}"/>
              </a:ext>
            </a:extLst>
          </p:cNvPr>
          <p:cNvSpPr>
            <a:spLocks noGrp="1"/>
          </p:cNvSpPr>
          <p:nvPr>
            <p:ph type="dt" sz="half" idx="2"/>
          </p:nvPr>
        </p:nvSpPr>
        <p:spPr>
          <a:xfrm>
            <a:off x="0" y="6912000"/>
            <a:ext cx="0" cy="0"/>
          </a:xfrm>
          <a:prstGeom prst="rect">
            <a:avLst/>
          </a:prstGeom>
        </p:spPr>
        <p:txBody>
          <a:bodyPr vert="horz" lIns="0" tIns="0" rIns="0" bIns="0" rtlCol="0" anchor="b" anchorCtr="0"/>
          <a:lstStyle>
            <a:lvl1pPr algn="l">
              <a:defRPr sz="100">
                <a:noFill/>
              </a:defRPr>
            </a:lvl1pPr>
          </a:lstStyle>
          <a:p>
            <a:endParaRPr lang="da-DK" dirty="0"/>
          </a:p>
        </p:txBody>
      </p:sp>
      <p:sp>
        <p:nvSpPr>
          <p:cNvPr id="17" name="Footer Placeholder 4" hidden="1">
            <a:extLst>
              <a:ext uri="{FF2B5EF4-FFF2-40B4-BE49-F238E27FC236}">
                <a16:creationId xmlns:a16="http://schemas.microsoft.com/office/drawing/2014/main" id="{05387719-94A7-43D2-8479-E8CF98EEA924}"/>
              </a:ext>
            </a:extLst>
          </p:cNvPr>
          <p:cNvSpPr>
            <a:spLocks noGrp="1"/>
          </p:cNvSpPr>
          <p:nvPr>
            <p:ph type="ftr" sz="quarter" idx="3"/>
          </p:nvPr>
        </p:nvSpPr>
        <p:spPr>
          <a:xfrm>
            <a:off x="0" y="6912000"/>
            <a:ext cx="0" cy="0"/>
          </a:xfrm>
          <a:prstGeom prst="rect">
            <a:avLst/>
          </a:prstGeom>
        </p:spPr>
        <p:txBody>
          <a:bodyPr vert="horz" lIns="0" tIns="0" rIns="0" bIns="0" rtlCol="0" anchor="b" anchorCtr="0"/>
          <a:lstStyle>
            <a:lvl1pPr algn="ctr">
              <a:defRPr sz="100">
                <a:noFill/>
              </a:defRPr>
            </a:lvl1pPr>
          </a:lstStyle>
          <a:p>
            <a:endParaRPr lang="da-DK" dirty="0"/>
          </a:p>
        </p:txBody>
      </p:sp>
      <p:sp>
        <p:nvSpPr>
          <p:cNvPr id="18" name="Slide Number Placeholder 5" hidden="1">
            <a:extLst>
              <a:ext uri="{FF2B5EF4-FFF2-40B4-BE49-F238E27FC236}">
                <a16:creationId xmlns:a16="http://schemas.microsoft.com/office/drawing/2014/main" id="{00055D5C-4725-415C-80BE-3B1E1DD3E727}"/>
              </a:ext>
            </a:extLst>
          </p:cNvPr>
          <p:cNvSpPr>
            <a:spLocks noGrp="1"/>
          </p:cNvSpPr>
          <p:nvPr>
            <p:ph type="sldNum" sz="quarter" idx="4"/>
          </p:nvPr>
        </p:nvSpPr>
        <p:spPr>
          <a:xfrm flipV="1">
            <a:off x="0" y="6912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da-DK" smtClean="0"/>
              <a:pPr/>
              <a:t>‹nr.›</a:t>
            </a:fld>
            <a:endParaRPr lang="da-DK" dirty="0"/>
          </a:p>
        </p:txBody>
      </p:sp>
      <p:pic>
        <p:nvPicPr>
          <p:cNvPr id="10" name="Grafik">
            <a:extLst>
              <a:ext uri="{FF2B5EF4-FFF2-40B4-BE49-F238E27FC236}">
                <a16:creationId xmlns:a16="http://schemas.microsoft.com/office/drawing/2014/main" id="{D1D0DE27-12C9-4CCA-B95D-FD5CDDD9EE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68792" y="143695"/>
            <a:ext cx="1724074" cy="2195117"/>
          </a:xfrm>
          <a:prstGeom prst="rect">
            <a:avLst/>
          </a:prstGeom>
        </p:spPr>
      </p:pic>
    </p:spTree>
    <p:extLst>
      <p:ext uri="{BB962C8B-B14F-4D97-AF65-F5344CB8AC3E}">
        <p14:creationId xmlns:p14="http://schemas.microsoft.com/office/powerpoint/2010/main" val="78930389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9A436722-0D22-415C-B8FB-1B23F61068FA}"/>
              </a:ext>
            </a:extLst>
          </p:cNvPr>
          <p:cNvSpPr>
            <a:spLocks noGrp="1"/>
          </p:cNvSpPr>
          <p:nvPr>
            <p:ph type="dt" sz="half" idx="10"/>
          </p:nvPr>
        </p:nvSpPr>
        <p:spPr/>
        <p:txBody>
          <a:bodyPr/>
          <a:lstStyle/>
          <a:p>
            <a:fld id="{D2690292-8190-44B1-908B-BA8A40A7A0A3}" type="datetimeFigureOut">
              <a:rPr lang="da-DK" smtClean="0"/>
              <a:t>09-11-2022</a:t>
            </a:fld>
            <a:endParaRPr lang="da-DK"/>
          </a:p>
        </p:txBody>
      </p:sp>
      <p:sp>
        <p:nvSpPr>
          <p:cNvPr id="3" name="Pladsholder til sidefod 2">
            <a:extLst>
              <a:ext uri="{FF2B5EF4-FFF2-40B4-BE49-F238E27FC236}">
                <a16:creationId xmlns:a16="http://schemas.microsoft.com/office/drawing/2014/main" id="{7C3ABC56-FE8D-42D6-85FF-7CBD27B4EC86}"/>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7CAC2937-C93C-48E2-993D-EC328BBC590E}"/>
              </a:ext>
            </a:extLst>
          </p:cNvPr>
          <p:cNvSpPr>
            <a:spLocks noGrp="1"/>
          </p:cNvSpPr>
          <p:nvPr>
            <p:ph type="sldNum" sz="quarter" idx="12"/>
          </p:nvPr>
        </p:nvSpPr>
        <p:spPr/>
        <p:txBody>
          <a:bodyPr/>
          <a:lstStyle/>
          <a:p>
            <a:fld id="{E60ADFF8-7FCD-4A66-A6E4-B8447EB37DF7}" type="slidenum">
              <a:rPr lang="da-DK" smtClean="0"/>
              <a:t>‹nr.›</a:t>
            </a:fld>
            <a:endParaRPr lang="da-DK"/>
          </a:p>
        </p:txBody>
      </p:sp>
    </p:spTree>
    <p:extLst>
      <p:ext uri="{BB962C8B-B14F-4D97-AF65-F5344CB8AC3E}">
        <p14:creationId xmlns:p14="http://schemas.microsoft.com/office/powerpoint/2010/main" val="1863491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elslide B">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1F84C630-6DD5-492F-9C64-0F9D3A4E5E61}"/>
              </a:ext>
            </a:extLst>
          </p:cNvPr>
          <p:cNvSpPr/>
          <p:nvPr userDrawn="1"/>
        </p:nvSpPr>
        <p:spPr>
          <a:xfrm>
            <a:off x="0" y="0"/>
            <a:ext cx="12193200" cy="6861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 name="Title 1"/>
          <p:cNvSpPr>
            <a:spLocks noGrp="1"/>
          </p:cNvSpPr>
          <p:nvPr>
            <p:ph type="ctrTitle"/>
          </p:nvPr>
        </p:nvSpPr>
        <p:spPr>
          <a:xfrm>
            <a:off x="1029600" y="1638000"/>
            <a:ext cx="8388000" cy="2894390"/>
          </a:xfrm>
        </p:spPr>
        <p:txBody>
          <a:bodyPr anchor="b"/>
          <a:lstStyle>
            <a:lvl1pPr algn="l">
              <a:defRPr sz="6600">
                <a:solidFill>
                  <a:schemeClr val="bg1"/>
                </a:solidFill>
              </a:defRPr>
            </a:lvl1pPr>
          </a:lstStyle>
          <a:p>
            <a:r>
              <a:rPr lang="da-DK"/>
              <a:t>Klik for at redigere i master</a:t>
            </a:r>
            <a:endParaRPr lang="da-DK" dirty="0"/>
          </a:p>
        </p:txBody>
      </p:sp>
      <p:sp>
        <p:nvSpPr>
          <p:cNvPr id="3" name="Subtitle 2"/>
          <p:cNvSpPr>
            <a:spLocks noGrp="1"/>
          </p:cNvSpPr>
          <p:nvPr>
            <p:ph type="subTitle" idx="1"/>
          </p:nvPr>
        </p:nvSpPr>
        <p:spPr>
          <a:xfrm>
            <a:off x="1029600" y="4618800"/>
            <a:ext cx="8388000" cy="1186688"/>
          </a:xfrm>
        </p:spPr>
        <p:txBody>
          <a:bodyPr/>
          <a:lstStyle>
            <a:lvl1pPr marL="0" indent="0" algn="l">
              <a:spcBef>
                <a:spcPts val="0"/>
              </a:spcBef>
              <a:buFont typeface="Arial" panose="020B0604020202020204" pitchFamily="34" charset="0"/>
              <a:buChar char="​"/>
              <a:defRPr sz="4000">
                <a:solidFill>
                  <a:schemeClr val="bg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da-DK"/>
              <a:t>Klik for at redigere undertiteltypografien i masteren</a:t>
            </a:r>
            <a:endParaRPr lang="da-DK" dirty="0"/>
          </a:p>
        </p:txBody>
      </p:sp>
      <p:pic>
        <p:nvPicPr>
          <p:cNvPr id="24" name="Logo">
            <a:extLst>
              <a:ext uri="{FF2B5EF4-FFF2-40B4-BE49-F238E27FC236}">
                <a16:creationId xmlns:a16="http://schemas.microsoft.com/office/drawing/2014/main" id="{AB9EAD7D-899C-4A33-9913-F49538AE3E0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64167" y="6071278"/>
            <a:ext cx="1442987" cy="425781"/>
          </a:xfrm>
          <a:prstGeom prst="rect">
            <a:avLst/>
          </a:prstGeom>
        </p:spPr>
      </p:pic>
      <p:sp>
        <p:nvSpPr>
          <p:cNvPr id="16" name="Date Placeholder 3" hidden="1">
            <a:extLst>
              <a:ext uri="{FF2B5EF4-FFF2-40B4-BE49-F238E27FC236}">
                <a16:creationId xmlns:a16="http://schemas.microsoft.com/office/drawing/2014/main" id="{2BD9CEA6-70F2-48A8-AFB2-10447C17718C}"/>
              </a:ext>
            </a:extLst>
          </p:cNvPr>
          <p:cNvSpPr>
            <a:spLocks noGrp="1"/>
          </p:cNvSpPr>
          <p:nvPr>
            <p:ph type="dt" sz="half" idx="2"/>
          </p:nvPr>
        </p:nvSpPr>
        <p:spPr>
          <a:xfrm>
            <a:off x="0" y="6912000"/>
            <a:ext cx="0" cy="0"/>
          </a:xfrm>
          <a:prstGeom prst="rect">
            <a:avLst/>
          </a:prstGeom>
        </p:spPr>
        <p:txBody>
          <a:bodyPr vert="horz" lIns="0" tIns="0" rIns="0" bIns="0" rtlCol="0" anchor="b" anchorCtr="0"/>
          <a:lstStyle>
            <a:lvl1pPr algn="l">
              <a:defRPr sz="100">
                <a:noFill/>
              </a:defRPr>
            </a:lvl1pPr>
          </a:lstStyle>
          <a:p>
            <a:endParaRPr lang="da-DK" dirty="0"/>
          </a:p>
        </p:txBody>
      </p:sp>
      <p:sp>
        <p:nvSpPr>
          <p:cNvPr id="17" name="Footer Placeholder 4" hidden="1">
            <a:extLst>
              <a:ext uri="{FF2B5EF4-FFF2-40B4-BE49-F238E27FC236}">
                <a16:creationId xmlns:a16="http://schemas.microsoft.com/office/drawing/2014/main" id="{05387719-94A7-43D2-8479-E8CF98EEA924}"/>
              </a:ext>
            </a:extLst>
          </p:cNvPr>
          <p:cNvSpPr>
            <a:spLocks noGrp="1"/>
          </p:cNvSpPr>
          <p:nvPr>
            <p:ph type="ftr" sz="quarter" idx="3"/>
          </p:nvPr>
        </p:nvSpPr>
        <p:spPr>
          <a:xfrm>
            <a:off x="0" y="6912000"/>
            <a:ext cx="0" cy="0"/>
          </a:xfrm>
          <a:prstGeom prst="rect">
            <a:avLst/>
          </a:prstGeom>
        </p:spPr>
        <p:txBody>
          <a:bodyPr vert="horz" lIns="0" tIns="0" rIns="0" bIns="0" rtlCol="0" anchor="b" anchorCtr="0"/>
          <a:lstStyle>
            <a:lvl1pPr algn="ctr">
              <a:defRPr sz="100">
                <a:noFill/>
              </a:defRPr>
            </a:lvl1pPr>
          </a:lstStyle>
          <a:p>
            <a:endParaRPr lang="da-DK" dirty="0"/>
          </a:p>
        </p:txBody>
      </p:sp>
      <p:sp>
        <p:nvSpPr>
          <p:cNvPr id="18" name="Slide Number Placeholder 5" hidden="1">
            <a:extLst>
              <a:ext uri="{FF2B5EF4-FFF2-40B4-BE49-F238E27FC236}">
                <a16:creationId xmlns:a16="http://schemas.microsoft.com/office/drawing/2014/main" id="{00055D5C-4725-415C-80BE-3B1E1DD3E727}"/>
              </a:ext>
            </a:extLst>
          </p:cNvPr>
          <p:cNvSpPr>
            <a:spLocks noGrp="1"/>
          </p:cNvSpPr>
          <p:nvPr>
            <p:ph type="sldNum" sz="quarter" idx="4"/>
          </p:nvPr>
        </p:nvSpPr>
        <p:spPr>
          <a:xfrm flipV="1">
            <a:off x="0" y="6912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da-DK" smtClean="0"/>
              <a:pPr/>
              <a:t>‹nr.›</a:t>
            </a:fld>
            <a:endParaRPr lang="da-DK" dirty="0"/>
          </a:p>
        </p:txBody>
      </p:sp>
      <p:pic>
        <p:nvPicPr>
          <p:cNvPr id="10" name="Grafik">
            <a:extLst>
              <a:ext uri="{FF2B5EF4-FFF2-40B4-BE49-F238E27FC236}">
                <a16:creationId xmlns:a16="http://schemas.microsoft.com/office/drawing/2014/main" id="{D1D0DE27-12C9-4CCA-B95D-FD5CDDD9EE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68792" y="143695"/>
            <a:ext cx="1724074" cy="2195117"/>
          </a:xfrm>
          <a:prstGeom prst="rect">
            <a:avLst/>
          </a:prstGeom>
        </p:spPr>
      </p:pic>
    </p:spTree>
    <p:extLst>
      <p:ext uri="{BB962C8B-B14F-4D97-AF65-F5344CB8AC3E}">
        <p14:creationId xmlns:p14="http://schemas.microsoft.com/office/powerpoint/2010/main" val="1234732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elslide C">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1F84C630-6DD5-492F-9C64-0F9D3A4E5E61}"/>
              </a:ext>
            </a:extLst>
          </p:cNvPr>
          <p:cNvSpPr/>
          <p:nvPr userDrawn="1"/>
        </p:nvSpPr>
        <p:spPr>
          <a:xfrm>
            <a:off x="0" y="0"/>
            <a:ext cx="12193200" cy="6861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 name="Title 1"/>
          <p:cNvSpPr>
            <a:spLocks noGrp="1"/>
          </p:cNvSpPr>
          <p:nvPr>
            <p:ph type="ctrTitle"/>
          </p:nvPr>
        </p:nvSpPr>
        <p:spPr>
          <a:xfrm>
            <a:off x="1029600" y="1638000"/>
            <a:ext cx="8388000" cy="2894390"/>
          </a:xfrm>
        </p:spPr>
        <p:txBody>
          <a:bodyPr anchor="b"/>
          <a:lstStyle>
            <a:lvl1pPr algn="l">
              <a:defRPr sz="6600">
                <a:solidFill>
                  <a:schemeClr val="bg1"/>
                </a:solidFill>
              </a:defRPr>
            </a:lvl1pPr>
          </a:lstStyle>
          <a:p>
            <a:r>
              <a:rPr lang="da-DK"/>
              <a:t>Klik for at redigere i master</a:t>
            </a:r>
            <a:endParaRPr lang="da-DK" dirty="0"/>
          </a:p>
        </p:txBody>
      </p:sp>
      <p:sp>
        <p:nvSpPr>
          <p:cNvPr id="3" name="Subtitle 2"/>
          <p:cNvSpPr>
            <a:spLocks noGrp="1"/>
          </p:cNvSpPr>
          <p:nvPr>
            <p:ph type="subTitle" idx="1"/>
          </p:nvPr>
        </p:nvSpPr>
        <p:spPr>
          <a:xfrm>
            <a:off x="1029600" y="4618800"/>
            <a:ext cx="8388000" cy="1186688"/>
          </a:xfrm>
        </p:spPr>
        <p:txBody>
          <a:bodyPr/>
          <a:lstStyle>
            <a:lvl1pPr marL="0" indent="0" algn="l">
              <a:spcBef>
                <a:spcPts val="0"/>
              </a:spcBef>
              <a:buFont typeface="Arial" panose="020B0604020202020204" pitchFamily="34" charset="0"/>
              <a:buChar char="​"/>
              <a:defRPr sz="4000">
                <a:solidFill>
                  <a:schemeClr val="bg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da-DK"/>
              <a:t>Klik for at redigere undertiteltypografien i masteren</a:t>
            </a:r>
            <a:endParaRPr lang="da-DK" dirty="0"/>
          </a:p>
        </p:txBody>
      </p:sp>
      <p:pic>
        <p:nvPicPr>
          <p:cNvPr id="24" name="Logo">
            <a:extLst>
              <a:ext uri="{FF2B5EF4-FFF2-40B4-BE49-F238E27FC236}">
                <a16:creationId xmlns:a16="http://schemas.microsoft.com/office/drawing/2014/main" id="{AB9EAD7D-899C-4A33-9913-F49538AE3E0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64167" y="6071278"/>
            <a:ext cx="1442987" cy="425781"/>
          </a:xfrm>
          <a:prstGeom prst="rect">
            <a:avLst/>
          </a:prstGeom>
        </p:spPr>
      </p:pic>
      <p:sp>
        <p:nvSpPr>
          <p:cNvPr id="16" name="Date Placeholder 3" hidden="1">
            <a:extLst>
              <a:ext uri="{FF2B5EF4-FFF2-40B4-BE49-F238E27FC236}">
                <a16:creationId xmlns:a16="http://schemas.microsoft.com/office/drawing/2014/main" id="{2BD9CEA6-70F2-48A8-AFB2-10447C17718C}"/>
              </a:ext>
            </a:extLst>
          </p:cNvPr>
          <p:cNvSpPr>
            <a:spLocks noGrp="1"/>
          </p:cNvSpPr>
          <p:nvPr>
            <p:ph type="dt" sz="half" idx="2"/>
          </p:nvPr>
        </p:nvSpPr>
        <p:spPr>
          <a:xfrm>
            <a:off x="0" y="6912000"/>
            <a:ext cx="0" cy="0"/>
          </a:xfrm>
          <a:prstGeom prst="rect">
            <a:avLst/>
          </a:prstGeom>
        </p:spPr>
        <p:txBody>
          <a:bodyPr vert="horz" lIns="0" tIns="0" rIns="0" bIns="0" rtlCol="0" anchor="b" anchorCtr="0"/>
          <a:lstStyle>
            <a:lvl1pPr algn="l">
              <a:defRPr sz="100">
                <a:noFill/>
              </a:defRPr>
            </a:lvl1pPr>
          </a:lstStyle>
          <a:p>
            <a:endParaRPr lang="da-DK" dirty="0"/>
          </a:p>
        </p:txBody>
      </p:sp>
      <p:sp>
        <p:nvSpPr>
          <p:cNvPr id="17" name="Footer Placeholder 4" hidden="1">
            <a:extLst>
              <a:ext uri="{FF2B5EF4-FFF2-40B4-BE49-F238E27FC236}">
                <a16:creationId xmlns:a16="http://schemas.microsoft.com/office/drawing/2014/main" id="{05387719-94A7-43D2-8479-E8CF98EEA924}"/>
              </a:ext>
            </a:extLst>
          </p:cNvPr>
          <p:cNvSpPr>
            <a:spLocks noGrp="1"/>
          </p:cNvSpPr>
          <p:nvPr>
            <p:ph type="ftr" sz="quarter" idx="3"/>
          </p:nvPr>
        </p:nvSpPr>
        <p:spPr>
          <a:xfrm>
            <a:off x="0" y="6912000"/>
            <a:ext cx="0" cy="0"/>
          </a:xfrm>
          <a:prstGeom prst="rect">
            <a:avLst/>
          </a:prstGeom>
        </p:spPr>
        <p:txBody>
          <a:bodyPr vert="horz" lIns="0" tIns="0" rIns="0" bIns="0" rtlCol="0" anchor="b" anchorCtr="0"/>
          <a:lstStyle>
            <a:lvl1pPr algn="ctr">
              <a:defRPr sz="100">
                <a:noFill/>
              </a:defRPr>
            </a:lvl1pPr>
          </a:lstStyle>
          <a:p>
            <a:endParaRPr lang="da-DK" dirty="0"/>
          </a:p>
        </p:txBody>
      </p:sp>
      <p:sp>
        <p:nvSpPr>
          <p:cNvPr id="18" name="Slide Number Placeholder 5" hidden="1">
            <a:extLst>
              <a:ext uri="{FF2B5EF4-FFF2-40B4-BE49-F238E27FC236}">
                <a16:creationId xmlns:a16="http://schemas.microsoft.com/office/drawing/2014/main" id="{00055D5C-4725-415C-80BE-3B1E1DD3E727}"/>
              </a:ext>
            </a:extLst>
          </p:cNvPr>
          <p:cNvSpPr>
            <a:spLocks noGrp="1"/>
          </p:cNvSpPr>
          <p:nvPr>
            <p:ph type="sldNum" sz="quarter" idx="4"/>
          </p:nvPr>
        </p:nvSpPr>
        <p:spPr>
          <a:xfrm flipV="1">
            <a:off x="0" y="6912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da-DK" smtClean="0"/>
              <a:pPr/>
              <a:t>‹nr.›</a:t>
            </a:fld>
            <a:endParaRPr lang="da-DK" dirty="0"/>
          </a:p>
        </p:txBody>
      </p:sp>
      <p:pic>
        <p:nvPicPr>
          <p:cNvPr id="10" name="Grafik">
            <a:extLst>
              <a:ext uri="{FF2B5EF4-FFF2-40B4-BE49-F238E27FC236}">
                <a16:creationId xmlns:a16="http://schemas.microsoft.com/office/drawing/2014/main" id="{D1D0DE27-12C9-4CCA-B95D-FD5CDDD9EE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68792" y="143695"/>
            <a:ext cx="1724074" cy="2195117"/>
          </a:xfrm>
          <a:prstGeom prst="rect">
            <a:avLst/>
          </a:prstGeom>
        </p:spPr>
      </p:pic>
    </p:spTree>
    <p:extLst>
      <p:ext uri="{BB962C8B-B14F-4D97-AF65-F5344CB8AC3E}">
        <p14:creationId xmlns:p14="http://schemas.microsoft.com/office/powerpoint/2010/main" val="772360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elslide D">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1F84C630-6DD5-492F-9C64-0F9D3A4E5E61}"/>
              </a:ext>
            </a:extLst>
          </p:cNvPr>
          <p:cNvSpPr/>
          <p:nvPr userDrawn="1"/>
        </p:nvSpPr>
        <p:spPr>
          <a:xfrm>
            <a:off x="0" y="0"/>
            <a:ext cx="12193200" cy="6861600"/>
          </a:xfrm>
          <a:prstGeom prst="rect">
            <a:avLst/>
          </a:prstGeom>
          <a:solidFill>
            <a:srgbClr val="4CB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 name="Title 1"/>
          <p:cNvSpPr>
            <a:spLocks noGrp="1"/>
          </p:cNvSpPr>
          <p:nvPr>
            <p:ph type="ctrTitle"/>
          </p:nvPr>
        </p:nvSpPr>
        <p:spPr>
          <a:xfrm>
            <a:off x="1029600" y="1638000"/>
            <a:ext cx="8388000" cy="2894390"/>
          </a:xfrm>
        </p:spPr>
        <p:txBody>
          <a:bodyPr anchor="b"/>
          <a:lstStyle>
            <a:lvl1pPr algn="l">
              <a:defRPr sz="6600">
                <a:solidFill>
                  <a:schemeClr val="bg1"/>
                </a:solidFill>
              </a:defRPr>
            </a:lvl1pPr>
          </a:lstStyle>
          <a:p>
            <a:r>
              <a:rPr lang="da-DK"/>
              <a:t>Klik for at redigere i master</a:t>
            </a:r>
            <a:endParaRPr lang="da-DK" dirty="0"/>
          </a:p>
        </p:txBody>
      </p:sp>
      <p:sp>
        <p:nvSpPr>
          <p:cNvPr id="3" name="Subtitle 2"/>
          <p:cNvSpPr>
            <a:spLocks noGrp="1"/>
          </p:cNvSpPr>
          <p:nvPr>
            <p:ph type="subTitle" idx="1"/>
          </p:nvPr>
        </p:nvSpPr>
        <p:spPr>
          <a:xfrm>
            <a:off x="1029600" y="4618800"/>
            <a:ext cx="8388000" cy="1186688"/>
          </a:xfrm>
        </p:spPr>
        <p:txBody>
          <a:bodyPr/>
          <a:lstStyle>
            <a:lvl1pPr marL="0" indent="0" algn="l">
              <a:spcBef>
                <a:spcPts val="0"/>
              </a:spcBef>
              <a:buFont typeface="Arial" panose="020B0604020202020204" pitchFamily="34" charset="0"/>
              <a:buChar char="​"/>
              <a:defRPr sz="4000">
                <a:solidFill>
                  <a:schemeClr val="bg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da-DK"/>
              <a:t>Klik for at redigere undertiteltypografien i masteren</a:t>
            </a:r>
            <a:endParaRPr lang="da-DK" dirty="0"/>
          </a:p>
        </p:txBody>
      </p:sp>
      <p:pic>
        <p:nvPicPr>
          <p:cNvPr id="24" name="Logo">
            <a:extLst>
              <a:ext uri="{FF2B5EF4-FFF2-40B4-BE49-F238E27FC236}">
                <a16:creationId xmlns:a16="http://schemas.microsoft.com/office/drawing/2014/main" id="{AB9EAD7D-899C-4A33-9913-F49538AE3E0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64167" y="6071278"/>
            <a:ext cx="1442987" cy="425781"/>
          </a:xfrm>
          <a:prstGeom prst="rect">
            <a:avLst/>
          </a:prstGeom>
        </p:spPr>
      </p:pic>
      <p:sp>
        <p:nvSpPr>
          <p:cNvPr id="16" name="Date Placeholder 3" hidden="1">
            <a:extLst>
              <a:ext uri="{FF2B5EF4-FFF2-40B4-BE49-F238E27FC236}">
                <a16:creationId xmlns:a16="http://schemas.microsoft.com/office/drawing/2014/main" id="{2BD9CEA6-70F2-48A8-AFB2-10447C17718C}"/>
              </a:ext>
            </a:extLst>
          </p:cNvPr>
          <p:cNvSpPr>
            <a:spLocks noGrp="1"/>
          </p:cNvSpPr>
          <p:nvPr>
            <p:ph type="dt" sz="half" idx="2"/>
          </p:nvPr>
        </p:nvSpPr>
        <p:spPr>
          <a:xfrm>
            <a:off x="0" y="6912000"/>
            <a:ext cx="0" cy="0"/>
          </a:xfrm>
          <a:prstGeom prst="rect">
            <a:avLst/>
          </a:prstGeom>
        </p:spPr>
        <p:txBody>
          <a:bodyPr vert="horz" lIns="0" tIns="0" rIns="0" bIns="0" rtlCol="0" anchor="b" anchorCtr="0"/>
          <a:lstStyle>
            <a:lvl1pPr algn="l">
              <a:defRPr sz="100">
                <a:noFill/>
              </a:defRPr>
            </a:lvl1pPr>
          </a:lstStyle>
          <a:p>
            <a:endParaRPr lang="da-DK" dirty="0"/>
          </a:p>
        </p:txBody>
      </p:sp>
      <p:sp>
        <p:nvSpPr>
          <p:cNvPr id="17" name="Footer Placeholder 4" hidden="1">
            <a:extLst>
              <a:ext uri="{FF2B5EF4-FFF2-40B4-BE49-F238E27FC236}">
                <a16:creationId xmlns:a16="http://schemas.microsoft.com/office/drawing/2014/main" id="{05387719-94A7-43D2-8479-E8CF98EEA924}"/>
              </a:ext>
            </a:extLst>
          </p:cNvPr>
          <p:cNvSpPr>
            <a:spLocks noGrp="1"/>
          </p:cNvSpPr>
          <p:nvPr>
            <p:ph type="ftr" sz="quarter" idx="3"/>
          </p:nvPr>
        </p:nvSpPr>
        <p:spPr>
          <a:xfrm>
            <a:off x="0" y="6912000"/>
            <a:ext cx="0" cy="0"/>
          </a:xfrm>
          <a:prstGeom prst="rect">
            <a:avLst/>
          </a:prstGeom>
        </p:spPr>
        <p:txBody>
          <a:bodyPr vert="horz" lIns="0" tIns="0" rIns="0" bIns="0" rtlCol="0" anchor="b" anchorCtr="0"/>
          <a:lstStyle>
            <a:lvl1pPr algn="ctr">
              <a:defRPr sz="100">
                <a:noFill/>
              </a:defRPr>
            </a:lvl1pPr>
          </a:lstStyle>
          <a:p>
            <a:endParaRPr lang="da-DK" dirty="0"/>
          </a:p>
        </p:txBody>
      </p:sp>
      <p:sp>
        <p:nvSpPr>
          <p:cNvPr id="18" name="Slide Number Placeholder 5" hidden="1">
            <a:extLst>
              <a:ext uri="{FF2B5EF4-FFF2-40B4-BE49-F238E27FC236}">
                <a16:creationId xmlns:a16="http://schemas.microsoft.com/office/drawing/2014/main" id="{00055D5C-4725-415C-80BE-3B1E1DD3E727}"/>
              </a:ext>
            </a:extLst>
          </p:cNvPr>
          <p:cNvSpPr>
            <a:spLocks noGrp="1"/>
          </p:cNvSpPr>
          <p:nvPr>
            <p:ph type="sldNum" sz="quarter" idx="4"/>
          </p:nvPr>
        </p:nvSpPr>
        <p:spPr>
          <a:xfrm flipV="1">
            <a:off x="0" y="6912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da-DK" smtClean="0"/>
              <a:pPr/>
              <a:t>‹nr.›</a:t>
            </a:fld>
            <a:endParaRPr lang="da-DK" dirty="0"/>
          </a:p>
        </p:txBody>
      </p:sp>
      <p:pic>
        <p:nvPicPr>
          <p:cNvPr id="10" name="Grafik">
            <a:extLst>
              <a:ext uri="{FF2B5EF4-FFF2-40B4-BE49-F238E27FC236}">
                <a16:creationId xmlns:a16="http://schemas.microsoft.com/office/drawing/2014/main" id="{D1D0DE27-12C9-4CCA-B95D-FD5CDDD9EE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68792" y="143695"/>
            <a:ext cx="1724074" cy="2195117"/>
          </a:xfrm>
          <a:prstGeom prst="rect">
            <a:avLst/>
          </a:prstGeom>
        </p:spPr>
      </p:pic>
    </p:spTree>
    <p:extLst>
      <p:ext uri="{BB962C8B-B14F-4D97-AF65-F5344CB8AC3E}">
        <p14:creationId xmlns:p14="http://schemas.microsoft.com/office/powerpoint/2010/main" val="10691582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elslide E">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1F84C630-6DD5-492F-9C64-0F9D3A4E5E61}"/>
              </a:ext>
            </a:extLst>
          </p:cNvPr>
          <p:cNvSpPr/>
          <p:nvPr userDrawn="1"/>
        </p:nvSpPr>
        <p:spPr>
          <a:xfrm>
            <a:off x="0" y="0"/>
            <a:ext cx="121932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 name="Title 1"/>
          <p:cNvSpPr>
            <a:spLocks noGrp="1"/>
          </p:cNvSpPr>
          <p:nvPr>
            <p:ph type="ctrTitle"/>
          </p:nvPr>
        </p:nvSpPr>
        <p:spPr>
          <a:xfrm>
            <a:off x="1029600" y="1638000"/>
            <a:ext cx="8388000" cy="2894390"/>
          </a:xfrm>
        </p:spPr>
        <p:txBody>
          <a:bodyPr anchor="b"/>
          <a:lstStyle>
            <a:lvl1pPr algn="l">
              <a:defRPr sz="6600">
                <a:solidFill>
                  <a:schemeClr val="bg1"/>
                </a:solidFill>
              </a:defRPr>
            </a:lvl1pPr>
          </a:lstStyle>
          <a:p>
            <a:r>
              <a:rPr lang="da-DK"/>
              <a:t>Klik for at redigere i master</a:t>
            </a:r>
            <a:endParaRPr lang="da-DK" dirty="0"/>
          </a:p>
        </p:txBody>
      </p:sp>
      <p:sp>
        <p:nvSpPr>
          <p:cNvPr id="3" name="Subtitle 2"/>
          <p:cNvSpPr>
            <a:spLocks noGrp="1"/>
          </p:cNvSpPr>
          <p:nvPr>
            <p:ph type="subTitle" idx="1"/>
          </p:nvPr>
        </p:nvSpPr>
        <p:spPr>
          <a:xfrm>
            <a:off x="1029600" y="4618800"/>
            <a:ext cx="8388000" cy="1186688"/>
          </a:xfrm>
        </p:spPr>
        <p:txBody>
          <a:bodyPr/>
          <a:lstStyle>
            <a:lvl1pPr marL="0" indent="0" algn="l">
              <a:spcBef>
                <a:spcPts val="0"/>
              </a:spcBef>
              <a:buFont typeface="Arial" panose="020B0604020202020204" pitchFamily="34" charset="0"/>
              <a:buChar char="​"/>
              <a:defRPr sz="4000">
                <a:solidFill>
                  <a:schemeClr val="bg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da-DK"/>
              <a:t>Klik for at redigere undertiteltypografien i masteren</a:t>
            </a:r>
            <a:endParaRPr lang="da-DK" dirty="0"/>
          </a:p>
        </p:txBody>
      </p:sp>
      <p:pic>
        <p:nvPicPr>
          <p:cNvPr id="24" name="Logo">
            <a:extLst>
              <a:ext uri="{FF2B5EF4-FFF2-40B4-BE49-F238E27FC236}">
                <a16:creationId xmlns:a16="http://schemas.microsoft.com/office/drawing/2014/main" id="{AB9EAD7D-899C-4A33-9913-F49538AE3E0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64167" y="6071278"/>
            <a:ext cx="1442987" cy="425781"/>
          </a:xfrm>
          <a:prstGeom prst="rect">
            <a:avLst/>
          </a:prstGeom>
        </p:spPr>
      </p:pic>
      <p:sp>
        <p:nvSpPr>
          <p:cNvPr id="16" name="Date Placeholder 3" hidden="1">
            <a:extLst>
              <a:ext uri="{FF2B5EF4-FFF2-40B4-BE49-F238E27FC236}">
                <a16:creationId xmlns:a16="http://schemas.microsoft.com/office/drawing/2014/main" id="{2BD9CEA6-70F2-48A8-AFB2-10447C17718C}"/>
              </a:ext>
            </a:extLst>
          </p:cNvPr>
          <p:cNvSpPr>
            <a:spLocks noGrp="1"/>
          </p:cNvSpPr>
          <p:nvPr>
            <p:ph type="dt" sz="half" idx="2"/>
          </p:nvPr>
        </p:nvSpPr>
        <p:spPr>
          <a:xfrm>
            <a:off x="0" y="6912000"/>
            <a:ext cx="0" cy="0"/>
          </a:xfrm>
          <a:prstGeom prst="rect">
            <a:avLst/>
          </a:prstGeom>
        </p:spPr>
        <p:txBody>
          <a:bodyPr vert="horz" lIns="0" tIns="0" rIns="0" bIns="0" rtlCol="0" anchor="b" anchorCtr="0"/>
          <a:lstStyle>
            <a:lvl1pPr algn="l">
              <a:defRPr sz="100">
                <a:noFill/>
              </a:defRPr>
            </a:lvl1pPr>
          </a:lstStyle>
          <a:p>
            <a:endParaRPr lang="da-DK" dirty="0"/>
          </a:p>
        </p:txBody>
      </p:sp>
      <p:sp>
        <p:nvSpPr>
          <p:cNvPr id="17" name="Footer Placeholder 4" hidden="1">
            <a:extLst>
              <a:ext uri="{FF2B5EF4-FFF2-40B4-BE49-F238E27FC236}">
                <a16:creationId xmlns:a16="http://schemas.microsoft.com/office/drawing/2014/main" id="{05387719-94A7-43D2-8479-E8CF98EEA924}"/>
              </a:ext>
            </a:extLst>
          </p:cNvPr>
          <p:cNvSpPr>
            <a:spLocks noGrp="1"/>
          </p:cNvSpPr>
          <p:nvPr>
            <p:ph type="ftr" sz="quarter" idx="3"/>
          </p:nvPr>
        </p:nvSpPr>
        <p:spPr>
          <a:xfrm>
            <a:off x="0" y="6912000"/>
            <a:ext cx="0" cy="0"/>
          </a:xfrm>
          <a:prstGeom prst="rect">
            <a:avLst/>
          </a:prstGeom>
        </p:spPr>
        <p:txBody>
          <a:bodyPr vert="horz" lIns="0" tIns="0" rIns="0" bIns="0" rtlCol="0" anchor="b" anchorCtr="0"/>
          <a:lstStyle>
            <a:lvl1pPr algn="ctr">
              <a:defRPr sz="100">
                <a:noFill/>
              </a:defRPr>
            </a:lvl1pPr>
          </a:lstStyle>
          <a:p>
            <a:endParaRPr lang="da-DK" dirty="0"/>
          </a:p>
        </p:txBody>
      </p:sp>
      <p:sp>
        <p:nvSpPr>
          <p:cNvPr id="18" name="Slide Number Placeholder 5" hidden="1">
            <a:extLst>
              <a:ext uri="{FF2B5EF4-FFF2-40B4-BE49-F238E27FC236}">
                <a16:creationId xmlns:a16="http://schemas.microsoft.com/office/drawing/2014/main" id="{00055D5C-4725-415C-80BE-3B1E1DD3E727}"/>
              </a:ext>
            </a:extLst>
          </p:cNvPr>
          <p:cNvSpPr>
            <a:spLocks noGrp="1"/>
          </p:cNvSpPr>
          <p:nvPr>
            <p:ph type="sldNum" sz="quarter" idx="4"/>
          </p:nvPr>
        </p:nvSpPr>
        <p:spPr>
          <a:xfrm flipV="1">
            <a:off x="0" y="6912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da-DK" smtClean="0"/>
              <a:pPr/>
              <a:t>‹nr.›</a:t>
            </a:fld>
            <a:endParaRPr lang="da-DK" dirty="0"/>
          </a:p>
        </p:txBody>
      </p:sp>
      <p:pic>
        <p:nvPicPr>
          <p:cNvPr id="10" name="Grafik">
            <a:extLst>
              <a:ext uri="{FF2B5EF4-FFF2-40B4-BE49-F238E27FC236}">
                <a16:creationId xmlns:a16="http://schemas.microsoft.com/office/drawing/2014/main" id="{D1D0DE27-12C9-4CCA-B95D-FD5CDDD9EE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68792" y="143695"/>
            <a:ext cx="1724074" cy="2195117"/>
          </a:xfrm>
          <a:prstGeom prst="rect">
            <a:avLst/>
          </a:prstGeom>
        </p:spPr>
      </p:pic>
    </p:spTree>
    <p:extLst>
      <p:ext uri="{BB962C8B-B14F-4D97-AF65-F5344CB8AC3E}">
        <p14:creationId xmlns:p14="http://schemas.microsoft.com/office/powerpoint/2010/main" val="307392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og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nSpc>
                <a:spcPts val="2700"/>
              </a:lnSpc>
              <a:defRPr/>
            </a:lvl1pPr>
          </a:lstStyle>
          <a:p>
            <a:r>
              <a:rPr lang="da-DK"/>
              <a:t>Klik for at redigere titeltypografien i masteren</a:t>
            </a:r>
            <a:endParaRPr lang="en-US" dirty="0"/>
          </a:p>
        </p:txBody>
      </p:sp>
      <p:sp>
        <p:nvSpPr>
          <p:cNvPr id="3" name="Pladsholder til indhold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Pladsholder til dato 3"/>
          <p:cNvSpPr>
            <a:spLocks noGrp="1"/>
          </p:cNvSpPr>
          <p:nvPr>
            <p:ph type="dt" sz="half" idx="10"/>
          </p:nvPr>
        </p:nvSpPr>
        <p:spPr/>
        <p:txBody>
          <a:bodyPr/>
          <a:lstStyle/>
          <a:p>
            <a:fld id="{DCB48DAC-5E6C-4D88-859D-93A0747E8277}" type="datetimeFigureOut">
              <a:rPr lang="en-US" dirty="0"/>
              <a:t>11/9/2022</a:t>
            </a:fld>
            <a:endParaRPr lang="en-US" dirty="0"/>
          </a:p>
        </p:txBody>
      </p:sp>
      <p:sp>
        <p:nvSpPr>
          <p:cNvPr id="5" name="Pladsholder til sidefod 4"/>
          <p:cNvSpPr>
            <a:spLocks noGrp="1"/>
          </p:cNvSpPr>
          <p:nvPr>
            <p:ph type="ftr" sz="quarter" idx="11"/>
          </p:nvPr>
        </p:nvSpPr>
        <p:spPr/>
        <p:txBody>
          <a:bodyPr/>
          <a:lstStyle/>
          <a:p>
            <a:r>
              <a:rPr lang="en-US" dirty="0"/>
              <a:t>
              </a:t>
            </a:r>
          </a:p>
        </p:txBody>
      </p:sp>
      <p:sp>
        <p:nvSpPr>
          <p:cNvPr id="6" name="Pladsholder til diasnummer 5"/>
          <p:cNvSpPr>
            <a:spLocks noGrp="1"/>
          </p:cNvSpPr>
          <p:nvPr>
            <p:ph type="sldNum" sz="quarter" idx="12"/>
          </p:nvPr>
        </p:nvSpPr>
        <p:spPr/>
        <p:txBody>
          <a:bodyPr/>
          <a:lstStyle/>
          <a:p>
            <a:fld id="{5D63841E-FDE4-4F95-B5AA-F5EB88A7EDBE}" type="slidenum">
              <a:rPr lang="en-US" dirty="0"/>
              <a:t>‹nr.›</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elslide F">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1F84C630-6DD5-492F-9C64-0F9D3A4E5E61}"/>
              </a:ext>
            </a:extLst>
          </p:cNvPr>
          <p:cNvSpPr/>
          <p:nvPr userDrawn="1"/>
        </p:nvSpPr>
        <p:spPr>
          <a:xfrm>
            <a:off x="0" y="0"/>
            <a:ext cx="12193200" cy="6861600"/>
          </a:xfrm>
          <a:prstGeom prst="rect">
            <a:avLst/>
          </a:prstGeom>
          <a:solidFill>
            <a:srgbClr val="79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 name="Title 1"/>
          <p:cNvSpPr>
            <a:spLocks noGrp="1"/>
          </p:cNvSpPr>
          <p:nvPr>
            <p:ph type="ctrTitle"/>
          </p:nvPr>
        </p:nvSpPr>
        <p:spPr>
          <a:xfrm>
            <a:off x="1029600" y="1638000"/>
            <a:ext cx="8388000" cy="2894390"/>
          </a:xfrm>
        </p:spPr>
        <p:txBody>
          <a:bodyPr anchor="b"/>
          <a:lstStyle>
            <a:lvl1pPr algn="l">
              <a:defRPr sz="6600">
                <a:solidFill>
                  <a:schemeClr val="bg1"/>
                </a:solidFill>
              </a:defRPr>
            </a:lvl1pPr>
          </a:lstStyle>
          <a:p>
            <a:r>
              <a:rPr lang="da-DK"/>
              <a:t>Klik for at redigere i master</a:t>
            </a:r>
            <a:endParaRPr lang="da-DK" dirty="0"/>
          </a:p>
        </p:txBody>
      </p:sp>
      <p:sp>
        <p:nvSpPr>
          <p:cNvPr id="3" name="Subtitle 2"/>
          <p:cNvSpPr>
            <a:spLocks noGrp="1"/>
          </p:cNvSpPr>
          <p:nvPr>
            <p:ph type="subTitle" idx="1"/>
          </p:nvPr>
        </p:nvSpPr>
        <p:spPr>
          <a:xfrm>
            <a:off x="1029600" y="4618800"/>
            <a:ext cx="8388000" cy="1186688"/>
          </a:xfrm>
        </p:spPr>
        <p:txBody>
          <a:bodyPr/>
          <a:lstStyle>
            <a:lvl1pPr marL="0" indent="0" algn="l">
              <a:spcBef>
                <a:spcPts val="0"/>
              </a:spcBef>
              <a:buFont typeface="Arial" panose="020B0604020202020204" pitchFamily="34" charset="0"/>
              <a:buChar char="​"/>
              <a:defRPr sz="4000">
                <a:solidFill>
                  <a:schemeClr val="bg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da-DK"/>
              <a:t>Klik for at redigere undertiteltypografien i masteren</a:t>
            </a:r>
            <a:endParaRPr lang="da-DK" dirty="0"/>
          </a:p>
        </p:txBody>
      </p:sp>
      <p:pic>
        <p:nvPicPr>
          <p:cNvPr id="24" name="Logo">
            <a:extLst>
              <a:ext uri="{FF2B5EF4-FFF2-40B4-BE49-F238E27FC236}">
                <a16:creationId xmlns:a16="http://schemas.microsoft.com/office/drawing/2014/main" id="{AB9EAD7D-899C-4A33-9913-F49538AE3E0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64167" y="6071278"/>
            <a:ext cx="1442987" cy="425781"/>
          </a:xfrm>
          <a:prstGeom prst="rect">
            <a:avLst/>
          </a:prstGeom>
        </p:spPr>
      </p:pic>
      <p:sp>
        <p:nvSpPr>
          <p:cNvPr id="16" name="Date Placeholder 3" hidden="1">
            <a:extLst>
              <a:ext uri="{FF2B5EF4-FFF2-40B4-BE49-F238E27FC236}">
                <a16:creationId xmlns:a16="http://schemas.microsoft.com/office/drawing/2014/main" id="{2BD9CEA6-70F2-48A8-AFB2-10447C17718C}"/>
              </a:ext>
            </a:extLst>
          </p:cNvPr>
          <p:cNvSpPr>
            <a:spLocks noGrp="1"/>
          </p:cNvSpPr>
          <p:nvPr>
            <p:ph type="dt" sz="half" idx="2"/>
          </p:nvPr>
        </p:nvSpPr>
        <p:spPr>
          <a:xfrm>
            <a:off x="0" y="6912000"/>
            <a:ext cx="0" cy="0"/>
          </a:xfrm>
          <a:prstGeom prst="rect">
            <a:avLst/>
          </a:prstGeom>
        </p:spPr>
        <p:txBody>
          <a:bodyPr vert="horz" lIns="0" tIns="0" rIns="0" bIns="0" rtlCol="0" anchor="b" anchorCtr="0"/>
          <a:lstStyle>
            <a:lvl1pPr algn="l">
              <a:defRPr sz="100">
                <a:noFill/>
              </a:defRPr>
            </a:lvl1pPr>
          </a:lstStyle>
          <a:p>
            <a:endParaRPr lang="da-DK" dirty="0"/>
          </a:p>
        </p:txBody>
      </p:sp>
      <p:sp>
        <p:nvSpPr>
          <p:cNvPr id="17" name="Footer Placeholder 4" hidden="1">
            <a:extLst>
              <a:ext uri="{FF2B5EF4-FFF2-40B4-BE49-F238E27FC236}">
                <a16:creationId xmlns:a16="http://schemas.microsoft.com/office/drawing/2014/main" id="{05387719-94A7-43D2-8479-E8CF98EEA924}"/>
              </a:ext>
            </a:extLst>
          </p:cNvPr>
          <p:cNvSpPr>
            <a:spLocks noGrp="1"/>
          </p:cNvSpPr>
          <p:nvPr>
            <p:ph type="ftr" sz="quarter" idx="3"/>
          </p:nvPr>
        </p:nvSpPr>
        <p:spPr>
          <a:xfrm>
            <a:off x="0" y="6912000"/>
            <a:ext cx="0" cy="0"/>
          </a:xfrm>
          <a:prstGeom prst="rect">
            <a:avLst/>
          </a:prstGeom>
        </p:spPr>
        <p:txBody>
          <a:bodyPr vert="horz" lIns="0" tIns="0" rIns="0" bIns="0" rtlCol="0" anchor="b" anchorCtr="0"/>
          <a:lstStyle>
            <a:lvl1pPr algn="ctr">
              <a:defRPr sz="100">
                <a:noFill/>
              </a:defRPr>
            </a:lvl1pPr>
          </a:lstStyle>
          <a:p>
            <a:endParaRPr lang="da-DK" dirty="0"/>
          </a:p>
        </p:txBody>
      </p:sp>
      <p:sp>
        <p:nvSpPr>
          <p:cNvPr id="18" name="Slide Number Placeholder 5" hidden="1">
            <a:extLst>
              <a:ext uri="{FF2B5EF4-FFF2-40B4-BE49-F238E27FC236}">
                <a16:creationId xmlns:a16="http://schemas.microsoft.com/office/drawing/2014/main" id="{00055D5C-4725-415C-80BE-3B1E1DD3E727}"/>
              </a:ext>
            </a:extLst>
          </p:cNvPr>
          <p:cNvSpPr>
            <a:spLocks noGrp="1"/>
          </p:cNvSpPr>
          <p:nvPr>
            <p:ph type="sldNum" sz="quarter" idx="4"/>
          </p:nvPr>
        </p:nvSpPr>
        <p:spPr>
          <a:xfrm flipV="1">
            <a:off x="0" y="6912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da-DK" smtClean="0"/>
              <a:pPr/>
              <a:t>‹nr.›</a:t>
            </a:fld>
            <a:endParaRPr lang="da-DK" dirty="0"/>
          </a:p>
        </p:txBody>
      </p:sp>
      <p:pic>
        <p:nvPicPr>
          <p:cNvPr id="10" name="Grafik">
            <a:extLst>
              <a:ext uri="{FF2B5EF4-FFF2-40B4-BE49-F238E27FC236}">
                <a16:creationId xmlns:a16="http://schemas.microsoft.com/office/drawing/2014/main" id="{D1D0DE27-12C9-4CCA-B95D-FD5CDDD9EE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68792" y="143695"/>
            <a:ext cx="1724074" cy="2195117"/>
          </a:xfrm>
          <a:prstGeom prst="rect">
            <a:avLst/>
          </a:prstGeom>
        </p:spPr>
      </p:pic>
    </p:spTree>
    <p:extLst>
      <p:ext uri="{BB962C8B-B14F-4D97-AF65-F5344CB8AC3E}">
        <p14:creationId xmlns:p14="http://schemas.microsoft.com/office/powerpoint/2010/main" val="29593429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noProof="0"/>
              <a:t>Klik for at redigere i master</a:t>
            </a:r>
            <a:endParaRPr lang="da-DK" noProof="0" dirty="0"/>
          </a:p>
        </p:txBody>
      </p:sp>
      <p:sp>
        <p:nvSpPr>
          <p:cNvPr id="9" name="Pladsholder til indhold 2"/>
          <p:cNvSpPr>
            <a:spLocks noGrp="1"/>
          </p:cNvSpPr>
          <p:nvPr>
            <p:ph idx="1" hasCustomPrompt="1"/>
          </p:nvPr>
        </p:nvSpPr>
        <p:spPr>
          <a:xfrm>
            <a:off x="1029600" y="1637999"/>
            <a:ext cx="10134000" cy="4168800"/>
          </a:xfrm>
        </p:spPr>
        <p:txBody>
          <a:bodyPr/>
          <a:lstStyle>
            <a:lvl5pPr>
              <a:defRPr/>
            </a:lvl5pPr>
            <a:lvl6pPr>
              <a:defRPr/>
            </a:lvl6pPr>
            <a:lvl7pPr>
              <a:defRPr/>
            </a:lvl7pPr>
            <a:lvl8pPr>
              <a:defRPr/>
            </a:lvl8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a:t>
            </a:r>
          </a:p>
          <a:p>
            <a:pPr lvl="6"/>
            <a:r>
              <a:rPr lang="da-DK" dirty="0"/>
              <a:t>7</a:t>
            </a:r>
          </a:p>
          <a:p>
            <a:pPr lvl="7"/>
            <a:r>
              <a:rPr lang="da-DK" dirty="0"/>
              <a:t>8</a:t>
            </a:r>
          </a:p>
          <a:p>
            <a:pPr lvl="8"/>
            <a:r>
              <a:rPr lang="da-DK" dirty="0"/>
              <a:t>9</a:t>
            </a:r>
          </a:p>
        </p:txBody>
      </p:sp>
      <p:sp>
        <p:nvSpPr>
          <p:cNvPr id="14" name="Pladsholder til dato 13" hidden="1">
            <a:extLst>
              <a:ext uri="{FF2B5EF4-FFF2-40B4-BE49-F238E27FC236}">
                <a16:creationId xmlns:a16="http://schemas.microsoft.com/office/drawing/2014/main" id="{47DE2DF5-FF8F-4E0B-A192-F05BE76E88B3}"/>
              </a:ext>
            </a:extLst>
          </p:cNvPr>
          <p:cNvSpPr>
            <a:spLocks noGrp="1"/>
          </p:cNvSpPr>
          <p:nvPr>
            <p:ph type="dt" sz="half" idx="10"/>
          </p:nvPr>
        </p:nvSpPr>
        <p:spPr/>
        <p:txBody>
          <a:bodyPr/>
          <a:lstStyle/>
          <a:p>
            <a:endParaRPr lang="da-DK" dirty="0"/>
          </a:p>
        </p:txBody>
      </p:sp>
      <p:sp>
        <p:nvSpPr>
          <p:cNvPr id="7" name="Pladsholder til sidefod 11">
            <a:extLst>
              <a:ext uri="{FF2B5EF4-FFF2-40B4-BE49-F238E27FC236}">
                <a16:creationId xmlns:a16="http://schemas.microsoft.com/office/drawing/2014/main" id="{62381C91-DCA8-47A6-A6A4-9F0914E45916}"/>
              </a:ext>
            </a:extLst>
          </p:cNvPr>
          <p:cNvSpPr>
            <a:spLocks noGrp="1"/>
          </p:cNvSpPr>
          <p:nvPr>
            <p:ph type="ftr" sz="quarter" idx="15"/>
          </p:nvPr>
        </p:nvSpPr>
        <p:spPr>
          <a:xfrm>
            <a:off x="1667715" y="6285918"/>
            <a:ext cx="5415028" cy="180000"/>
          </a:xfrm>
        </p:spPr>
        <p:txBody>
          <a:bodyPr/>
          <a:lstStyle/>
          <a:p>
            <a:endParaRPr lang="da-DK" dirty="0"/>
          </a:p>
        </p:txBody>
      </p:sp>
      <p:sp>
        <p:nvSpPr>
          <p:cNvPr id="8" name="Pladsholder til slidenummer 12">
            <a:extLst>
              <a:ext uri="{FF2B5EF4-FFF2-40B4-BE49-F238E27FC236}">
                <a16:creationId xmlns:a16="http://schemas.microsoft.com/office/drawing/2014/main" id="{B3CA9496-40C0-4F5B-9036-4FD1D7B881FA}"/>
              </a:ext>
            </a:extLst>
          </p:cNvPr>
          <p:cNvSpPr>
            <a:spLocks noGrp="1"/>
          </p:cNvSpPr>
          <p:nvPr>
            <p:ph type="sldNum" sz="quarter" idx="16"/>
          </p:nvPr>
        </p:nvSpPr>
        <p:spPr>
          <a:xfrm>
            <a:off x="1374342" y="6285918"/>
            <a:ext cx="293372" cy="180000"/>
          </a:xfrm>
        </p:spPr>
        <p:txBody>
          <a:bodyPr/>
          <a:lstStyle/>
          <a:p>
            <a:fld id="{0E46FCFD-B9B3-4DEB-B33C-CC6D12B084BB}" type="slidenum">
              <a:rPr lang="da-DK" smtClean="0"/>
              <a:pPr/>
              <a:t>‹nr.›</a:t>
            </a:fld>
            <a:endParaRPr lang="da-DK" dirty="0"/>
          </a:p>
        </p:txBody>
      </p:sp>
    </p:spTree>
    <p:extLst>
      <p:ext uri="{BB962C8B-B14F-4D97-AF65-F5344CB8AC3E}">
        <p14:creationId xmlns:p14="http://schemas.microsoft.com/office/powerpoint/2010/main" val="3413497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el og indholdsobjekt - grå">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F5953F35-6C01-4DBB-AE72-CA4B607D8BB1}"/>
              </a:ext>
            </a:extLst>
          </p:cNvPr>
          <p:cNvSpPr/>
          <p:nvPr userDrawn="1"/>
        </p:nvSpPr>
        <p:spPr>
          <a:xfrm>
            <a:off x="0" y="0"/>
            <a:ext cx="12193200" cy="6861600"/>
          </a:xfrm>
          <a:prstGeom prst="rect">
            <a:avLst/>
          </a:prstGeom>
          <a:solidFill>
            <a:srgbClr val="575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 name="Title 1"/>
          <p:cNvSpPr>
            <a:spLocks noGrp="1"/>
          </p:cNvSpPr>
          <p:nvPr>
            <p:ph type="title"/>
          </p:nvPr>
        </p:nvSpPr>
        <p:spPr/>
        <p:txBody>
          <a:bodyPr/>
          <a:lstStyle>
            <a:lvl1pPr>
              <a:defRPr>
                <a:solidFill>
                  <a:schemeClr val="bg1"/>
                </a:solidFill>
              </a:defRPr>
            </a:lvl1pPr>
          </a:lstStyle>
          <a:p>
            <a:r>
              <a:rPr lang="da-DK" noProof="0"/>
              <a:t>Klik for at redigere i master</a:t>
            </a:r>
            <a:endParaRPr lang="da-DK" noProof="0" dirty="0"/>
          </a:p>
        </p:txBody>
      </p:sp>
      <p:sp>
        <p:nvSpPr>
          <p:cNvPr id="3" name="Content Placeholder 2"/>
          <p:cNvSpPr>
            <a:spLocks noGrp="1"/>
          </p:cNvSpPr>
          <p:nvPr>
            <p:ph idx="1" hasCustomPrompt="1"/>
          </p:nvPr>
        </p:nvSpPr>
        <p:spPr/>
        <p:txBody>
          <a:bodyPr/>
          <a:lstStyle>
            <a:lvl1pPr>
              <a:spcBef>
                <a:spcPts val="1200"/>
              </a:spcBef>
              <a:buClr>
                <a:schemeClr val="accent3"/>
              </a:buClr>
              <a:defRPr>
                <a:solidFill>
                  <a:schemeClr val="bg1"/>
                </a:solidFill>
              </a:defRPr>
            </a:lvl1pPr>
            <a:lvl2pPr>
              <a:spcBef>
                <a:spcPts val="300"/>
              </a:spcBef>
              <a:spcAft>
                <a:spcPts val="0"/>
              </a:spcAft>
              <a:buClr>
                <a:schemeClr val="accent1"/>
              </a:buClr>
              <a:defRPr>
                <a:solidFill>
                  <a:schemeClr val="bg1"/>
                </a:solidFill>
              </a:defRPr>
            </a:lvl2pPr>
            <a:lvl3pPr>
              <a:spcBef>
                <a:spcPts val="300"/>
              </a:spcBef>
              <a:spcAft>
                <a:spcPts val="0"/>
              </a:spcAft>
              <a:defRPr>
                <a:solidFill>
                  <a:schemeClr val="bg1"/>
                </a:solidFill>
              </a:defRPr>
            </a:lvl3pPr>
            <a:lvl4pPr>
              <a:spcBef>
                <a:spcPts val="300"/>
              </a:spcBef>
              <a:spcAft>
                <a:spcPts val="0"/>
              </a:spcAft>
              <a:buClr>
                <a:schemeClr val="accent3"/>
              </a:buClr>
              <a:defRPr>
                <a:solidFill>
                  <a:schemeClr val="bg1"/>
                </a:solidFill>
              </a:defRPr>
            </a:lvl4pPr>
            <a:lvl5pPr>
              <a:spcBef>
                <a:spcPts val="300"/>
              </a:spcBef>
              <a:spcAft>
                <a:spcPts val="0"/>
              </a:spcAft>
              <a:buClr>
                <a:schemeClr val="accent3"/>
              </a:buClr>
              <a:defRPr>
                <a:solidFill>
                  <a:schemeClr val="bg1"/>
                </a:solidFill>
              </a:defRPr>
            </a:lvl5pPr>
            <a:lvl6pPr>
              <a:defRPr>
                <a:solidFill>
                  <a:schemeClr val="bg1"/>
                </a:solidFill>
              </a:defRPr>
            </a:lvl6pPr>
            <a:lvl7pPr>
              <a:defRPr>
                <a:solidFill>
                  <a:schemeClr val="bg1"/>
                </a:solidFill>
              </a:defRPr>
            </a:lvl7pPr>
            <a:lvl8pPr>
              <a:buNone/>
              <a:defRPr>
                <a:solidFill>
                  <a:schemeClr val="bg1"/>
                </a:solidFill>
              </a:defRPr>
            </a:lvl8pPr>
            <a:lvl9pPr>
              <a:defRPr>
                <a:solidFill>
                  <a:schemeClr val="bg1"/>
                </a:solidFill>
              </a:defRPr>
            </a:lvl9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noProof="0" dirty="0"/>
              <a:t>6</a:t>
            </a:r>
          </a:p>
          <a:p>
            <a:pPr lvl="6"/>
            <a:r>
              <a:rPr lang="da-DK" noProof="0" dirty="0"/>
              <a:t>7</a:t>
            </a:r>
          </a:p>
          <a:p>
            <a:pPr lvl="7"/>
            <a:r>
              <a:rPr lang="da-DK" noProof="0" dirty="0"/>
              <a:t>8</a:t>
            </a:r>
          </a:p>
          <a:p>
            <a:pPr lvl="8"/>
            <a:r>
              <a:rPr lang="da-DK" noProof="0" dirty="0"/>
              <a:t>9</a:t>
            </a:r>
          </a:p>
        </p:txBody>
      </p:sp>
      <p:sp>
        <p:nvSpPr>
          <p:cNvPr id="14" name="Pladsholder til dato 13" hidden="1">
            <a:extLst>
              <a:ext uri="{FF2B5EF4-FFF2-40B4-BE49-F238E27FC236}">
                <a16:creationId xmlns:a16="http://schemas.microsoft.com/office/drawing/2014/main" id="{47DE2DF5-FF8F-4E0B-A192-F05BE76E88B3}"/>
              </a:ext>
            </a:extLst>
          </p:cNvPr>
          <p:cNvSpPr>
            <a:spLocks noGrp="1"/>
          </p:cNvSpPr>
          <p:nvPr>
            <p:ph type="dt" sz="half" idx="10"/>
          </p:nvPr>
        </p:nvSpPr>
        <p:spPr/>
        <p:txBody>
          <a:bodyPr/>
          <a:lstStyle/>
          <a:p>
            <a:endParaRPr lang="da-DK" dirty="0"/>
          </a:p>
        </p:txBody>
      </p:sp>
      <p:pic>
        <p:nvPicPr>
          <p:cNvPr id="8" name="Logo">
            <a:extLst>
              <a:ext uri="{FF2B5EF4-FFF2-40B4-BE49-F238E27FC236}">
                <a16:creationId xmlns:a16="http://schemas.microsoft.com/office/drawing/2014/main" id="{265956DE-EFE7-421B-AB1B-9C457CD83B7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64167" y="6071278"/>
            <a:ext cx="1442987" cy="425781"/>
          </a:xfrm>
          <a:prstGeom prst="rect">
            <a:avLst/>
          </a:prstGeom>
        </p:spPr>
      </p:pic>
      <p:sp>
        <p:nvSpPr>
          <p:cNvPr id="9" name="Pladsholder til sidefod 11">
            <a:extLst>
              <a:ext uri="{FF2B5EF4-FFF2-40B4-BE49-F238E27FC236}">
                <a16:creationId xmlns:a16="http://schemas.microsoft.com/office/drawing/2014/main" id="{62381C91-DCA8-47A6-A6A4-9F0914E45916}"/>
              </a:ext>
            </a:extLst>
          </p:cNvPr>
          <p:cNvSpPr>
            <a:spLocks noGrp="1"/>
          </p:cNvSpPr>
          <p:nvPr>
            <p:ph type="ftr" sz="quarter" idx="15"/>
          </p:nvPr>
        </p:nvSpPr>
        <p:spPr>
          <a:xfrm>
            <a:off x="1667715" y="6285918"/>
            <a:ext cx="5415028" cy="180000"/>
          </a:xfrm>
        </p:spPr>
        <p:txBody>
          <a:bodyPr/>
          <a:lstStyle>
            <a:lvl1pPr>
              <a:defRPr>
                <a:solidFill>
                  <a:schemeClr val="bg1"/>
                </a:solidFill>
              </a:defRPr>
            </a:lvl1pPr>
          </a:lstStyle>
          <a:p>
            <a:endParaRPr lang="da-DK" dirty="0"/>
          </a:p>
        </p:txBody>
      </p:sp>
      <p:sp>
        <p:nvSpPr>
          <p:cNvPr id="10" name="Pladsholder til slidenummer 12">
            <a:extLst>
              <a:ext uri="{FF2B5EF4-FFF2-40B4-BE49-F238E27FC236}">
                <a16:creationId xmlns:a16="http://schemas.microsoft.com/office/drawing/2014/main" id="{B3CA9496-40C0-4F5B-9036-4FD1D7B881FA}"/>
              </a:ext>
            </a:extLst>
          </p:cNvPr>
          <p:cNvSpPr>
            <a:spLocks noGrp="1"/>
          </p:cNvSpPr>
          <p:nvPr>
            <p:ph type="sldNum" sz="quarter" idx="16"/>
          </p:nvPr>
        </p:nvSpPr>
        <p:spPr>
          <a:xfrm>
            <a:off x="1374342" y="6285918"/>
            <a:ext cx="293372" cy="180000"/>
          </a:xfrm>
        </p:spPr>
        <p:txBody>
          <a:bodyPr/>
          <a:lstStyle>
            <a:lvl1pPr>
              <a:defRPr>
                <a:solidFill>
                  <a:schemeClr val="bg1"/>
                </a:solidFill>
              </a:defRPr>
            </a:lvl1pPr>
          </a:lstStyle>
          <a:p>
            <a:fld id="{0E46FCFD-B9B3-4DEB-B33C-CC6D12B084BB}" type="slidenum">
              <a:rPr lang="da-DK" smtClean="0"/>
              <a:pPr/>
              <a:t>‹nr.›</a:t>
            </a:fld>
            <a:endParaRPr lang="da-DK" dirty="0"/>
          </a:p>
        </p:txBody>
      </p:sp>
    </p:spTree>
    <p:extLst>
      <p:ext uri="{BB962C8B-B14F-4D97-AF65-F5344CB8AC3E}">
        <p14:creationId xmlns:p14="http://schemas.microsoft.com/office/powerpoint/2010/main" val="20232671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indholdsobjekter (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noProof="0"/>
              <a:t>Klik for at redigere i master</a:t>
            </a:r>
            <a:endParaRPr lang="da-DK" noProof="0" dirty="0"/>
          </a:p>
        </p:txBody>
      </p:sp>
      <p:sp>
        <p:nvSpPr>
          <p:cNvPr id="9" name="Pladsholder til indhold 2"/>
          <p:cNvSpPr>
            <a:spLocks noGrp="1"/>
          </p:cNvSpPr>
          <p:nvPr>
            <p:ph idx="1" hasCustomPrompt="1"/>
          </p:nvPr>
        </p:nvSpPr>
        <p:spPr>
          <a:xfrm>
            <a:off x="1029600" y="1637999"/>
            <a:ext cx="7729200" cy="4168800"/>
          </a:xfrm>
        </p:spPr>
        <p:txBody>
          <a:body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0" name="Pladsholder til indhold 3"/>
          <p:cNvSpPr>
            <a:spLocks noGrp="1"/>
          </p:cNvSpPr>
          <p:nvPr>
            <p:ph sz="half" idx="2" hasCustomPrompt="1"/>
          </p:nvPr>
        </p:nvSpPr>
        <p:spPr>
          <a:xfrm>
            <a:off x="9052560" y="1636713"/>
            <a:ext cx="2110740" cy="4168775"/>
          </a:xfrm>
        </p:spPr>
        <p:txBody>
          <a:bodyPr/>
          <a:lstStyle>
            <a:lvl1pPr>
              <a:spcBef>
                <a:spcPts val="0"/>
              </a:spcBef>
              <a:defRPr sz="1800"/>
            </a:lvl1pPr>
            <a:lvl2pPr>
              <a:spcBef>
                <a:spcPts val="0"/>
              </a:spcBef>
              <a:defRPr sz="1800"/>
            </a:lvl2pPr>
            <a:lvl3pPr>
              <a:spcBef>
                <a:spcPts val="0"/>
              </a:spcBef>
              <a:defRPr sz="1800"/>
            </a:lvl3pPr>
            <a:lvl4pPr>
              <a:spcBef>
                <a:spcPts val="0"/>
              </a:spcBef>
              <a:defRPr sz="1800"/>
            </a:lvl4pPr>
            <a:lvl5pPr>
              <a:spcBef>
                <a:spcPts val="0"/>
              </a:spcBef>
              <a:defRPr sz="1800"/>
            </a:lvl5pPr>
            <a:lvl6pPr>
              <a:spcBef>
                <a:spcPts val="0"/>
              </a:spcBef>
              <a:defRPr sz="1800"/>
            </a:lvl6pPr>
            <a:lvl7pPr>
              <a:spcBef>
                <a:spcPts val="0"/>
              </a:spcBef>
              <a:defRPr sz="1800"/>
            </a:lvl7pPr>
            <a:lvl8pPr>
              <a:spcBef>
                <a:spcPts val="0"/>
              </a:spcBef>
              <a:defRPr sz="1800"/>
            </a:lvl8pPr>
            <a:lvl9pPr>
              <a:spcBef>
                <a:spcPts val="0"/>
              </a:spcBef>
              <a:defRPr sz="1800"/>
            </a:lvl9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a:t>
            </a:r>
          </a:p>
          <a:p>
            <a:pPr lvl="6"/>
            <a:r>
              <a:rPr lang="da-DK" dirty="0"/>
              <a:t>7</a:t>
            </a:r>
          </a:p>
          <a:p>
            <a:pPr lvl="7"/>
            <a:r>
              <a:rPr lang="da-DK" dirty="0"/>
              <a:t>8</a:t>
            </a:r>
          </a:p>
          <a:p>
            <a:pPr lvl="8"/>
            <a:r>
              <a:rPr lang="da-DK" dirty="0"/>
              <a:t>9</a:t>
            </a:r>
          </a:p>
        </p:txBody>
      </p:sp>
      <p:sp>
        <p:nvSpPr>
          <p:cNvPr id="14" name="Pladsholder til dato 13" hidden="1">
            <a:extLst>
              <a:ext uri="{FF2B5EF4-FFF2-40B4-BE49-F238E27FC236}">
                <a16:creationId xmlns:a16="http://schemas.microsoft.com/office/drawing/2014/main" id="{47DE2DF5-FF8F-4E0B-A192-F05BE76E88B3}"/>
              </a:ext>
            </a:extLst>
          </p:cNvPr>
          <p:cNvSpPr>
            <a:spLocks noGrp="1"/>
          </p:cNvSpPr>
          <p:nvPr>
            <p:ph type="dt" sz="half" idx="10"/>
          </p:nvPr>
        </p:nvSpPr>
        <p:spPr/>
        <p:txBody>
          <a:bodyPr/>
          <a:lstStyle/>
          <a:p>
            <a:endParaRPr lang="da-DK" dirty="0"/>
          </a:p>
        </p:txBody>
      </p:sp>
      <p:sp>
        <p:nvSpPr>
          <p:cNvPr id="7" name="Pladsholder til sidefod 11">
            <a:extLst>
              <a:ext uri="{FF2B5EF4-FFF2-40B4-BE49-F238E27FC236}">
                <a16:creationId xmlns:a16="http://schemas.microsoft.com/office/drawing/2014/main" id="{62381C91-DCA8-47A6-A6A4-9F0914E45916}"/>
              </a:ext>
            </a:extLst>
          </p:cNvPr>
          <p:cNvSpPr>
            <a:spLocks noGrp="1"/>
          </p:cNvSpPr>
          <p:nvPr>
            <p:ph type="ftr" sz="quarter" idx="15"/>
          </p:nvPr>
        </p:nvSpPr>
        <p:spPr>
          <a:xfrm>
            <a:off x="1667715" y="6285918"/>
            <a:ext cx="5415028" cy="180000"/>
          </a:xfrm>
        </p:spPr>
        <p:txBody>
          <a:bodyPr/>
          <a:lstStyle/>
          <a:p>
            <a:endParaRPr lang="da-DK" dirty="0"/>
          </a:p>
        </p:txBody>
      </p:sp>
      <p:sp>
        <p:nvSpPr>
          <p:cNvPr id="8" name="Pladsholder til slidenummer 12">
            <a:extLst>
              <a:ext uri="{FF2B5EF4-FFF2-40B4-BE49-F238E27FC236}">
                <a16:creationId xmlns:a16="http://schemas.microsoft.com/office/drawing/2014/main" id="{B3CA9496-40C0-4F5B-9036-4FD1D7B881FA}"/>
              </a:ext>
            </a:extLst>
          </p:cNvPr>
          <p:cNvSpPr>
            <a:spLocks noGrp="1"/>
          </p:cNvSpPr>
          <p:nvPr>
            <p:ph type="sldNum" sz="quarter" idx="16"/>
          </p:nvPr>
        </p:nvSpPr>
        <p:spPr>
          <a:xfrm>
            <a:off x="1374342" y="6285918"/>
            <a:ext cx="293372" cy="180000"/>
          </a:xfrm>
        </p:spPr>
        <p:txBody>
          <a:bodyPr/>
          <a:lstStyle/>
          <a:p>
            <a:fld id="{0E46FCFD-B9B3-4DEB-B33C-CC6D12B084BB}" type="slidenum">
              <a:rPr lang="da-DK" smtClean="0"/>
              <a:pPr/>
              <a:t>‹nr.›</a:t>
            </a:fld>
            <a:endParaRPr lang="da-DK" dirty="0"/>
          </a:p>
        </p:txBody>
      </p:sp>
    </p:spTree>
    <p:extLst>
      <p:ext uri="{BB962C8B-B14F-4D97-AF65-F5344CB8AC3E}">
        <p14:creationId xmlns:p14="http://schemas.microsoft.com/office/powerpoint/2010/main" val="3240854639"/>
      </p:ext>
    </p:extLst>
  </p:cSld>
  <p:clrMapOvr>
    <a:masterClrMapping/>
  </p:clrMapOvr>
  <p:extLst>
    <p:ext uri="{DCECCB84-F9BA-43D5-87BE-67443E8EF086}">
      <p15:sldGuideLst xmlns:p15="http://schemas.microsoft.com/office/powerpoint/2012/main">
        <p15:guide id="1" pos="5518" userDrawn="1">
          <p15:clr>
            <a:srgbClr val="FBAE40"/>
          </p15:clr>
        </p15:guide>
        <p15:guide id="2" pos="570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indholdsobjekter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noProof="0"/>
              <a:t>Klik for at redigere i master</a:t>
            </a:r>
            <a:endParaRPr lang="da-DK" noProof="0" dirty="0"/>
          </a:p>
        </p:txBody>
      </p:sp>
      <p:sp>
        <p:nvSpPr>
          <p:cNvPr id="9" name="Pladsholder til indhold 2"/>
          <p:cNvSpPr>
            <a:spLocks noGrp="1"/>
          </p:cNvSpPr>
          <p:nvPr>
            <p:ph idx="1" hasCustomPrompt="1"/>
          </p:nvPr>
        </p:nvSpPr>
        <p:spPr>
          <a:xfrm>
            <a:off x="1029600" y="1637999"/>
            <a:ext cx="4906800" cy="4168800"/>
          </a:xfrm>
        </p:spPr>
        <p:txBody>
          <a:bodyPr/>
          <a:lstStyle>
            <a:lvl5pPr>
              <a:defRPr/>
            </a:lvl5pPr>
            <a:lvl6pPr>
              <a:defRPr/>
            </a:lvl6pPr>
            <a:lvl7pPr>
              <a:defRPr/>
            </a:lvl7pPr>
            <a:lvl8pPr>
              <a:defRPr/>
            </a:lvl8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a:t>
            </a:r>
          </a:p>
          <a:p>
            <a:pPr lvl="6"/>
            <a:r>
              <a:rPr lang="da-DK" dirty="0"/>
              <a:t>7</a:t>
            </a:r>
          </a:p>
          <a:p>
            <a:pPr lvl="7"/>
            <a:r>
              <a:rPr lang="da-DK" dirty="0"/>
              <a:t>8</a:t>
            </a:r>
          </a:p>
          <a:p>
            <a:pPr lvl="8"/>
            <a:r>
              <a:rPr lang="da-DK" dirty="0"/>
              <a:t>9</a:t>
            </a:r>
          </a:p>
        </p:txBody>
      </p:sp>
      <p:sp>
        <p:nvSpPr>
          <p:cNvPr id="10" name="Pladsholder til indhold 3"/>
          <p:cNvSpPr>
            <a:spLocks noGrp="1"/>
          </p:cNvSpPr>
          <p:nvPr>
            <p:ph sz="half" idx="2" hasCustomPrompt="1"/>
          </p:nvPr>
        </p:nvSpPr>
        <p:spPr>
          <a:xfrm>
            <a:off x="6256500" y="1636713"/>
            <a:ext cx="4906800" cy="4168775"/>
          </a:xfrm>
        </p:spPr>
        <p:txBody>
          <a:bodyPr/>
          <a:lstStyle>
            <a:lvl1pPr>
              <a:defRPr sz="2200"/>
            </a:lvl1pPr>
            <a:lvl2pPr>
              <a:defRPr sz="2200"/>
            </a:lvl2pPr>
            <a:lvl3pPr>
              <a:defRPr sz="2200"/>
            </a:lvl3pPr>
            <a:lvl4pPr>
              <a:defRPr sz="2200"/>
            </a:lvl4pPr>
            <a:lvl5pPr>
              <a:defRPr sz="2200"/>
            </a:lvl5pPr>
            <a:lvl6pPr>
              <a:defRPr sz="2200"/>
            </a:lvl6pPr>
            <a:lvl7pPr>
              <a:defRPr sz="2200"/>
            </a:lvl7pPr>
            <a:lvl8pPr>
              <a:defRPr sz="2200"/>
            </a:lvl8pPr>
            <a:lvl9pPr>
              <a:defRPr sz="2200"/>
            </a:lvl9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a:t>
            </a:r>
          </a:p>
          <a:p>
            <a:pPr lvl="6"/>
            <a:r>
              <a:rPr lang="da-DK" dirty="0"/>
              <a:t>7</a:t>
            </a:r>
          </a:p>
          <a:p>
            <a:pPr lvl="7"/>
            <a:r>
              <a:rPr lang="da-DK" dirty="0"/>
              <a:t>8</a:t>
            </a:r>
          </a:p>
          <a:p>
            <a:pPr lvl="8"/>
            <a:r>
              <a:rPr lang="da-DK" dirty="0"/>
              <a:t>9</a:t>
            </a:r>
          </a:p>
        </p:txBody>
      </p:sp>
      <p:sp>
        <p:nvSpPr>
          <p:cNvPr id="14" name="Pladsholder til dato 13" hidden="1">
            <a:extLst>
              <a:ext uri="{FF2B5EF4-FFF2-40B4-BE49-F238E27FC236}">
                <a16:creationId xmlns:a16="http://schemas.microsoft.com/office/drawing/2014/main" id="{47DE2DF5-FF8F-4E0B-A192-F05BE76E88B3}"/>
              </a:ext>
            </a:extLst>
          </p:cNvPr>
          <p:cNvSpPr>
            <a:spLocks noGrp="1"/>
          </p:cNvSpPr>
          <p:nvPr>
            <p:ph type="dt" sz="half" idx="10"/>
          </p:nvPr>
        </p:nvSpPr>
        <p:spPr/>
        <p:txBody>
          <a:bodyPr/>
          <a:lstStyle/>
          <a:p>
            <a:endParaRPr lang="da-DK" dirty="0"/>
          </a:p>
        </p:txBody>
      </p:sp>
      <p:sp>
        <p:nvSpPr>
          <p:cNvPr id="7" name="Pladsholder til sidefod 11">
            <a:extLst>
              <a:ext uri="{FF2B5EF4-FFF2-40B4-BE49-F238E27FC236}">
                <a16:creationId xmlns:a16="http://schemas.microsoft.com/office/drawing/2014/main" id="{62381C91-DCA8-47A6-A6A4-9F0914E45916}"/>
              </a:ext>
            </a:extLst>
          </p:cNvPr>
          <p:cNvSpPr>
            <a:spLocks noGrp="1"/>
          </p:cNvSpPr>
          <p:nvPr>
            <p:ph type="ftr" sz="quarter" idx="15"/>
          </p:nvPr>
        </p:nvSpPr>
        <p:spPr>
          <a:xfrm>
            <a:off x="1667715" y="6285918"/>
            <a:ext cx="5415028" cy="180000"/>
          </a:xfrm>
        </p:spPr>
        <p:txBody>
          <a:bodyPr/>
          <a:lstStyle/>
          <a:p>
            <a:endParaRPr lang="da-DK" dirty="0"/>
          </a:p>
        </p:txBody>
      </p:sp>
      <p:sp>
        <p:nvSpPr>
          <p:cNvPr id="8" name="Pladsholder til slidenummer 12">
            <a:extLst>
              <a:ext uri="{FF2B5EF4-FFF2-40B4-BE49-F238E27FC236}">
                <a16:creationId xmlns:a16="http://schemas.microsoft.com/office/drawing/2014/main" id="{B3CA9496-40C0-4F5B-9036-4FD1D7B881FA}"/>
              </a:ext>
            </a:extLst>
          </p:cNvPr>
          <p:cNvSpPr>
            <a:spLocks noGrp="1"/>
          </p:cNvSpPr>
          <p:nvPr>
            <p:ph type="sldNum" sz="quarter" idx="16"/>
          </p:nvPr>
        </p:nvSpPr>
        <p:spPr>
          <a:xfrm>
            <a:off x="1374342" y="6285918"/>
            <a:ext cx="293372" cy="180000"/>
          </a:xfrm>
        </p:spPr>
        <p:txBody>
          <a:bodyPr/>
          <a:lstStyle/>
          <a:p>
            <a:fld id="{0E46FCFD-B9B3-4DEB-B33C-CC6D12B084BB}" type="slidenum">
              <a:rPr lang="da-DK" smtClean="0"/>
              <a:pPr/>
              <a:t>‹nr.›</a:t>
            </a:fld>
            <a:endParaRPr lang="da-DK" dirty="0"/>
          </a:p>
        </p:txBody>
      </p:sp>
    </p:spTree>
    <p:extLst>
      <p:ext uri="{BB962C8B-B14F-4D97-AF65-F5344CB8AC3E}">
        <p14:creationId xmlns:p14="http://schemas.microsoft.com/office/powerpoint/2010/main" val="3891264711"/>
      </p:ext>
    </p:extLst>
  </p:cSld>
  <p:clrMapOvr>
    <a:masterClrMapping/>
  </p:clrMapOvr>
  <p:extLst>
    <p:ext uri="{DCECCB84-F9BA-43D5-87BE-67443E8EF086}">
      <p15:sldGuideLst xmlns:p15="http://schemas.microsoft.com/office/powerpoint/2012/main">
        <p15:guide id="1" pos="3741" userDrawn="1">
          <p15:clr>
            <a:srgbClr val="FBAE40"/>
          </p15:clr>
        </p15:guide>
        <p15:guide id="2" pos="39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indholdsobjekter (B) grå">
    <p:bg>
      <p:bgRef idx="1001">
        <a:schemeClr val="bg1"/>
      </p:bgRef>
    </p:bg>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F67ED29F-E2C4-4144-8823-BD3990AE25AE}"/>
              </a:ext>
            </a:extLst>
          </p:cNvPr>
          <p:cNvSpPr/>
          <p:nvPr userDrawn="1"/>
        </p:nvSpPr>
        <p:spPr>
          <a:xfrm>
            <a:off x="0" y="0"/>
            <a:ext cx="12193200" cy="6861600"/>
          </a:xfrm>
          <a:prstGeom prst="rect">
            <a:avLst/>
          </a:prstGeom>
          <a:solidFill>
            <a:srgbClr val="575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pic>
        <p:nvPicPr>
          <p:cNvPr id="12" name="Logo">
            <a:extLst>
              <a:ext uri="{FF2B5EF4-FFF2-40B4-BE49-F238E27FC236}">
                <a16:creationId xmlns:a16="http://schemas.microsoft.com/office/drawing/2014/main" id="{5150AA3B-FBE9-4859-83BB-DE6BAD048C0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64167" y="6071278"/>
            <a:ext cx="1442987" cy="425781"/>
          </a:xfrm>
          <a:prstGeom prst="rect">
            <a:avLst/>
          </a:prstGeom>
        </p:spPr>
      </p:pic>
      <p:sp>
        <p:nvSpPr>
          <p:cNvPr id="2" name="Title 1"/>
          <p:cNvSpPr>
            <a:spLocks noGrp="1"/>
          </p:cNvSpPr>
          <p:nvPr>
            <p:ph type="title"/>
          </p:nvPr>
        </p:nvSpPr>
        <p:spPr/>
        <p:txBody>
          <a:bodyPr/>
          <a:lstStyle>
            <a:lvl1pPr>
              <a:defRPr/>
            </a:lvl1pPr>
          </a:lstStyle>
          <a:p>
            <a:r>
              <a:rPr lang="da-DK" noProof="0" dirty="0"/>
              <a:t>Klik for at redigere i master</a:t>
            </a:r>
          </a:p>
        </p:txBody>
      </p:sp>
      <p:sp>
        <p:nvSpPr>
          <p:cNvPr id="9" name="Pladsholder til indhold 2"/>
          <p:cNvSpPr>
            <a:spLocks noGrp="1"/>
          </p:cNvSpPr>
          <p:nvPr>
            <p:ph idx="1" hasCustomPrompt="1"/>
          </p:nvPr>
        </p:nvSpPr>
        <p:spPr>
          <a:xfrm>
            <a:off x="1029600" y="1637999"/>
            <a:ext cx="4904475" cy="4168800"/>
          </a:xfrm>
        </p:spPr>
        <p:txBody>
          <a:bodyPr/>
          <a:lstStyle>
            <a:lvl1pPr>
              <a:buClr>
                <a:schemeClr val="accent3"/>
              </a:buClr>
              <a:defRPr>
                <a:solidFill>
                  <a:schemeClr val="tx1"/>
                </a:solidFill>
              </a:defRPr>
            </a:lvl1pPr>
            <a:lvl2pPr>
              <a:buClr>
                <a:schemeClr val="accent1"/>
              </a:buClr>
              <a:defRPr>
                <a:solidFill>
                  <a:schemeClr val="tx1"/>
                </a:solidFill>
              </a:defRPr>
            </a:lvl2pPr>
            <a:lvl3pP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a:t>
            </a:r>
          </a:p>
          <a:p>
            <a:pPr lvl="6"/>
            <a:r>
              <a:rPr lang="da-DK" dirty="0"/>
              <a:t>7</a:t>
            </a:r>
          </a:p>
          <a:p>
            <a:pPr lvl="7"/>
            <a:r>
              <a:rPr lang="da-DK" dirty="0"/>
              <a:t>8</a:t>
            </a:r>
          </a:p>
          <a:p>
            <a:pPr lvl="8"/>
            <a:r>
              <a:rPr lang="da-DK" dirty="0"/>
              <a:t>9</a:t>
            </a:r>
          </a:p>
        </p:txBody>
      </p:sp>
      <p:sp>
        <p:nvSpPr>
          <p:cNvPr id="10" name="Pladsholder til indhold 3"/>
          <p:cNvSpPr>
            <a:spLocks noGrp="1"/>
          </p:cNvSpPr>
          <p:nvPr>
            <p:ph sz="half" idx="2" hasCustomPrompt="1"/>
          </p:nvPr>
        </p:nvSpPr>
        <p:spPr>
          <a:xfrm>
            <a:off x="6256500" y="1636713"/>
            <a:ext cx="4906800" cy="4168775"/>
          </a:xfrm>
        </p:spPr>
        <p:txBody>
          <a:bodyPr/>
          <a:lstStyle>
            <a:lvl1pPr>
              <a:buClr>
                <a:schemeClr val="accent3"/>
              </a:buClr>
              <a:defRPr sz="2200">
                <a:solidFill>
                  <a:schemeClr val="tx1"/>
                </a:solidFill>
              </a:defRPr>
            </a:lvl1pPr>
            <a:lvl2pPr>
              <a:buClr>
                <a:schemeClr val="accent1"/>
              </a:buClr>
              <a:defRPr sz="2200">
                <a:solidFill>
                  <a:schemeClr val="tx1"/>
                </a:solidFill>
              </a:defRPr>
            </a:lvl2pPr>
            <a:lvl3pPr>
              <a:defRPr sz="2200">
                <a:solidFill>
                  <a:schemeClr val="tx1"/>
                </a:solidFill>
              </a:defRPr>
            </a:lvl3pPr>
            <a:lvl4pPr>
              <a:buClr>
                <a:schemeClr val="accent3"/>
              </a:buClr>
              <a:defRPr sz="2200">
                <a:solidFill>
                  <a:schemeClr val="tx1"/>
                </a:solidFill>
              </a:defRPr>
            </a:lvl4pPr>
            <a:lvl5pPr>
              <a:buClr>
                <a:schemeClr val="accent3"/>
              </a:buClr>
              <a:defRPr sz="2200">
                <a:solidFill>
                  <a:schemeClr val="tx1"/>
                </a:solidFill>
              </a:defRPr>
            </a:lvl5pPr>
            <a:lvl6pPr>
              <a:defRPr sz="2200">
                <a:solidFill>
                  <a:schemeClr val="tx1"/>
                </a:solidFill>
              </a:defRPr>
            </a:lvl6pPr>
            <a:lvl7pPr>
              <a:defRPr sz="2200">
                <a:solidFill>
                  <a:schemeClr val="tx1"/>
                </a:solidFill>
              </a:defRPr>
            </a:lvl7pPr>
            <a:lvl8pPr>
              <a:defRPr sz="2200">
                <a:solidFill>
                  <a:schemeClr val="tx1"/>
                </a:solidFill>
              </a:defRPr>
            </a:lvl8pPr>
            <a:lvl9pPr>
              <a:defRPr sz="2200">
                <a:solidFill>
                  <a:schemeClr val="tx1"/>
                </a:solidFill>
              </a:defRPr>
            </a:lvl9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a:t>
            </a:r>
          </a:p>
          <a:p>
            <a:pPr lvl="6"/>
            <a:r>
              <a:rPr lang="da-DK" dirty="0"/>
              <a:t>7</a:t>
            </a:r>
          </a:p>
          <a:p>
            <a:pPr lvl="7"/>
            <a:r>
              <a:rPr lang="da-DK" dirty="0"/>
              <a:t>8</a:t>
            </a:r>
          </a:p>
          <a:p>
            <a:pPr lvl="8"/>
            <a:r>
              <a:rPr lang="da-DK" dirty="0"/>
              <a:t>9</a:t>
            </a:r>
          </a:p>
        </p:txBody>
      </p:sp>
      <p:sp>
        <p:nvSpPr>
          <p:cNvPr id="14" name="Pladsholder til dato 13" hidden="1">
            <a:extLst>
              <a:ext uri="{FF2B5EF4-FFF2-40B4-BE49-F238E27FC236}">
                <a16:creationId xmlns:a16="http://schemas.microsoft.com/office/drawing/2014/main" id="{47DE2DF5-FF8F-4E0B-A192-F05BE76E88B3}"/>
              </a:ext>
            </a:extLst>
          </p:cNvPr>
          <p:cNvSpPr>
            <a:spLocks noGrp="1"/>
          </p:cNvSpPr>
          <p:nvPr>
            <p:ph type="dt" sz="half" idx="10"/>
          </p:nvPr>
        </p:nvSpPr>
        <p:spPr/>
        <p:txBody>
          <a:bodyPr/>
          <a:lstStyle/>
          <a:p>
            <a:endParaRPr lang="da-DK" dirty="0"/>
          </a:p>
        </p:txBody>
      </p:sp>
      <p:sp>
        <p:nvSpPr>
          <p:cNvPr id="7" name="Pladsholder til sidefod 11">
            <a:extLst>
              <a:ext uri="{FF2B5EF4-FFF2-40B4-BE49-F238E27FC236}">
                <a16:creationId xmlns:a16="http://schemas.microsoft.com/office/drawing/2014/main" id="{62381C91-DCA8-47A6-A6A4-9F0914E45916}"/>
              </a:ext>
            </a:extLst>
          </p:cNvPr>
          <p:cNvSpPr>
            <a:spLocks noGrp="1"/>
          </p:cNvSpPr>
          <p:nvPr>
            <p:ph type="ftr" sz="quarter" idx="15"/>
          </p:nvPr>
        </p:nvSpPr>
        <p:spPr>
          <a:xfrm>
            <a:off x="1667715" y="6285918"/>
            <a:ext cx="5415028" cy="180000"/>
          </a:xfrm>
        </p:spPr>
        <p:txBody>
          <a:bodyPr/>
          <a:lstStyle>
            <a:lvl1pPr>
              <a:defRPr>
                <a:solidFill>
                  <a:schemeClr val="tx1"/>
                </a:solidFill>
              </a:defRPr>
            </a:lvl1pPr>
          </a:lstStyle>
          <a:p>
            <a:endParaRPr lang="da-DK" dirty="0"/>
          </a:p>
        </p:txBody>
      </p:sp>
      <p:sp>
        <p:nvSpPr>
          <p:cNvPr id="8" name="Pladsholder til slidenummer 12">
            <a:extLst>
              <a:ext uri="{FF2B5EF4-FFF2-40B4-BE49-F238E27FC236}">
                <a16:creationId xmlns:a16="http://schemas.microsoft.com/office/drawing/2014/main" id="{B3CA9496-40C0-4F5B-9036-4FD1D7B881FA}"/>
              </a:ext>
            </a:extLst>
          </p:cNvPr>
          <p:cNvSpPr>
            <a:spLocks noGrp="1"/>
          </p:cNvSpPr>
          <p:nvPr>
            <p:ph type="sldNum" sz="quarter" idx="16"/>
          </p:nvPr>
        </p:nvSpPr>
        <p:spPr>
          <a:xfrm>
            <a:off x="1374342" y="6285918"/>
            <a:ext cx="293372" cy="180000"/>
          </a:xfrm>
        </p:spPr>
        <p:txBody>
          <a:bodyPr/>
          <a:lstStyle>
            <a:lvl1pPr>
              <a:defRPr>
                <a:solidFill>
                  <a:schemeClr val="tx1"/>
                </a:solidFill>
              </a:defRPr>
            </a:lvl1pPr>
          </a:lstStyle>
          <a:p>
            <a:fld id="{0E46FCFD-B9B3-4DEB-B33C-CC6D12B084BB}" type="slidenum">
              <a:rPr lang="da-DK" smtClean="0"/>
              <a:pPr/>
              <a:t>‹nr.›</a:t>
            </a:fld>
            <a:endParaRPr lang="da-DK" dirty="0"/>
          </a:p>
        </p:txBody>
      </p:sp>
    </p:spTree>
    <p:extLst>
      <p:ext uri="{BB962C8B-B14F-4D97-AF65-F5344CB8AC3E}">
        <p14:creationId xmlns:p14="http://schemas.microsoft.com/office/powerpoint/2010/main" val="380171877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741" userDrawn="1">
          <p15:clr>
            <a:srgbClr val="FBAE40"/>
          </p15:clr>
        </p15:guide>
        <p15:guide id="2" pos="394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dhold og bille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noProof="0"/>
              <a:t>Klik for at redigere i master</a:t>
            </a:r>
            <a:endParaRPr lang="da-DK" noProof="0" dirty="0"/>
          </a:p>
        </p:txBody>
      </p:sp>
      <p:sp>
        <p:nvSpPr>
          <p:cNvPr id="9" name="Pladsholder til indhold 2"/>
          <p:cNvSpPr>
            <a:spLocks noGrp="1"/>
          </p:cNvSpPr>
          <p:nvPr>
            <p:ph idx="1" hasCustomPrompt="1"/>
          </p:nvPr>
        </p:nvSpPr>
        <p:spPr>
          <a:xfrm>
            <a:off x="1029600" y="1637999"/>
            <a:ext cx="4906800" cy="4168800"/>
          </a:xfrm>
        </p:spPr>
        <p:txBody>
          <a:bodyPr/>
          <a:lstStyle>
            <a:lvl5pPr>
              <a:defRPr/>
            </a:lvl5pPr>
            <a:lvl6pPr>
              <a:defRPr/>
            </a:lvl6pPr>
            <a:lvl7pPr>
              <a:defRPr/>
            </a:lvl7pPr>
            <a:lvl8pPr>
              <a:defRPr/>
            </a:lvl8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a:t>
            </a:r>
          </a:p>
          <a:p>
            <a:pPr lvl="6"/>
            <a:r>
              <a:rPr lang="da-DK" dirty="0"/>
              <a:t>7</a:t>
            </a:r>
          </a:p>
          <a:p>
            <a:pPr lvl="7"/>
            <a:r>
              <a:rPr lang="da-DK" dirty="0"/>
              <a:t>8</a:t>
            </a:r>
          </a:p>
          <a:p>
            <a:pPr lvl="8"/>
            <a:r>
              <a:rPr lang="da-DK" dirty="0"/>
              <a:t>9</a:t>
            </a:r>
          </a:p>
        </p:txBody>
      </p:sp>
      <p:sp>
        <p:nvSpPr>
          <p:cNvPr id="14" name="Pladsholder til dato 13" hidden="1">
            <a:extLst>
              <a:ext uri="{FF2B5EF4-FFF2-40B4-BE49-F238E27FC236}">
                <a16:creationId xmlns:a16="http://schemas.microsoft.com/office/drawing/2014/main" id="{47DE2DF5-FF8F-4E0B-A192-F05BE76E88B3}"/>
              </a:ext>
            </a:extLst>
          </p:cNvPr>
          <p:cNvSpPr>
            <a:spLocks noGrp="1"/>
          </p:cNvSpPr>
          <p:nvPr>
            <p:ph type="dt" sz="half" idx="10"/>
          </p:nvPr>
        </p:nvSpPr>
        <p:spPr/>
        <p:txBody>
          <a:bodyPr/>
          <a:lstStyle/>
          <a:p>
            <a:endParaRPr lang="da-DK" dirty="0"/>
          </a:p>
        </p:txBody>
      </p:sp>
      <p:sp>
        <p:nvSpPr>
          <p:cNvPr id="7" name="Pladsholder til sidefod 11">
            <a:extLst>
              <a:ext uri="{FF2B5EF4-FFF2-40B4-BE49-F238E27FC236}">
                <a16:creationId xmlns:a16="http://schemas.microsoft.com/office/drawing/2014/main" id="{62381C91-DCA8-47A6-A6A4-9F0914E45916}"/>
              </a:ext>
            </a:extLst>
          </p:cNvPr>
          <p:cNvSpPr>
            <a:spLocks noGrp="1"/>
          </p:cNvSpPr>
          <p:nvPr>
            <p:ph type="ftr" sz="quarter" idx="15"/>
          </p:nvPr>
        </p:nvSpPr>
        <p:spPr>
          <a:xfrm>
            <a:off x="1667715" y="6285918"/>
            <a:ext cx="5415028" cy="180000"/>
          </a:xfrm>
        </p:spPr>
        <p:txBody>
          <a:bodyPr/>
          <a:lstStyle/>
          <a:p>
            <a:endParaRPr lang="da-DK" dirty="0"/>
          </a:p>
        </p:txBody>
      </p:sp>
      <p:sp>
        <p:nvSpPr>
          <p:cNvPr id="8" name="Pladsholder til slidenummer 12">
            <a:extLst>
              <a:ext uri="{FF2B5EF4-FFF2-40B4-BE49-F238E27FC236}">
                <a16:creationId xmlns:a16="http://schemas.microsoft.com/office/drawing/2014/main" id="{B3CA9496-40C0-4F5B-9036-4FD1D7B881FA}"/>
              </a:ext>
            </a:extLst>
          </p:cNvPr>
          <p:cNvSpPr>
            <a:spLocks noGrp="1"/>
          </p:cNvSpPr>
          <p:nvPr>
            <p:ph type="sldNum" sz="quarter" idx="16"/>
          </p:nvPr>
        </p:nvSpPr>
        <p:spPr>
          <a:xfrm>
            <a:off x="1374342" y="6285918"/>
            <a:ext cx="293372" cy="180000"/>
          </a:xfrm>
        </p:spPr>
        <p:txBody>
          <a:bodyPr/>
          <a:lstStyle/>
          <a:p>
            <a:fld id="{0E46FCFD-B9B3-4DEB-B33C-CC6D12B084BB}" type="slidenum">
              <a:rPr lang="da-DK" smtClean="0"/>
              <a:pPr/>
              <a:t>‹nr.›</a:t>
            </a:fld>
            <a:endParaRPr lang="da-DK" dirty="0"/>
          </a:p>
        </p:txBody>
      </p:sp>
      <p:sp>
        <p:nvSpPr>
          <p:cNvPr id="11" name="Picture Placeholder 3">
            <a:extLst>
              <a:ext uri="{FF2B5EF4-FFF2-40B4-BE49-F238E27FC236}">
                <a16:creationId xmlns:a16="http://schemas.microsoft.com/office/drawing/2014/main" id="{AA022F42-4570-4FF6-9293-6BC9A1A21925}"/>
              </a:ext>
            </a:extLst>
          </p:cNvPr>
          <p:cNvSpPr>
            <a:spLocks noGrp="1"/>
          </p:cNvSpPr>
          <p:nvPr>
            <p:ph type="pic" idx="17" hasCustomPrompt="1"/>
          </p:nvPr>
        </p:nvSpPr>
        <p:spPr>
          <a:xfrm>
            <a:off x="6254750" y="1636713"/>
            <a:ext cx="4906800" cy="4169950"/>
          </a:xfrm>
        </p:spPr>
        <p:txBody>
          <a:bodyPr tIns="1332000" anchor="ctr" anchorCtr="0"/>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dirty="0"/>
              <a:t>Klik på ikonet for at tilføje et billede eller </a:t>
            </a:r>
            <a:br>
              <a:rPr lang="da-DK" dirty="0"/>
            </a:br>
            <a:r>
              <a:rPr lang="da-DK" dirty="0"/>
              <a:t>klik på rammen for at tilføje et billede via Templafy Skyfish</a:t>
            </a:r>
          </a:p>
        </p:txBody>
      </p:sp>
    </p:spTree>
    <p:extLst>
      <p:ext uri="{BB962C8B-B14F-4D97-AF65-F5344CB8AC3E}">
        <p14:creationId xmlns:p14="http://schemas.microsoft.com/office/powerpoint/2010/main" val="4268823278"/>
      </p:ext>
    </p:extLst>
  </p:cSld>
  <p:clrMapOvr>
    <a:masterClrMapping/>
  </p:clrMapOvr>
  <p:extLst>
    <p:ext uri="{DCECCB84-F9BA-43D5-87BE-67443E8EF086}">
      <p15:sldGuideLst xmlns:p15="http://schemas.microsoft.com/office/powerpoint/2012/main">
        <p15:guide id="1" pos="3741" userDrawn="1">
          <p15:clr>
            <a:srgbClr val="FBAE40"/>
          </p15:clr>
        </p15:guide>
        <p15:guide id="2" pos="39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agsorden">
    <p:spTree>
      <p:nvGrpSpPr>
        <p:cNvPr id="1" name=""/>
        <p:cNvGrpSpPr/>
        <p:nvPr/>
      </p:nvGrpSpPr>
      <p:grpSpPr>
        <a:xfrm>
          <a:off x="0" y="0"/>
          <a:ext cx="0" cy="0"/>
          <a:chOff x="0" y="0"/>
          <a:chExt cx="0" cy="0"/>
        </a:xfrm>
      </p:grpSpPr>
      <p:sp>
        <p:nvSpPr>
          <p:cNvPr id="9" name="Pladsholder til indhold 2"/>
          <p:cNvSpPr>
            <a:spLocks noGrp="1"/>
          </p:cNvSpPr>
          <p:nvPr>
            <p:ph idx="1" hasCustomPrompt="1"/>
          </p:nvPr>
        </p:nvSpPr>
        <p:spPr>
          <a:xfrm>
            <a:off x="-79200" y="1637999"/>
            <a:ext cx="4071600" cy="4168800"/>
          </a:xfrm>
        </p:spPr>
        <p:txBody>
          <a:bodyPr/>
          <a:lstStyle>
            <a:lvl1pPr marL="1440000" indent="-1440000">
              <a:spcBef>
                <a:spcPts val="2000"/>
              </a:spcBef>
              <a:buSzPct val="100000"/>
              <a:buFontTx/>
              <a:buBlip>
                <a:blip r:embed="rId2"/>
              </a:buBlip>
              <a:defRPr sz="3200" b="1">
                <a:latin typeface="+mj-lt"/>
              </a:defRPr>
            </a:lvl1pPr>
            <a:lvl2pPr marL="1440000" indent="-1440000">
              <a:spcBef>
                <a:spcPts val="2000"/>
              </a:spcBef>
              <a:buSzPct val="100000"/>
              <a:buFontTx/>
              <a:buBlip>
                <a:blip r:embed="rId3"/>
              </a:buBlip>
              <a:defRPr sz="3200" b="1">
                <a:latin typeface="+mj-lt"/>
              </a:defRPr>
            </a:lvl2pPr>
            <a:lvl3pPr marL="1404000" indent="-360000">
              <a:spcBef>
                <a:spcPts val="1200"/>
              </a:spcBef>
              <a:buClr>
                <a:schemeClr val="accent1"/>
              </a:buClr>
              <a:buSzPct val="110000"/>
              <a:buFont typeface="Arial" panose="020B0604020202020204" pitchFamily="34" charset="0"/>
              <a:buChar char="●"/>
              <a:defRPr sz="2000"/>
            </a:lvl3pPr>
            <a:lvl4pPr marL="1404000">
              <a:spcBef>
                <a:spcPts val="1200"/>
              </a:spcBef>
              <a:buClr>
                <a:schemeClr val="accent3"/>
              </a:buClr>
              <a:defRPr sz="2000"/>
            </a:lvl4pPr>
            <a:lvl5pPr marL="1404000">
              <a:spcBef>
                <a:spcPts val="1200"/>
              </a:spcBef>
              <a:defRPr sz="2000"/>
            </a:lvl5pPr>
            <a:lvl6pPr marL="1080000">
              <a:defRPr sz="2000"/>
            </a:lvl6pPr>
            <a:lvl7pPr marL="1080000">
              <a:defRPr sz="2000"/>
            </a:lvl7pPr>
            <a:lvl8pPr marL="1080000">
              <a:defRPr sz="2000"/>
            </a:lvl8pPr>
            <a:lvl9pPr marL="1080000">
              <a:defRPr sz="2000"/>
            </a:lvl9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a:t>
            </a:r>
          </a:p>
          <a:p>
            <a:pPr lvl="6"/>
            <a:r>
              <a:rPr lang="da-DK" dirty="0"/>
              <a:t>7</a:t>
            </a:r>
          </a:p>
          <a:p>
            <a:pPr lvl="7"/>
            <a:r>
              <a:rPr lang="da-DK" dirty="0"/>
              <a:t>8</a:t>
            </a:r>
          </a:p>
          <a:p>
            <a:pPr lvl="8"/>
            <a:r>
              <a:rPr lang="da-DK" dirty="0"/>
              <a:t>9</a:t>
            </a:r>
          </a:p>
        </p:txBody>
      </p:sp>
      <p:sp>
        <p:nvSpPr>
          <p:cNvPr id="14" name="Pladsholder til dato 13" hidden="1">
            <a:extLst>
              <a:ext uri="{FF2B5EF4-FFF2-40B4-BE49-F238E27FC236}">
                <a16:creationId xmlns:a16="http://schemas.microsoft.com/office/drawing/2014/main" id="{47DE2DF5-FF8F-4E0B-A192-F05BE76E88B3}"/>
              </a:ext>
            </a:extLst>
          </p:cNvPr>
          <p:cNvSpPr>
            <a:spLocks noGrp="1"/>
          </p:cNvSpPr>
          <p:nvPr>
            <p:ph type="dt" sz="half" idx="10"/>
          </p:nvPr>
        </p:nvSpPr>
        <p:spPr/>
        <p:txBody>
          <a:bodyPr/>
          <a:lstStyle/>
          <a:p>
            <a:endParaRPr lang="da-DK" dirty="0"/>
          </a:p>
        </p:txBody>
      </p:sp>
      <p:sp>
        <p:nvSpPr>
          <p:cNvPr id="7" name="Pladsholder til sidefod 11">
            <a:extLst>
              <a:ext uri="{FF2B5EF4-FFF2-40B4-BE49-F238E27FC236}">
                <a16:creationId xmlns:a16="http://schemas.microsoft.com/office/drawing/2014/main" id="{62381C91-DCA8-47A6-A6A4-9F0914E45916}"/>
              </a:ext>
            </a:extLst>
          </p:cNvPr>
          <p:cNvSpPr>
            <a:spLocks noGrp="1"/>
          </p:cNvSpPr>
          <p:nvPr>
            <p:ph type="ftr" sz="quarter" idx="15"/>
          </p:nvPr>
        </p:nvSpPr>
        <p:spPr>
          <a:xfrm>
            <a:off x="1667715" y="6285918"/>
            <a:ext cx="5415028" cy="180000"/>
          </a:xfrm>
        </p:spPr>
        <p:txBody>
          <a:bodyPr/>
          <a:lstStyle/>
          <a:p>
            <a:endParaRPr lang="da-DK" dirty="0"/>
          </a:p>
        </p:txBody>
      </p:sp>
      <p:sp>
        <p:nvSpPr>
          <p:cNvPr id="8" name="Pladsholder til slidenummer 12">
            <a:extLst>
              <a:ext uri="{FF2B5EF4-FFF2-40B4-BE49-F238E27FC236}">
                <a16:creationId xmlns:a16="http://schemas.microsoft.com/office/drawing/2014/main" id="{B3CA9496-40C0-4F5B-9036-4FD1D7B881FA}"/>
              </a:ext>
            </a:extLst>
          </p:cNvPr>
          <p:cNvSpPr>
            <a:spLocks noGrp="1"/>
          </p:cNvSpPr>
          <p:nvPr>
            <p:ph type="sldNum" sz="quarter" idx="16"/>
          </p:nvPr>
        </p:nvSpPr>
        <p:spPr>
          <a:xfrm>
            <a:off x="1374342" y="6285918"/>
            <a:ext cx="293372" cy="180000"/>
          </a:xfrm>
        </p:spPr>
        <p:txBody>
          <a:bodyPr/>
          <a:lstStyle/>
          <a:p>
            <a:fld id="{0E46FCFD-B9B3-4DEB-B33C-CC6D12B084BB}" type="slidenum">
              <a:rPr lang="da-DK" smtClean="0"/>
              <a:pPr/>
              <a:t>‹nr.›</a:t>
            </a:fld>
            <a:endParaRPr lang="da-DK" dirty="0"/>
          </a:p>
        </p:txBody>
      </p:sp>
      <p:sp>
        <p:nvSpPr>
          <p:cNvPr id="10" name="Picture Placeholder 2">
            <a:extLst>
              <a:ext uri="{FF2B5EF4-FFF2-40B4-BE49-F238E27FC236}">
                <a16:creationId xmlns:a16="http://schemas.microsoft.com/office/drawing/2014/main" id="{6D9CD7DC-6272-4874-8940-4ED31F95EF94}"/>
              </a:ext>
            </a:extLst>
          </p:cNvPr>
          <p:cNvSpPr>
            <a:spLocks noGrp="1"/>
          </p:cNvSpPr>
          <p:nvPr>
            <p:ph type="pic" idx="17" hasCustomPrompt="1"/>
          </p:nvPr>
        </p:nvSpPr>
        <p:spPr>
          <a:xfrm>
            <a:off x="4491990" y="855663"/>
            <a:ext cx="7700010" cy="4949825"/>
          </a:xfrm>
        </p:spPr>
        <p:txBody>
          <a:bodyPr tIns="1080000" anchor="ctr" anchorCtr="0"/>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dirty="0"/>
              <a:t>Klik på ikonet for at tilføje et billede eller </a:t>
            </a:r>
            <a:br>
              <a:rPr lang="da-DK" dirty="0"/>
            </a:br>
            <a:r>
              <a:rPr lang="da-DK" dirty="0"/>
              <a:t>klik på rammen for at tilføje et billede via Templafy Skyfish</a:t>
            </a:r>
          </a:p>
        </p:txBody>
      </p:sp>
    </p:spTree>
    <p:extLst>
      <p:ext uri="{BB962C8B-B14F-4D97-AF65-F5344CB8AC3E}">
        <p14:creationId xmlns:p14="http://schemas.microsoft.com/office/powerpoint/2010/main" val="20298903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killeblad">
    <p:spTree>
      <p:nvGrpSpPr>
        <p:cNvPr id="1" name=""/>
        <p:cNvGrpSpPr/>
        <p:nvPr/>
      </p:nvGrpSpPr>
      <p:grpSpPr>
        <a:xfrm>
          <a:off x="0" y="0"/>
          <a:ext cx="0" cy="0"/>
          <a:chOff x="0" y="0"/>
          <a:chExt cx="0" cy="0"/>
        </a:xfrm>
      </p:grpSpPr>
      <p:sp>
        <p:nvSpPr>
          <p:cNvPr id="9" name="Pladsholder til indhold 2"/>
          <p:cNvSpPr>
            <a:spLocks noGrp="1"/>
          </p:cNvSpPr>
          <p:nvPr>
            <p:ph idx="1" hasCustomPrompt="1"/>
          </p:nvPr>
        </p:nvSpPr>
        <p:spPr>
          <a:xfrm>
            <a:off x="-79200" y="2984400"/>
            <a:ext cx="4071600" cy="2822400"/>
          </a:xfrm>
        </p:spPr>
        <p:txBody>
          <a:bodyPr/>
          <a:lstStyle>
            <a:lvl1pPr marL="1440000" indent="-1440000">
              <a:spcBef>
                <a:spcPts val="2000"/>
              </a:spcBef>
              <a:buSzPct val="100000"/>
              <a:buFontTx/>
              <a:buBlip>
                <a:blip r:embed="rId2"/>
              </a:buBlip>
              <a:defRPr sz="3200" b="1">
                <a:latin typeface="+mj-lt"/>
              </a:defRPr>
            </a:lvl1pPr>
            <a:lvl2pPr marL="1440000" indent="-1440000">
              <a:spcBef>
                <a:spcPts val="2000"/>
              </a:spcBef>
              <a:buSzPct val="100000"/>
              <a:buFontTx/>
              <a:buBlip>
                <a:blip r:embed="rId3"/>
              </a:buBlip>
              <a:defRPr sz="3200" b="1">
                <a:latin typeface="+mj-lt"/>
              </a:defRPr>
            </a:lvl2pPr>
            <a:lvl3pPr marL="1404000" indent="-360000">
              <a:spcBef>
                <a:spcPts val="1200"/>
              </a:spcBef>
              <a:buClr>
                <a:schemeClr val="accent1"/>
              </a:buClr>
              <a:buSzPct val="110000"/>
              <a:buFont typeface="Arial" panose="020B0604020202020204" pitchFamily="34" charset="0"/>
              <a:buChar char="●"/>
              <a:defRPr sz="2000"/>
            </a:lvl3pPr>
            <a:lvl4pPr marL="1404000">
              <a:spcBef>
                <a:spcPts val="1200"/>
              </a:spcBef>
              <a:buClr>
                <a:schemeClr val="accent3"/>
              </a:buClr>
              <a:defRPr sz="2000"/>
            </a:lvl4pPr>
            <a:lvl5pPr marL="1404000">
              <a:spcBef>
                <a:spcPts val="1200"/>
              </a:spcBef>
              <a:defRPr sz="2000"/>
            </a:lvl5pPr>
            <a:lvl6pPr marL="1080000">
              <a:defRPr sz="2000"/>
            </a:lvl6pPr>
            <a:lvl7pPr marL="1080000">
              <a:defRPr sz="2000"/>
            </a:lvl7pPr>
            <a:lvl8pPr marL="1080000">
              <a:defRPr sz="2000"/>
            </a:lvl8pPr>
            <a:lvl9pPr marL="1080000">
              <a:defRPr sz="2000"/>
            </a:lvl9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a:t>
            </a:r>
          </a:p>
          <a:p>
            <a:pPr lvl="6"/>
            <a:r>
              <a:rPr lang="da-DK" dirty="0"/>
              <a:t>7</a:t>
            </a:r>
          </a:p>
          <a:p>
            <a:pPr lvl="7"/>
            <a:r>
              <a:rPr lang="da-DK" dirty="0"/>
              <a:t>8</a:t>
            </a:r>
          </a:p>
          <a:p>
            <a:pPr lvl="8"/>
            <a:r>
              <a:rPr lang="da-DK" dirty="0"/>
              <a:t>9</a:t>
            </a:r>
          </a:p>
        </p:txBody>
      </p:sp>
      <p:sp>
        <p:nvSpPr>
          <p:cNvPr id="14" name="Pladsholder til dato 13" hidden="1">
            <a:extLst>
              <a:ext uri="{FF2B5EF4-FFF2-40B4-BE49-F238E27FC236}">
                <a16:creationId xmlns:a16="http://schemas.microsoft.com/office/drawing/2014/main" id="{47DE2DF5-FF8F-4E0B-A192-F05BE76E88B3}"/>
              </a:ext>
            </a:extLst>
          </p:cNvPr>
          <p:cNvSpPr>
            <a:spLocks noGrp="1"/>
          </p:cNvSpPr>
          <p:nvPr>
            <p:ph type="dt" sz="half" idx="10"/>
          </p:nvPr>
        </p:nvSpPr>
        <p:spPr/>
        <p:txBody>
          <a:bodyPr/>
          <a:lstStyle/>
          <a:p>
            <a:endParaRPr lang="da-DK" dirty="0"/>
          </a:p>
        </p:txBody>
      </p:sp>
      <p:sp>
        <p:nvSpPr>
          <p:cNvPr id="7" name="Pladsholder til sidefod 11">
            <a:extLst>
              <a:ext uri="{FF2B5EF4-FFF2-40B4-BE49-F238E27FC236}">
                <a16:creationId xmlns:a16="http://schemas.microsoft.com/office/drawing/2014/main" id="{62381C91-DCA8-47A6-A6A4-9F0914E45916}"/>
              </a:ext>
            </a:extLst>
          </p:cNvPr>
          <p:cNvSpPr>
            <a:spLocks noGrp="1"/>
          </p:cNvSpPr>
          <p:nvPr>
            <p:ph type="ftr" sz="quarter" idx="15"/>
          </p:nvPr>
        </p:nvSpPr>
        <p:spPr>
          <a:xfrm>
            <a:off x="1667715" y="6285918"/>
            <a:ext cx="5415028" cy="180000"/>
          </a:xfrm>
        </p:spPr>
        <p:txBody>
          <a:bodyPr/>
          <a:lstStyle/>
          <a:p>
            <a:endParaRPr lang="da-DK" dirty="0"/>
          </a:p>
        </p:txBody>
      </p:sp>
      <p:sp>
        <p:nvSpPr>
          <p:cNvPr id="8" name="Pladsholder til slidenummer 12">
            <a:extLst>
              <a:ext uri="{FF2B5EF4-FFF2-40B4-BE49-F238E27FC236}">
                <a16:creationId xmlns:a16="http://schemas.microsoft.com/office/drawing/2014/main" id="{B3CA9496-40C0-4F5B-9036-4FD1D7B881FA}"/>
              </a:ext>
            </a:extLst>
          </p:cNvPr>
          <p:cNvSpPr>
            <a:spLocks noGrp="1"/>
          </p:cNvSpPr>
          <p:nvPr>
            <p:ph type="sldNum" sz="quarter" idx="16"/>
          </p:nvPr>
        </p:nvSpPr>
        <p:spPr>
          <a:xfrm>
            <a:off x="1374342" y="6285918"/>
            <a:ext cx="293372" cy="180000"/>
          </a:xfrm>
        </p:spPr>
        <p:txBody>
          <a:bodyPr/>
          <a:lstStyle/>
          <a:p>
            <a:fld id="{0E46FCFD-B9B3-4DEB-B33C-CC6D12B084BB}" type="slidenum">
              <a:rPr lang="da-DK" smtClean="0"/>
              <a:pPr/>
              <a:t>‹nr.›</a:t>
            </a:fld>
            <a:endParaRPr lang="da-DK" dirty="0"/>
          </a:p>
        </p:txBody>
      </p:sp>
      <p:pic>
        <p:nvPicPr>
          <p:cNvPr id="11" name="Billede 10">
            <a:extLst>
              <a:ext uri="{FF2B5EF4-FFF2-40B4-BE49-F238E27FC236}">
                <a16:creationId xmlns:a16="http://schemas.microsoft.com/office/drawing/2014/main" id="{66EE3DE9-285B-4D70-A786-6C96790EF5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40371" y="143695"/>
            <a:ext cx="1752495" cy="2231302"/>
          </a:xfrm>
          <a:prstGeom prst="rect">
            <a:avLst/>
          </a:prstGeom>
        </p:spPr>
      </p:pic>
    </p:spTree>
    <p:extLst>
      <p:ext uri="{BB962C8B-B14F-4D97-AF65-F5344CB8AC3E}">
        <p14:creationId xmlns:p14="http://schemas.microsoft.com/office/powerpoint/2010/main" val="28337778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1"/>
            <a:ext cx="12193200" cy="6861600"/>
          </a:xfrm>
          <a:solidFill>
            <a:schemeClr val="bg1">
              <a:lumMod val="65000"/>
            </a:schemeClr>
          </a:solidFill>
        </p:spPr>
        <p:txBody>
          <a:bodyPr lIns="0" tIns="0" bIns="1044000" anchor="ctr" anchorCtr="0"/>
          <a:lstStyle>
            <a:lvl1pPr marL="0" indent="0" algn="ctr">
              <a:buNone/>
              <a:defRPr sz="1600"/>
            </a:lvl1pPr>
          </a:lstStyle>
          <a:p>
            <a:r>
              <a:rPr lang="da-DK" dirty="0"/>
              <a:t>Klik på ikonet for at tilføje et billede eller </a:t>
            </a:r>
            <a:br>
              <a:rPr lang="da-DK" dirty="0"/>
            </a:br>
            <a:r>
              <a:rPr lang="da-DK" dirty="0"/>
              <a:t>klik på rammen for at tilføje et billede via Templafy Skyfish</a:t>
            </a:r>
          </a:p>
        </p:txBody>
      </p:sp>
      <p:sp>
        <p:nvSpPr>
          <p:cNvPr id="2" name="Title 1"/>
          <p:cNvSpPr>
            <a:spLocks noGrp="1"/>
          </p:cNvSpPr>
          <p:nvPr>
            <p:ph type="ctrTitle"/>
          </p:nvPr>
        </p:nvSpPr>
        <p:spPr>
          <a:xfrm>
            <a:off x="4023359" y="3909060"/>
            <a:ext cx="6608445" cy="1174380"/>
          </a:xfrm>
        </p:spPr>
        <p:txBody>
          <a:bodyPr anchor="b"/>
          <a:lstStyle>
            <a:lvl1pPr algn="r">
              <a:lnSpc>
                <a:spcPct val="75000"/>
              </a:lnSpc>
              <a:defRPr sz="4800">
                <a:solidFill>
                  <a:schemeClr val="bg1"/>
                </a:solidFill>
              </a:defRPr>
            </a:lvl1pPr>
          </a:lstStyle>
          <a:p>
            <a:r>
              <a:rPr lang="da-DK"/>
              <a:t>Klik for at redigere i master</a:t>
            </a:r>
            <a:endParaRPr lang="da-DK" dirty="0"/>
          </a:p>
        </p:txBody>
      </p:sp>
      <p:sp>
        <p:nvSpPr>
          <p:cNvPr id="4" name="Date_GeneralDate"/>
          <p:cNvSpPr>
            <a:spLocks noGrp="1"/>
          </p:cNvSpPr>
          <p:nvPr>
            <p:ph type="dt" sz="half" idx="10"/>
          </p:nvPr>
        </p:nvSpPr>
        <p:spPr>
          <a:xfrm>
            <a:off x="0" y="6912000"/>
            <a:ext cx="0" cy="0"/>
          </a:xfrm>
          <a:prstGeom prst="rect">
            <a:avLst/>
          </a:prstGeom>
        </p:spPr>
        <p:txBody>
          <a:bodyPr/>
          <a:lstStyle>
            <a:lvl1pPr>
              <a:defRPr sz="100">
                <a:noFill/>
              </a:defRPr>
            </a:lvl1pPr>
          </a:lstStyle>
          <a:p>
            <a:endParaRPr lang="da-DK" dirty="0"/>
          </a:p>
        </p:txBody>
      </p:sp>
      <p:sp>
        <p:nvSpPr>
          <p:cNvPr id="5" name="FLD_PresentationTitle"/>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6" name="Slide Number Placeholder 5" hidden="1"/>
          <p:cNvSpPr>
            <a:spLocks noGrp="1"/>
          </p:cNvSpPr>
          <p:nvPr>
            <p:ph type="sldNum" sz="quarter" idx="12"/>
          </p:nvPr>
        </p:nvSpPr>
        <p:spPr>
          <a:xfrm>
            <a:off x="0" y="6912000"/>
            <a:ext cx="0" cy="0"/>
          </a:xfrm>
          <a:prstGeom prst="rect">
            <a:avLst/>
          </a:prstGeom>
        </p:spPr>
        <p:txBody>
          <a:bodyPr/>
          <a:lstStyle>
            <a:lvl1pPr>
              <a:defRPr>
                <a:noFill/>
              </a:defRPr>
            </a:lvl1pPr>
          </a:lstStyle>
          <a:p>
            <a:fld id="{24C8C45C-947F-4981-8B3F-4F32E973C901}" type="slidenum">
              <a:rPr lang="da-DK" smtClean="0"/>
              <a:pPr/>
              <a:t>‹nr.›</a:t>
            </a:fld>
            <a:endParaRPr lang="da-DK" dirty="0"/>
          </a:p>
        </p:txBody>
      </p:sp>
      <p:sp>
        <p:nvSpPr>
          <p:cNvPr id="10" name="Logo Placeholder 9"/>
          <p:cNvSpPr>
            <a:spLocks noGrp="1"/>
          </p:cNvSpPr>
          <p:nvPr>
            <p:ph type="body" sz="quarter" idx="14" hasCustomPrompt="1"/>
          </p:nvPr>
        </p:nvSpPr>
        <p:spPr>
          <a:xfrm>
            <a:off x="10163554" y="6072259"/>
            <a:ext cx="1443600" cy="424800"/>
          </a:xfrm>
          <a:blipFill>
            <a:blip r:embed="rId2"/>
            <a:stretch>
              <a:fillRect/>
            </a:stretch>
          </a:blipFill>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dirty="0"/>
              <a:t>.</a:t>
            </a:r>
          </a:p>
        </p:txBody>
      </p:sp>
    </p:spTree>
    <p:extLst>
      <p:ext uri="{BB962C8B-B14F-4D97-AF65-F5344CB8AC3E}">
        <p14:creationId xmlns:p14="http://schemas.microsoft.com/office/powerpoint/2010/main" val="2790260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fsnitsoverskrift">
    <p:bg>
      <p:bgPr>
        <a:solidFill>
          <a:srgbClr val="D7D2CB"/>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255573" y="1556793"/>
            <a:ext cx="7296811" cy="3384376"/>
          </a:xfrm>
        </p:spPr>
        <p:txBody>
          <a:bodyPr anchor="ctr"/>
          <a:lstStyle>
            <a:lvl1pPr algn="ctr">
              <a:lnSpc>
                <a:spcPts val="4500"/>
              </a:lnSpc>
              <a:defRPr sz="4000" b="1" cap="all">
                <a:solidFill>
                  <a:schemeClr val="tx1"/>
                </a:solidFill>
              </a:defRPr>
            </a:lvl1pPr>
          </a:lstStyle>
          <a:p>
            <a:r>
              <a:rPr lang="en-US" dirty="0"/>
              <a:t>Klik her for at tilføje tekst</a:t>
            </a:r>
          </a:p>
        </p:txBody>
      </p:sp>
      <p:sp>
        <p:nvSpPr>
          <p:cNvPr id="3" name="Pladsholder til tekst 2"/>
          <p:cNvSpPr>
            <a:spLocks noGrp="1"/>
          </p:cNvSpPr>
          <p:nvPr>
            <p:ph type="body" idx="1" hasCustomPrompt="1"/>
          </p:nvPr>
        </p:nvSpPr>
        <p:spPr>
          <a:xfrm>
            <a:off x="2255573" y="6723138"/>
            <a:ext cx="7200800" cy="450279"/>
          </a:xfrm>
        </p:spPr>
        <p:txBody>
          <a:bodyPr anchor="b"/>
          <a:lstStyle>
            <a:lvl1pPr marL="0" indent="0">
              <a:buNone/>
              <a:defRPr sz="2000"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(Brødtekst benyttes ikke på dette dias)</a:t>
            </a:r>
          </a:p>
        </p:txBody>
      </p:sp>
      <p:sp>
        <p:nvSpPr>
          <p:cNvPr id="4" name="Pladsholder til dato 3"/>
          <p:cNvSpPr>
            <a:spLocks noGrp="1"/>
          </p:cNvSpPr>
          <p:nvPr>
            <p:ph type="dt" sz="half" idx="10"/>
          </p:nvPr>
        </p:nvSpPr>
        <p:spPr/>
        <p:txBody>
          <a:bodyPr/>
          <a:lstStyle>
            <a:lvl1pPr>
              <a:defRPr>
                <a:solidFill>
                  <a:schemeClr val="tx1"/>
                </a:solidFill>
              </a:defRPr>
            </a:lvl1pPr>
          </a:lstStyle>
          <a:p>
            <a:fld id="{99B3A67A-F57C-4B34-ADD1-03E0C8523631}" type="datetimeFigureOut">
              <a:rPr lang="en-US" dirty="0"/>
              <a:t>11/9/2022</a:t>
            </a:fld>
            <a:endParaRPr lang="en-US" dirty="0"/>
          </a:p>
        </p:txBody>
      </p:sp>
      <p:sp>
        <p:nvSpPr>
          <p:cNvPr id="5" name="Pladsholder til sidefod 4"/>
          <p:cNvSpPr>
            <a:spLocks noGrp="1"/>
          </p:cNvSpPr>
          <p:nvPr>
            <p:ph type="ftr" sz="quarter" idx="11"/>
          </p:nvPr>
        </p:nvSpPr>
        <p:spPr/>
        <p:txBody>
          <a:bodyPr/>
          <a:lstStyle>
            <a:lvl1pPr>
              <a:defRPr>
                <a:solidFill>
                  <a:schemeClr val="tx1"/>
                </a:solidFill>
              </a:defRPr>
            </a:lvl1pPr>
          </a:lstStyle>
          <a:p>
            <a:r>
              <a:rPr lang="en-US" dirty="0"/>
              <a:t>
              </a:t>
            </a:r>
          </a:p>
        </p:txBody>
      </p:sp>
      <p:sp>
        <p:nvSpPr>
          <p:cNvPr id="6" name="Pladsholder til diasnummer 5"/>
          <p:cNvSpPr>
            <a:spLocks noGrp="1"/>
          </p:cNvSpPr>
          <p:nvPr>
            <p:ph type="sldNum" sz="quarter" idx="12"/>
          </p:nvPr>
        </p:nvSpPr>
        <p:spPr/>
        <p:txBody>
          <a:bodyPr/>
          <a:lstStyle>
            <a:lvl1pPr>
              <a:defRPr>
                <a:solidFill>
                  <a:schemeClr val="tx1"/>
                </a:solidFill>
              </a:defRPr>
            </a:lvl1pPr>
          </a:lstStyle>
          <a:p>
            <a:fld id="{F3422BEA-4D31-4C39-B8C3-10D1386D54D5}" type="slidenum">
              <a:rPr lang="en-US" dirty="0"/>
              <a:pPr/>
              <a:t>‹nr.›</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fsender">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1F84C630-6DD5-492F-9C64-0F9D3A4E5E61}"/>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pic>
        <p:nvPicPr>
          <p:cNvPr id="5" name="Grafik">
            <a:extLst>
              <a:ext uri="{FF2B5EF4-FFF2-40B4-BE49-F238E27FC236}">
                <a16:creationId xmlns:a16="http://schemas.microsoft.com/office/drawing/2014/main" id="{2E6E85AA-19AF-4F0A-A14C-50B31CAF94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91654" y="19442"/>
            <a:ext cx="3396173" cy="6858000"/>
          </a:xfrm>
          <a:prstGeom prst="rect">
            <a:avLst/>
          </a:prstGeom>
        </p:spPr>
      </p:pic>
      <p:sp>
        <p:nvSpPr>
          <p:cNvPr id="16" name="Date Placeholder 3" hidden="1">
            <a:extLst>
              <a:ext uri="{FF2B5EF4-FFF2-40B4-BE49-F238E27FC236}">
                <a16:creationId xmlns:a16="http://schemas.microsoft.com/office/drawing/2014/main" id="{2BD9CEA6-70F2-48A8-AFB2-10447C17718C}"/>
              </a:ext>
            </a:extLst>
          </p:cNvPr>
          <p:cNvSpPr>
            <a:spLocks noGrp="1"/>
          </p:cNvSpPr>
          <p:nvPr>
            <p:ph type="dt" sz="half" idx="2"/>
          </p:nvPr>
        </p:nvSpPr>
        <p:spPr>
          <a:xfrm>
            <a:off x="0" y="6912000"/>
            <a:ext cx="0" cy="0"/>
          </a:xfrm>
          <a:prstGeom prst="rect">
            <a:avLst/>
          </a:prstGeom>
        </p:spPr>
        <p:txBody>
          <a:bodyPr vert="horz" lIns="0" tIns="0" rIns="0" bIns="0" rtlCol="0" anchor="b" anchorCtr="0"/>
          <a:lstStyle>
            <a:lvl1pPr algn="l">
              <a:defRPr sz="100">
                <a:noFill/>
              </a:defRPr>
            </a:lvl1pPr>
          </a:lstStyle>
          <a:p>
            <a:endParaRPr lang="da-DK" dirty="0"/>
          </a:p>
        </p:txBody>
      </p:sp>
      <p:sp>
        <p:nvSpPr>
          <p:cNvPr id="17" name="Footer Placeholder 4" hidden="1">
            <a:extLst>
              <a:ext uri="{FF2B5EF4-FFF2-40B4-BE49-F238E27FC236}">
                <a16:creationId xmlns:a16="http://schemas.microsoft.com/office/drawing/2014/main" id="{05387719-94A7-43D2-8479-E8CF98EEA924}"/>
              </a:ext>
            </a:extLst>
          </p:cNvPr>
          <p:cNvSpPr>
            <a:spLocks noGrp="1"/>
          </p:cNvSpPr>
          <p:nvPr>
            <p:ph type="ftr" sz="quarter" idx="3"/>
          </p:nvPr>
        </p:nvSpPr>
        <p:spPr>
          <a:xfrm>
            <a:off x="0" y="6912000"/>
            <a:ext cx="0" cy="0"/>
          </a:xfrm>
          <a:prstGeom prst="rect">
            <a:avLst/>
          </a:prstGeom>
        </p:spPr>
        <p:txBody>
          <a:bodyPr vert="horz" lIns="0" tIns="0" rIns="0" bIns="0" rtlCol="0" anchor="b" anchorCtr="0"/>
          <a:lstStyle>
            <a:lvl1pPr algn="ctr">
              <a:defRPr sz="100">
                <a:noFill/>
              </a:defRPr>
            </a:lvl1pPr>
          </a:lstStyle>
          <a:p>
            <a:endParaRPr lang="da-DK" dirty="0"/>
          </a:p>
        </p:txBody>
      </p:sp>
      <p:sp>
        <p:nvSpPr>
          <p:cNvPr id="18" name="Slide Number Placeholder 5" hidden="1">
            <a:extLst>
              <a:ext uri="{FF2B5EF4-FFF2-40B4-BE49-F238E27FC236}">
                <a16:creationId xmlns:a16="http://schemas.microsoft.com/office/drawing/2014/main" id="{00055D5C-4725-415C-80BE-3B1E1DD3E727}"/>
              </a:ext>
            </a:extLst>
          </p:cNvPr>
          <p:cNvSpPr>
            <a:spLocks noGrp="1"/>
          </p:cNvSpPr>
          <p:nvPr>
            <p:ph type="sldNum" sz="quarter" idx="4"/>
          </p:nvPr>
        </p:nvSpPr>
        <p:spPr>
          <a:xfrm flipV="1">
            <a:off x="0" y="6912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da-DK" smtClean="0"/>
              <a:pPr/>
              <a:t>‹nr.›</a:t>
            </a:fld>
            <a:endParaRPr lang="da-DK" dirty="0"/>
          </a:p>
        </p:txBody>
      </p:sp>
      <p:sp>
        <p:nvSpPr>
          <p:cNvPr id="10" name="Pladsholder til tekst 9">
            <a:extLst>
              <a:ext uri="{FF2B5EF4-FFF2-40B4-BE49-F238E27FC236}">
                <a16:creationId xmlns:a16="http://schemas.microsoft.com/office/drawing/2014/main" id="{CC7B9785-E8F1-4C76-9CEC-BF71807CE561}"/>
              </a:ext>
            </a:extLst>
          </p:cNvPr>
          <p:cNvSpPr>
            <a:spLocks noGrp="1"/>
          </p:cNvSpPr>
          <p:nvPr>
            <p:ph type="body" sz="quarter" idx="10" hasCustomPrompt="1"/>
          </p:nvPr>
        </p:nvSpPr>
        <p:spPr>
          <a:xfrm>
            <a:off x="8111154" y="2229637"/>
            <a:ext cx="2779096" cy="2046288"/>
          </a:xfrm>
        </p:spPr>
        <p:txBody>
          <a:bodyPr/>
          <a:lstStyle>
            <a:lvl1pPr marL="0" indent="0">
              <a:buNone/>
              <a:defRPr>
                <a:solidFill>
                  <a:srgbClr val="575757"/>
                </a:solidFill>
              </a:defRPr>
            </a:lvl1pPr>
            <a:lvl2pPr marL="360000" indent="0">
              <a:buNone/>
              <a:defRPr>
                <a:solidFill>
                  <a:srgbClr val="575757"/>
                </a:solidFill>
              </a:defRPr>
            </a:lvl2pPr>
            <a:lvl3pPr>
              <a:buNone/>
              <a:defRPr>
                <a:solidFill>
                  <a:srgbClr val="575757"/>
                </a:solidFill>
              </a:defRPr>
            </a:lvl3pPr>
            <a:lvl4pPr marL="360000" indent="0">
              <a:buNone/>
              <a:defRPr>
                <a:solidFill>
                  <a:srgbClr val="575757"/>
                </a:solidFill>
              </a:defRPr>
            </a:lvl4pPr>
            <a:lvl5pPr marL="720000" indent="0">
              <a:buNone/>
              <a:defRPr>
                <a:solidFill>
                  <a:srgbClr val="575757"/>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pic>
        <p:nvPicPr>
          <p:cNvPr id="9" name="Logo">
            <a:extLst>
              <a:ext uri="{FF2B5EF4-FFF2-40B4-BE49-F238E27FC236}">
                <a16:creationId xmlns:a16="http://schemas.microsoft.com/office/drawing/2014/main" id="{CFB6CCAB-A475-4BDF-8A78-296A8C902FE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164167" y="6071278"/>
            <a:ext cx="1442987" cy="425782"/>
          </a:xfrm>
          <a:prstGeom prst="rect">
            <a:avLst/>
          </a:prstGeom>
        </p:spPr>
      </p:pic>
    </p:spTree>
    <p:extLst>
      <p:ext uri="{BB962C8B-B14F-4D97-AF65-F5344CB8AC3E}">
        <p14:creationId xmlns:p14="http://schemas.microsoft.com/office/powerpoint/2010/main" val="27920080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fsender grå">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1F84C630-6DD5-492F-9C64-0F9D3A4E5E61}"/>
              </a:ext>
            </a:extLst>
          </p:cNvPr>
          <p:cNvSpPr/>
          <p:nvPr userDrawn="1"/>
        </p:nvSpPr>
        <p:spPr>
          <a:xfrm>
            <a:off x="0" y="0"/>
            <a:ext cx="12193200" cy="6861600"/>
          </a:xfrm>
          <a:prstGeom prst="rect">
            <a:avLst/>
          </a:prstGeom>
          <a:solidFill>
            <a:srgbClr val="585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pic>
        <p:nvPicPr>
          <p:cNvPr id="5" name="Grafik">
            <a:extLst>
              <a:ext uri="{FF2B5EF4-FFF2-40B4-BE49-F238E27FC236}">
                <a16:creationId xmlns:a16="http://schemas.microsoft.com/office/drawing/2014/main" id="{2E6E85AA-19AF-4F0A-A14C-50B31CAF94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90867" y="19442"/>
            <a:ext cx="3397748" cy="6858000"/>
          </a:xfrm>
          <a:prstGeom prst="rect">
            <a:avLst/>
          </a:prstGeom>
        </p:spPr>
      </p:pic>
      <p:pic>
        <p:nvPicPr>
          <p:cNvPr id="24" name="Logo">
            <a:extLst>
              <a:ext uri="{FF2B5EF4-FFF2-40B4-BE49-F238E27FC236}">
                <a16:creationId xmlns:a16="http://schemas.microsoft.com/office/drawing/2014/main" id="{AB9EAD7D-899C-4A33-9913-F49538AE3E0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164167" y="6071278"/>
            <a:ext cx="1442987" cy="425781"/>
          </a:xfrm>
          <a:prstGeom prst="rect">
            <a:avLst/>
          </a:prstGeom>
        </p:spPr>
      </p:pic>
      <p:sp>
        <p:nvSpPr>
          <p:cNvPr id="16" name="Date Placeholder 3" hidden="1">
            <a:extLst>
              <a:ext uri="{FF2B5EF4-FFF2-40B4-BE49-F238E27FC236}">
                <a16:creationId xmlns:a16="http://schemas.microsoft.com/office/drawing/2014/main" id="{2BD9CEA6-70F2-48A8-AFB2-10447C17718C}"/>
              </a:ext>
            </a:extLst>
          </p:cNvPr>
          <p:cNvSpPr>
            <a:spLocks noGrp="1"/>
          </p:cNvSpPr>
          <p:nvPr>
            <p:ph type="dt" sz="half" idx="2"/>
          </p:nvPr>
        </p:nvSpPr>
        <p:spPr>
          <a:xfrm>
            <a:off x="0" y="6912000"/>
            <a:ext cx="0" cy="0"/>
          </a:xfrm>
          <a:prstGeom prst="rect">
            <a:avLst/>
          </a:prstGeom>
        </p:spPr>
        <p:txBody>
          <a:bodyPr vert="horz" lIns="0" tIns="0" rIns="0" bIns="0" rtlCol="0" anchor="b" anchorCtr="0"/>
          <a:lstStyle>
            <a:lvl1pPr algn="l">
              <a:defRPr sz="100">
                <a:noFill/>
              </a:defRPr>
            </a:lvl1pPr>
          </a:lstStyle>
          <a:p>
            <a:endParaRPr lang="da-DK" dirty="0"/>
          </a:p>
        </p:txBody>
      </p:sp>
      <p:sp>
        <p:nvSpPr>
          <p:cNvPr id="17" name="Footer Placeholder 4" hidden="1">
            <a:extLst>
              <a:ext uri="{FF2B5EF4-FFF2-40B4-BE49-F238E27FC236}">
                <a16:creationId xmlns:a16="http://schemas.microsoft.com/office/drawing/2014/main" id="{05387719-94A7-43D2-8479-E8CF98EEA924}"/>
              </a:ext>
            </a:extLst>
          </p:cNvPr>
          <p:cNvSpPr>
            <a:spLocks noGrp="1"/>
          </p:cNvSpPr>
          <p:nvPr>
            <p:ph type="ftr" sz="quarter" idx="3"/>
          </p:nvPr>
        </p:nvSpPr>
        <p:spPr>
          <a:xfrm>
            <a:off x="0" y="6912000"/>
            <a:ext cx="0" cy="0"/>
          </a:xfrm>
          <a:prstGeom prst="rect">
            <a:avLst/>
          </a:prstGeom>
        </p:spPr>
        <p:txBody>
          <a:bodyPr vert="horz" lIns="0" tIns="0" rIns="0" bIns="0" rtlCol="0" anchor="b" anchorCtr="0"/>
          <a:lstStyle>
            <a:lvl1pPr algn="ctr">
              <a:defRPr sz="100">
                <a:noFill/>
              </a:defRPr>
            </a:lvl1pPr>
          </a:lstStyle>
          <a:p>
            <a:endParaRPr lang="da-DK" dirty="0"/>
          </a:p>
        </p:txBody>
      </p:sp>
      <p:sp>
        <p:nvSpPr>
          <p:cNvPr id="18" name="Slide Number Placeholder 5" hidden="1">
            <a:extLst>
              <a:ext uri="{FF2B5EF4-FFF2-40B4-BE49-F238E27FC236}">
                <a16:creationId xmlns:a16="http://schemas.microsoft.com/office/drawing/2014/main" id="{00055D5C-4725-415C-80BE-3B1E1DD3E727}"/>
              </a:ext>
            </a:extLst>
          </p:cNvPr>
          <p:cNvSpPr>
            <a:spLocks noGrp="1"/>
          </p:cNvSpPr>
          <p:nvPr>
            <p:ph type="sldNum" sz="quarter" idx="4"/>
          </p:nvPr>
        </p:nvSpPr>
        <p:spPr>
          <a:xfrm flipV="1">
            <a:off x="0" y="6912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da-DK" smtClean="0"/>
              <a:pPr/>
              <a:t>‹nr.›</a:t>
            </a:fld>
            <a:endParaRPr lang="da-DK" dirty="0"/>
          </a:p>
        </p:txBody>
      </p:sp>
      <p:sp>
        <p:nvSpPr>
          <p:cNvPr id="10" name="Pladsholder til tekst 9">
            <a:extLst>
              <a:ext uri="{FF2B5EF4-FFF2-40B4-BE49-F238E27FC236}">
                <a16:creationId xmlns:a16="http://schemas.microsoft.com/office/drawing/2014/main" id="{CC7B9785-E8F1-4C76-9CEC-BF71807CE561}"/>
              </a:ext>
            </a:extLst>
          </p:cNvPr>
          <p:cNvSpPr>
            <a:spLocks noGrp="1"/>
          </p:cNvSpPr>
          <p:nvPr>
            <p:ph type="body" sz="quarter" idx="10" hasCustomPrompt="1"/>
          </p:nvPr>
        </p:nvSpPr>
        <p:spPr>
          <a:xfrm>
            <a:off x="8111154" y="2229637"/>
            <a:ext cx="2779096" cy="2046288"/>
          </a:xfrm>
        </p:spPr>
        <p:txBody>
          <a:bodyPr/>
          <a:lstStyle>
            <a:lvl1pPr marL="0" indent="0">
              <a:buNone/>
              <a:defRPr>
                <a:solidFill>
                  <a:schemeClr val="bg1"/>
                </a:solidFill>
              </a:defRPr>
            </a:lvl1pPr>
            <a:lvl2pPr marL="360000" indent="0">
              <a:buNone/>
              <a:defRPr>
                <a:solidFill>
                  <a:schemeClr val="bg1"/>
                </a:solidFill>
              </a:defRPr>
            </a:lvl2pPr>
            <a:lvl3pPr>
              <a:buNone/>
              <a:defRPr>
                <a:solidFill>
                  <a:schemeClr val="bg1"/>
                </a:solidFill>
              </a:defRPr>
            </a:lvl3pPr>
            <a:lvl4pPr marL="360000" indent="0">
              <a:buNone/>
              <a:defRPr>
                <a:solidFill>
                  <a:schemeClr val="bg1"/>
                </a:solidFill>
              </a:defRPr>
            </a:lvl4pPr>
            <a:lvl5pPr marL="720000" indent="0">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Tree>
    <p:extLst>
      <p:ext uri="{BB962C8B-B14F-4D97-AF65-F5344CB8AC3E}">
        <p14:creationId xmlns:p14="http://schemas.microsoft.com/office/powerpoint/2010/main" val="814280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da-DK" dirty="0"/>
          </a:p>
        </p:txBody>
      </p:sp>
      <p:sp>
        <p:nvSpPr>
          <p:cNvPr id="6" name="Pladsholder til dato 5" hidden="1">
            <a:extLst>
              <a:ext uri="{FF2B5EF4-FFF2-40B4-BE49-F238E27FC236}">
                <a16:creationId xmlns:a16="http://schemas.microsoft.com/office/drawing/2014/main" id="{51914F3D-A7A9-46CE-ACE4-B4E766E05AC7}"/>
              </a:ext>
            </a:extLst>
          </p:cNvPr>
          <p:cNvSpPr>
            <a:spLocks noGrp="1"/>
          </p:cNvSpPr>
          <p:nvPr>
            <p:ph type="dt" sz="half" idx="10"/>
          </p:nvPr>
        </p:nvSpPr>
        <p:spPr/>
        <p:txBody>
          <a:bodyPr/>
          <a:lstStyle/>
          <a:p>
            <a:endParaRPr lang="da-DK" dirty="0"/>
          </a:p>
        </p:txBody>
      </p:sp>
      <p:sp>
        <p:nvSpPr>
          <p:cNvPr id="9" name="Pladsholder til sidefod 11">
            <a:extLst>
              <a:ext uri="{FF2B5EF4-FFF2-40B4-BE49-F238E27FC236}">
                <a16:creationId xmlns:a16="http://schemas.microsoft.com/office/drawing/2014/main" id="{62381C91-DCA8-47A6-A6A4-9F0914E45916}"/>
              </a:ext>
            </a:extLst>
          </p:cNvPr>
          <p:cNvSpPr>
            <a:spLocks noGrp="1"/>
          </p:cNvSpPr>
          <p:nvPr>
            <p:ph type="ftr" sz="quarter" idx="15"/>
          </p:nvPr>
        </p:nvSpPr>
        <p:spPr>
          <a:xfrm>
            <a:off x="1667715" y="6285918"/>
            <a:ext cx="5415028" cy="180000"/>
          </a:xfrm>
        </p:spPr>
        <p:txBody>
          <a:bodyPr/>
          <a:lstStyle/>
          <a:p>
            <a:endParaRPr lang="da-DK" dirty="0"/>
          </a:p>
        </p:txBody>
      </p:sp>
      <p:sp>
        <p:nvSpPr>
          <p:cNvPr id="10" name="Pladsholder til slidenummer 12">
            <a:extLst>
              <a:ext uri="{FF2B5EF4-FFF2-40B4-BE49-F238E27FC236}">
                <a16:creationId xmlns:a16="http://schemas.microsoft.com/office/drawing/2014/main" id="{B3CA9496-40C0-4F5B-9036-4FD1D7B881FA}"/>
              </a:ext>
            </a:extLst>
          </p:cNvPr>
          <p:cNvSpPr>
            <a:spLocks noGrp="1"/>
          </p:cNvSpPr>
          <p:nvPr>
            <p:ph type="sldNum" sz="quarter" idx="16"/>
          </p:nvPr>
        </p:nvSpPr>
        <p:spPr>
          <a:xfrm>
            <a:off x="1374342" y="6285918"/>
            <a:ext cx="293372" cy="180000"/>
          </a:xfrm>
        </p:spPr>
        <p:txBody>
          <a:bodyPr/>
          <a:lstStyle/>
          <a:p>
            <a:fld id="{0E46FCFD-B9B3-4DEB-B33C-CC6D12B084BB}" type="slidenum">
              <a:rPr lang="da-DK" smtClean="0"/>
              <a:pPr/>
              <a:t>‹nr.›</a:t>
            </a:fld>
            <a:endParaRPr lang="da-DK" dirty="0"/>
          </a:p>
        </p:txBody>
      </p:sp>
    </p:spTree>
    <p:extLst>
      <p:ext uri="{BB962C8B-B14F-4D97-AF65-F5344CB8AC3E}">
        <p14:creationId xmlns:p14="http://schemas.microsoft.com/office/powerpoint/2010/main" val="38759190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5" name="Pladsholder til dato 4" hidden="1">
            <a:extLst>
              <a:ext uri="{FF2B5EF4-FFF2-40B4-BE49-F238E27FC236}">
                <a16:creationId xmlns:a16="http://schemas.microsoft.com/office/drawing/2014/main" id="{D3FDF49B-9331-4F29-B1A0-EB8B9CAF4C28}"/>
              </a:ext>
            </a:extLst>
          </p:cNvPr>
          <p:cNvSpPr>
            <a:spLocks noGrp="1"/>
          </p:cNvSpPr>
          <p:nvPr>
            <p:ph type="dt" sz="half" idx="10"/>
          </p:nvPr>
        </p:nvSpPr>
        <p:spPr>
          <a:xfrm>
            <a:off x="0" y="6912000"/>
            <a:ext cx="0" cy="0"/>
          </a:xfrm>
        </p:spPr>
        <p:txBody>
          <a:bodyPr/>
          <a:lstStyle/>
          <a:p>
            <a:endParaRPr lang="da-DK" dirty="0"/>
          </a:p>
        </p:txBody>
      </p:sp>
      <p:sp>
        <p:nvSpPr>
          <p:cNvPr id="8" name="Pladsholder til sidefod 11">
            <a:extLst>
              <a:ext uri="{FF2B5EF4-FFF2-40B4-BE49-F238E27FC236}">
                <a16:creationId xmlns:a16="http://schemas.microsoft.com/office/drawing/2014/main" id="{62381C91-DCA8-47A6-A6A4-9F0914E45916}"/>
              </a:ext>
            </a:extLst>
          </p:cNvPr>
          <p:cNvSpPr>
            <a:spLocks noGrp="1"/>
          </p:cNvSpPr>
          <p:nvPr>
            <p:ph type="ftr" sz="quarter" idx="15"/>
          </p:nvPr>
        </p:nvSpPr>
        <p:spPr>
          <a:xfrm>
            <a:off x="1667715" y="6285918"/>
            <a:ext cx="5415028" cy="180000"/>
          </a:xfrm>
        </p:spPr>
        <p:txBody>
          <a:bodyPr/>
          <a:lstStyle/>
          <a:p>
            <a:endParaRPr lang="da-DK" dirty="0"/>
          </a:p>
        </p:txBody>
      </p:sp>
      <p:sp>
        <p:nvSpPr>
          <p:cNvPr id="9" name="Pladsholder til slidenummer 12">
            <a:extLst>
              <a:ext uri="{FF2B5EF4-FFF2-40B4-BE49-F238E27FC236}">
                <a16:creationId xmlns:a16="http://schemas.microsoft.com/office/drawing/2014/main" id="{B3CA9496-40C0-4F5B-9036-4FD1D7B881FA}"/>
              </a:ext>
            </a:extLst>
          </p:cNvPr>
          <p:cNvSpPr>
            <a:spLocks noGrp="1"/>
          </p:cNvSpPr>
          <p:nvPr>
            <p:ph type="sldNum" sz="quarter" idx="16"/>
          </p:nvPr>
        </p:nvSpPr>
        <p:spPr>
          <a:xfrm>
            <a:off x="1374342" y="6285918"/>
            <a:ext cx="293372" cy="180000"/>
          </a:xfrm>
        </p:spPr>
        <p:txBody>
          <a:bodyPr/>
          <a:lstStyle/>
          <a:p>
            <a:fld id="{0E46FCFD-B9B3-4DEB-B33C-CC6D12B084BB}" type="slidenum">
              <a:rPr lang="da-DK" smtClean="0"/>
              <a:pPr/>
              <a:t>‹nr.›</a:t>
            </a:fld>
            <a:endParaRPr lang="da-DK" dirty="0"/>
          </a:p>
        </p:txBody>
      </p:sp>
    </p:spTree>
    <p:extLst>
      <p:ext uri="{BB962C8B-B14F-4D97-AF65-F5344CB8AC3E}">
        <p14:creationId xmlns:p14="http://schemas.microsoft.com/office/powerpoint/2010/main" val="20224874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rugerguide">
    <p:spTree>
      <p:nvGrpSpPr>
        <p:cNvPr id="1" name=""/>
        <p:cNvGrpSpPr/>
        <p:nvPr/>
      </p:nvGrpSpPr>
      <p:grpSpPr>
        <a:xfrm>
          <a:off x="0" y="0"/>
          <a:ext cx="0" cy="0"/>
          <a:chOff x="0" y="0"/>
          <a:chExt cx="0" cy="0"/>
        </a:xfrm>
      </p:grpSpPr>
      <p:sp>
        <p:nvSpPr>
          <p:cNvPr id="9" name="Fast overskrift"/>
          <p:cNvSpPr txBox="1"/>
          <p:nvPr userDrawn="1"/>
        </p:nvSpPr>
        <p:spPr>
          <a:xfrm>
            <a:off x="1027113" y="539750"/>
            <a:ext cx="10621960" cy="650171"/>
          </a:xfrm>
          <a:prstGeom prst="rect">
            <a:avLst/>
          </a:prstGeom>
          <a:noFill/>
        </p:spPr>
        <p:txBody>
          <a:bodyPr wrap="square" lIns="0" tIns="0" rIns="0" bIns="0" rtlCol="0" anchor="b" anchorCtr="0">
            <a:noAutofit/>
          </a:bodyPr>
          <a:lstStyle/>
          <a:p>
            <a:r>
              <a:rPr lang="da-DK" sz="3200" b="0" noProof="1">
                <a:solidFill>
                  <a:schemeClr val="tx1"/>
                </a:solidFill>
                <a:latin typeface="Arial" panose="020B0604020202020204" pitchFamily="34" charset="0"/>
                <a:cs typeface="Arial" panose="020B0604020202020204" pitchFamily="34" charset="0"/>
              </a:rPr>
              <a:t>Brugerguide - Slet før anvendelse</a:t>
            </a:r>
          </a:p>
        </p:txBody>
      </p:sp>
      <p:sp>
        <p:nvSpPr>
          <p:cNvPr id="29" name="Text Box 2"/>
          <p:cNvSpPr txBox="1">
            <a:spLocks noChangeArrowheads="1"/>
          </p:cNvSpPr>
          <p:nvPr userDrawn="1"/>
        </p:nvSpPr>
        <p:spPr bwMode="auto">
          <a:xfrm>
            <a:off x="1027113" y="1645994"/>
            <a:ext cx="2280360" cy="4416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900" b="1" noProof="1">
                <a:latin typeface="Arial" panose="020B0604020202020204" pitchFamily="34" charset="0"/>
                <a:cs typeface="Arial" panose="020B0604020202020204" pitchFamily="34" charset="0"/>
              </a:rPr>
              <a:t>Brug</a:t>
            </a:r>
            <a:r>
              <a:rPr lang="da-DK" sz="900" b="1" baseline="0" noProof="1">
                <a:latin typeface="Arial" panose="020B0604020202020204" pitchFamily="34" charset="0"/>
                <a:cs typeface="Arial" panose="020B0604020202020204" pitchFamily="34" charset="0"/>
              </a:rPr>
              <a:t> tekst typografier</a:t>
            </a:r>
            <a:endParaRPr lang="da-DK" sz="900" b="1" noProof="1">
              <a:latin typeface="Arial" panose="020B0604020202020204" pitchFamily="34" charset="0"/>
              <a:cs typeface="Arial" panose="020B0604020202020204" pitchFamily="34" charset="0"/>
            </a:endParaRP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Brug</a:t>
            </a:r>
            <a:r>
              <a:rPr lang="da-DK" altLang="da-DK" sz="900" b="1" noProof="1">
                <a:solidFill>
                  <a:schemeClr val="tx1"/>
                </a:solidFill>
                <a:latin typeface="Arial" panose="020B0604020202020204" pitchFamily="34" charset="0"/>
                <a:cs typeface="Arial" panose="020B0604020202020204" pitchFamily="34" charset="0"/>
              </a:rPr>
              <a:t> TAB </a:t>
            </a:r>
            <a:r>
              <a:rPr lang="da-DK" altLang="da-DK" sz="900" b="0" noProof="1">
                <a:solidFill>
                  <a:schemeClr val="tx1"/>
                </a:solidFill>
                <a:latin typeface="Arial" panose="020B0604020202020204" pitchFamily="34" charset="0"/>
                <a:cs typeface="Arial" panose="020B0604020202020204" pitchFamily="34" charset="0"/>
              </a:rPr>
              <a:t>for at gå frem i tekst-niveauer. Klik </a:t>
            </a:r>
            <a:r>
              <a:rPr lang="da-DK" altLang="da-DK" sz="900" b="1" noProof="1">
                <a:solidFill>
                  <a:schemeClr val="tx1"/>
                </a:solidFill>
                <a:latin typeface="Arial" panose="020B0604020202020204" pitchFamily="34" charset="0"/>
                <a:cs typeface="Arial" panose="020B0604020202020204" pitchFamily="34" charset="0"/>
              </a:rPr>
              <a:t>ENTER</a:t>
            </a:r>
            <a:r>
              <a:rPr lang="da-DK" altLang="da-DK" sz="900" b="0" noProof="1">
                <a:solidFill>
                  <a:schemeClr val="tx1"/>
                </a:solidFill>
                <a:latin typeface="Arial" panose="020B0604020202020204" pitchFamily="34" charset="0"/>
                <a:cs typeface="Arial" panose="020B0604020202020204" pitchFamily="34" charset="0"/>
              </a:rPr>
              <a:t>, derefter </a:t>
            </a:r>
            <a:r>
              <a:rPr lang="da-DK" altLang="da-DK" sz="900" b="1" noProof="1">
                <a:solidFill>
                  <a:schemeClr val="tx1"/>
                </a:solidFill>
                <a:latin typeface="Arial" panose="020B0604020202020204" pitchFamily="34" charset="0"/>
                <a:cs typeface="Arial" panose="020B0604020202020204" pitchFamily="34" charset="0"/>
              </a:rPr>
              <a:t>TAB</a:t>
            </a:r>
            <a:r>
              <a:rPr lang="da-DK" altLang="da-DK" sz="900" b="0" noProof="1">
                <a:solidFill>
                  <a:schemeClr val="tx1"/>
                </a:solidFill>
                <a:latin typeface="Arial" panose="020B0604020202020204" pitchFamily="34" charset="0"/>
                <a:cs typeface="Arial" panose="020B0604020202020204" pitchFamily="34" charset="0"/>
              </a:rPr>
              <a:t> for at skifte fra et niveau til et næste</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For at gå tilbage i tekst-niveauer,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brug </a:t>
            </a:r>
            <a:r>
              <a:rPr lang="da-DK" altLang="da-DK" sz="900" b="1" noProof="1">
                <a:solidFill>
                  <a:schemeClr val="tx1"/>
                </a:solidFill>
                <a:latin typeface="Arial" panose="020B0604020202020204" pitchFamily="34" charset="0"/>
                <a:cs typeface="Arial" panose="020B0604020202020204" pitchFamily="34" charset="0"/>
              </a:rPr>
              <a:t>SHIFT+TAB</a:t>
            </a: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Alternativt kan </a:t>
            </a:r>
            <a:br>
              <a:rPr lang="da-DK" altLang="da-DK" sz="900" b="0" noProof="1">
                <a:solidFill>
                  <a:schemeClr val="tx1"/>
                </a:solidFill>
                <a:latin typeface="Arial" panose="020B0604020202020204" pitchFamily="34" charset="0"/>
                <a:cs typeface="Arial" panose="020B0604020202020204" pitchFamily="34" charset="0"/>
              </a:rPr>
            </a:br>
            <a:r>
              <a:rPr lang="da-DK" altLang="da-DK" sz="900" b="1" noProof="1">
                <a:solidFill>
                  <a:schemeClr val="tx1"/>
                </a:solidFill>
                <a:latin typeface="Arial" panose="020B0604020202020204" pitchFamily="34" charset="0"/>
                <a:cs typeface="Arial" panose="020B0604020202020204" pitchFamily="34" charset="0"/>
              </a:rPr>
              <a:t>Forøg</a:t>
            </a:r>
            <a:r>
              <a:rPr lang="da-DK" altLang="da-DK" sz="900" b="0" noProof="1">
                <a:solidFill>
                  <a:schemeClr val="tx1"/>
                </a:solidFill>
                <a:latin typeface="Arial" panose="020B0604020202020204" pitchFamily="34" charset="0"/>
                <a:cs typeface="Arial" panose="020B0604020202020204" pitchFamily="34" charset="0"/>
              </a:rPr>
              <a:t> og </a:t>
            </a:r>
            <a:r>
              <a:rPr lang="da-DK" altLang="da-DK" sz="900" b="1" noProof="1">
                <a:solidFill>
                  <a:schemeClr val="tx1"/>
                </a:solidFill>
                <a:latin typeface="Arial" panose="020B0604020202020204" pitchFamily="34" charset="0"/>
                <a:cs typeface="Arial" panose="020B0604020202020204" pitchFamily="34" charset="0"/>
              </a:rPr>
              <a:t>Formindsk</a:t>
            </a:r>
            <a:r>
              <a:rPr lang="da-DK" altLang="da-DK" sz="900" b="0" noProof="1">
                <a:solidFill>
                  <a:schemeClr val="tx1"/>
                </a:solidFill>
                <a:latin typeface="Arial" panose="020B0604020202020204" pitchFamily="34" charset="0"/>
                <a:cs typeface="Arial" panose="020B0604020202020204" pitchFamily="34" charset="0"/>
              </a:rPr>
              <a:t> listeniveau bruges</a:t>
            </a:r>
          </a:p>
          <a:p>
            <a:pPr eaLnBrk="1" hangingPunct="1">
              <a:spcAft>
                <a:spcPts val="600"/>
              </a:spcAft>
              <a:defRPr/>
            </a:pP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sz="900" b="1" noProof="1">
                <a:latin typeface="Arial" panose="020B0604020202020204" pitchFamily="34" charset="0"/>
                <a:cs typeface="Arial" panose="020B0604020202020204" pitchFamily="34" charset="0"/>
              </a:rPr>
              <a:t>TIP: Brug</a:t>
            </a:r>
            <a:r>
              <a:rPr lang="da-DK" sz="900" b="1" baseline="0" noProof="1">
                <a:latin typeface="Arial" panose="020B0604020202020204" pitchFamily="34" charset="0"/>
                <a:cs typeface="Arial" panose="020B0604020202020204" pitchFamily="34" charset="0"/>
              </a:rPr>
              <a:t> bullet knappen</a:t>
            </a:r>
            <a:endParaRPr lang="da-DK" sz="900" b="1" noProof="1">
              <a:latin typeface="Arial" panose="020B0604020202020204" pitchFamily="34" charset="0"/>
              <a:cs typeface="Arial" panose="020B0604020202020204" pitchFamily="34" charset="0"/>
            </a:endParaRP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Fjern bullet for almindelig tekst.</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Klik på bullet knappen for at sætte korrekt bullet på igen.</a:t>
            </a:r>
          </a:p>
          <a:p>
            <a:pPr eaLnBrk="1" hangingPunct="1">
              <a:spcBef>
                <a:spcPts val="1200"/>
              </a:spcBef>
              <a:spcAft>
                <a:spcPts val="600"/>
              </a:spcAft>
              <a:defRPr/>
            </a:pPr>
            <a:r>
              <a:rPr lang="da-DK" sz="900" b="1" noProof="1">
                <a:solidFill>
                  <a:schemeClr val="tx1"/>
                </a:solidFill>
                <a:latin typeface="Arial" panose="020B0604020202020204" pitchFamily="34" charset="0"/>
                <a:cs typeface="Arial" panose="020B0604020202020204" pitchFamily="34" charset="0"/>
              </a:rPr>
              <a:t>Indsæt nyt slide</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Hjem</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Klik på menupunktet </a:t>
            </a:r>
            <a:r>
              <a:rPr lang="da-DK" altLang="da-DK" sz="900" b="1" noProof="1">
                <a:solidFill>
                  <a:schemeClr val="tx1"/>
                </a:solidFill>
                <a:latin typeface="Arial" panose="020B0604020202020204" pitchFamily="34" charset="0"/>
                <a:cs typeface="Arial" panose="020B0604020202020204" pitchFamily="34" charset="0"/>
              </a:rPr>
              <a:t>Nyt Slide </a:t>
            </a:r>
            <a:r>
              <a:rPr lang="da-DK" altLang="da-DK" sz="900" b="0" noProof="1">
                <a:solidFill>
                  <a:schemeClr val="tx1"/>
                </a:solidFill>
                <a:latin typeface="Arial" panose="020B0604020202020204" pitchFamily="34" charset="0"/>
                <a:cs typeface="Arial" panose="020B0604020202020204" pitchFamily="34" charset="0"/>
              </a:rPr>
              <a:t>for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at indsætte et</a:t>
            </a:r>
            <a:r>
              <a:rPr lang="da-DK" altLang="da-DK" sz="900" b="0" baseline="0" noProof="1">
                <a:solidFill>
                  <a:schemeClr val="tx1"/>
                </a:solidFill>
                <a:latin typeface="Arial" panose="020B0604020202020204" pitchFamily="34" charset="0"/>
                <a:cs typeface="Arial" panose="020B0604020202020204" pitchFamily="34" charset="0"/>
              </a:rPr>
              <a:t> </a:t>
            </a:r>
            <a:r>
              <a:rPr lang="da-DK" altLang="da-DK" sz="900" b="0" noProof="1">
                <a:solidFill>
                  <a:schemeClr val="tx1"/>
                </a:solidFill>
                <a:latin typeface="Arial" panose="020B0604020202020204" pitchFamily="34" charset="0"/>
                <a:cs typeface="Arial" panose="020B0604020202020204" pitchFamily="34" charset="0"/>
              </a:rPr>
              <a:t>nyt slide</a:t>
            </a:r>
          </a:p>
          <a:p>
            <a:pPr eaLnBrk="1" hangingPunct="1">
              <a:spcBef>
                <a:spcPts val="1200"/>
              </a:spcBef>
              <a:spcAft>
                <a:spcPts val="600"/>
              </a:spcAft>
              <a:defRPr/>
            </a:pPr>
            <a:r>
              <a:rPr lang="da-DK" sz="900" b="1" noProof="1">
                <a:solidFill>
                  <a:schemeClr val="tx1"/>
                </a:solidFill>
                <a:latin typeface="Arial" panose="020B0604020202020204" pitchFamily="34" charset="0"/>
                <a:cs typeface="Arial" panose="020B0604020202020204" pitchFamily="34" charset="0"/>
              </a:rPr>
              <a:t>Ændre slide layouts</a:t>
            </a: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pilen</a:t>
            </a:r>
            <a:r>
              <a:rPr lang="da-DK" altLang="da-DK" sz="900" b="0" baseline="0" noProof="1">
                <a:solidFill>
                  <a:schemeClr val="tx1"/>
                </a:solidFill>
                <a:latin typeface="Arial" panose="020B0604020202020204" pitchFamily="34" charset="0"/>
                <a:cs typeface="Arial" panose="020B0604020202020204" pitchFamily="34" charset="0"/>
              </a:rPr>
              <a:t> ved siden af </a:t>
            </a:r>
            <a:r>
              <a:rPr lang="da-DK" altLang="da-DK" sz="900" b="1" baseline="0" noProof="1">
                <a:solidFill>
                  <a:schemeClr val="tx1"/>
                </a:solidFill>
                <a:latin typeface="Arial" panose="020B0604020202020204" pitchFamily="34" charset="0"/>
                <a:cs typeface="Arial" panose="020B0604020202020204" pitchFamily="34" charset="0"/>
              </a:rPr>
              <a:t>Layout</a:t>
            </a:r>
            <a:r>
              <a:rPr lang="da-DK" altLang="da-DK" sz="900" b="0" baseline="0" noProof="1">
                <a:solidFill>
                  <a:schemeClr val="tx1"/>
                </a:solidFill>
                <a:latin typeface="Arial" panose="020B0604020202020204" pitchFamily="34" charset="0"/>
                <a:cs typeface="Arial" panose="020B0604020202020204" pitchFamily="34" charset="0"/>
              </a:rPr>
              <a:t> </a:t>
            </a:r>
            <a:br>
              <a:rPr lang="da-DK" altLang="da-DK" sz="900" b="0" baseline="0" noProof="1">
                <a:solidFill>
                  <a:schemeClr val="tx1"/>
                </a:solidFill>
                <a:latin typeface="Arial" panose="020B0604020202020204" pitchFamily="34" charset="0"/>
                <a:cs typeface="Arial" panose="020B0604020202020204" pitchFamily="34" charset="0"/>
              </a:rPr>
            </a:br>
            <a:r>
              <a:rPr lang="da-DK" altLang="da-DK" sz="900" b="0" baseline="0" noProof="1">
                <a:solidFill>
                  <a:schemeClr val="tx1"/>
                </a:solidFill>
                <a:latin typeface="Arial" panose="020B0604020202020204" pitchFamily="34" charset="0"/>
                <a:cs typeface="Arial" panose="020B0604020202020204" pitchFamily="34" charset="0"/>
              </a:rPr>
              <a:t>for at få vist en dropdown menu af </a:t>
            </a:r>
            <a:br>
              <a:rPr lang="da-DK" altLang="da-DK" sz="900" b="0" baseline="0" noProof="1">
                <a:solidFill>
                  <a:schemeClr val="tx1"/>
                </a:solidFill>
                <a:latin typeface="Arial" panose="020B0604020202020204" pitchFamily="34" charset="0"/>
                <a:cs typeface="Arial" panose="020B0604020202020204" pitchFamily="34" charset="0"/>
              </a:rPr>
            </a:br>
            <a:r>
              <a:rPr lang="da-DK" altLang="da-DK" sz="900" b="0" baseline="0" noProof="1">
                <a:solidFill>
                  <a:schemeClr val="tx1"/>
                </a:solidFill>
                <a:latin typeface="Arial" panose="020B0604020202020204" pitchFamily="34" charset="0"/>
                <a:cs typeface="Arial" panose="020B0604020202020204" pitchFamily="34" charset="0"/>
              </a:rPr>
              <a:t>mulige slides layout</a:t>
            </a: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Vælg </a:t>
            </a:r>
            <a:r>
              <a:rPr lang="da-DK" altLang="da-DK" sz="900" b="1" noProof="1">
                <a:solidFill>
                  <a:schemeClr val="tx1"/>
                </a:solidFill>
                <a:latin typeface="Arial" panose="020B0604020202020204" pitchFamily="34" charset="0"/>
                <a:cs typeface="Arial" panose="020B0604020202020204" pitchFamily="34" charset="0"/>
              </a:rPr>
              <a:t>Layout</a:t>
            </a:r>
            <a:r>
              <a:rPr lang="da-DK" altLang="da-DK" sz="900" b="0" noProof="1">
                <a:solidFill>
                  <a:schemeClr val="tx1"/>
                </a:solidFill>
                <a:latin typeface="Arial" panose="020B0604020202020204" pitchFamily="34" charset="0"/>
                <a:cs typeface="Arial" panose="020B0604020202020204" pitchFamily="34" charset="0"/>
              </a:rPr>
              <a:t> for at ændre dit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nuværende layout til et alternativt</a:t>
            </a:r>
          </a:p>
        </p:txBody>
      </p:sp>
      <p:sp>
        <p:nvSpPr>
          <p:cNvPr id="21" name="Text Box 3"/>
          <p:cNvSpPr txBox="1">
            <a:spLocks noChangeArrowheads="1"/>
          </p:cNvSpPr>
          <p:nvPr userDrawn="1"/>
        </p:nvSpPr>
        <p:spPr bwMode="auto">
          <a:xfrm>
            <a:off x="4498494" y="1645994"/>
            <a:ext cx="2196000" cy="37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900" b="1" noProof="1">
                <a:solidFill>
                  <a:schemeClr val="tx1"/>
                </a:solidFill>
                <a:latin typeface="Arial" panose="020B0604020202020204" pitchFamily="34" charset="0"/>
                <a:cs typeface="Arial" panose="020B0604020202020204" pitchFamily="34" charset="0"/>
              </a:rPr>
              <a:t>Indsæt billede</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På slides med billedpladsholder,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klik på ikonet og vælg </a:t>
            </a:r>
            <a:r>
              <a:rPr lang="da-DK" altLang="da-DK" sz="900" b="1" noProof="1">
                <a:solidFill>
                  <a:schemeClr val="tx1"/>
                </a:solidFill>
                <a:latin typeface="Arial" panose="020B0604020202020204" pitchFamily="34" charset="0"/>
                <a:cs typeface="Arial" panose="020B0604020202020204" pitchFamily="34" charset="0"/>
              </a:rPr>
              <a:t>Indsæt</a:t>
            </a:r>
          </a:p>
          <a:p>
            <a:pPr eaLnBrk="1" hangingPunct="1">
              <a:spcBef>
                <a:spcPts val="1200"/>
              </a:spcBef>
              <a:spcAft>
                <a:spcPts val="600"/>
              </a:spcAft>
              <a:defRPr/>
            </a:pPr>
            <a:r>
              <a:rPr lang="da-DK" sz="900" b="1" noProof="1">
                <a:solidFill>
                  <a:schemeClr val="tx1"/>
                </a:solidFill>
                <a:latin typeface="Arial" panose="020B0604020202020204" pitchFamily="34" charset="0"/>
                <a:cs typeface="Arial" panose="020B0604020202020204" pitchFamily="34" charset="0"/>
              </a:rPr>
              <a:t>Beskær billede</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a:t>
            </a:r>
            <a:r>
              <a:rPr lang="da-DK" altLang="da-DK" sz="900" b="1" noProof="1">
                <a:solidFill>
                  <a:schemeClr val="tx1"/>
                </a:solidFill>
                <a:latin typeface="Arial" panose="020B0604020202020204" pitchFamily="34" charset="0"/>
                <a:cs typeface="Arial" panose="020B0604020202020204" pitchFamily="34" charset="0"/>
              </a:rPr>
              <a:t>Beskær</a:t>
            </a:r>
            <a:r>
              <a:rPr lang="da-DK" altLang="da-DK" sz="900" b="0" noProof="1">
                <a:solidFill>
                  <a:schemeClr val="tx1"/>
                </a:solidFill>
                <a:latin typeface="Arial" panose="020B0604020202020204" pitchFamily="34" charset="0"/>
                <a:cs typeface="Arial" panose="020B0604020202020204" pitchFamily="34" charset="0"/>
              </a:rPr>
              <a:t> for at ændre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billedets fokus/størrelse</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Ønsker du at skalere billedet, så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hold </a:t>
            </a:r>
            <a:r>
              <a:rPr lang="da-DK" altLang="da-DK" sz="900" b="1" noProof="1">
                <a:solidFill>
                  <a:schemeClr val="tx1"/>
                </a:solidFill>
                <a:latin typeface="Arial" panose="020B0604020202020204" pitchFamily="34" charset="0"/>
                <a:cs typeface="Arial" panose="020B0604020202020204" pitchFamily="34" charset="0"/>
              </a:rPr>
              <a:t>SHIFT</a:t>
            </a:r>
            <a:r>
              <a:rPr lang="da-DK" altLang="da-DK" sz="900" b="0" noProof="1">
                <a:solidFill>
                  <a:schemeClr val="tx1"/>
                </a:solidFill>
                <a:latin typeface="Arial" panose="020B0604020202020204" pitchFamily="34" charset="0"/>
                <a:cs typeface="Arial" panose="020B0604020202020204" pitchFamily="34" charset="0"/>
              </a:rPr>
              <a:t>-knappen nede, mens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du trækker i billedets hjørner</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TIP: </a:t>
            </a:r>
            <a:r>
              <a:rPr lang="da-DK" altLang="da-DK" sz="900" b="0" noProof="1">
                <a:solidFill>
                  <a:schemeClr val="tx1"/>
                </a:solidFill>
                <a:latin typeface="Arial" panose="020B0604020202020204" pitchFamily="34" charset="0"/>
                <a:cs typeface="Arial" panose="020B0604020202020204" pitchFamily="34" charset="0"/>
              </a:rPr>
              <a:t>Hvis du sletter billedet og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indsætter et nyt, kan billedet lægge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sig foran tekst og grafik. Hvis dette sker, højreklik på billedet og vælg </a:t>
            </a:r>
            <a:r>
              <a:rPr lang="da-DK" altLang="da-DK" sz="900" b="1" noProof="1">
                <a:solidFill>
                  <a:schemeClr val="tx1"/>
                </a:solidFill>
                <a:latin typeface="Arial" panose="020B0604020202020204" pitchFamily="34" charset="0"/>
                <a:cs typeface="Arial" panose="020B0604020202020204" pitchFamily="34" charset="0"/>
              </a:rPr>
              <a:t>Placer bagest</a:t>
            </a:r>
          </a:p>
          <a:p>
            <a:pPr fontAlgn="auto">
              <a:spcBef>
                <a:spcPts val="1200"/>
              </a:spcBef>
              <a:spcAft>
                <a:spcPts val="600"/>
              </a:spcAft>
              <a:buFont typeface="+mj-lt"/>
              <a:buNone/>
              <a:defRPr/>
            </a:pPr>
            <a:r>
              <a:rPr lang="da-DK" sz="900" b="1" noProof="1">
                <a:solidFill>
                  <a:schemeClr val="tx1"/>
                </a:solidFill>
                <a:latin typeface="Arial" panose="020B0604020202020204" pitchFamily="34" charset="0"/>
                <a:cs typeface="Arial" panose="020B0604020202020204" pitchFamily="34" charset="0"/>
              </a:rPr>
              <a:t>Nulstil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Hjem</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Vælg </a:t>
            </a:r>
            <a:r>
              <a:rPr lang="da-DK" altLang="da-DK" sz="900" b="1" noProof="1">
                <a:solidFill>
                  <a:schemeClr val="tx1"/>
                </a:solidFill>
                <a:latin typeface="Arial" panose="020B0604020202020204" pitchFamily="34" charset="0"/>
                <a:cs typeface="Arial" panose="020B0604020202020204" pitchFamily="34" charset="0"/>
              </a:rPr>
              <a:t>Nulstil</a:t>
            </a:r>
            <a:r>
              <a:rPr lang="da-DK" altLang="da-DK" sz="900" b="0" noProof="1">
                <a:solidFill>
                  <a:schemeClr val="tx1"/>
                </a:solidFill>
                <a:latin typeface="Arial" panose="020B0604020202020204" pitchFamily="34" charset="0"/>
                <a:cs typeface="Arial" panose="020B0604020202020204" pitchFamily="34" charset="0"/>
              </a:rPr>
              <a:t> for at nulstille placering, størrelse og formatering af pladsholdere til layoutets oprindelige design</a:t>
            </a:r>
            <a:endParaRPr lang="da-DK" sz="90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endParaRPr lang="da-DK" altLang="da-DK" sz="900" b="1" noProof="1">
              <a:solidFill>
                <a:schemeClr val="tx1"/>
              </a:solidFill>
              <a:latin typeface="Arial" panose="020B0604020202020204" pitchFamily="34" charset="0"/>
              <a:cs typeface="Arial" panose="020B0604020202020204" pitchFamily="34" charset="0"/>
            </a:endParaRPr>
          </a:p>
        </p:txBody>
      </p:sp>
      <p:sp>
        <p:nvSpPr>
          <p:cNvPr id="25" name="Text Box 4"/>
          <p:cNvSpPr txBox="1">
            <a:spLocks noChangeArrowheads="1"/>
          </p:cNvSpPr>
          <p:nvPr userDrawn="1"/>
        </p:nvSpPr>
        <p:spPr bwMode="auto">
          <a:xfrm>
            <a:off x="7925239" y="1645994"/>
            <a:ext cx="2358243" cy="320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900" b="1" noProof="1">
                <a:solidFill>
                  <a:schemeClr val="tx1"/>
                </a:solidFill>
                <a:latin typeface="Arial" panose="020B0604020202020204" pitchFamily="34" charset="0"/>
                <a:cs typeface="Arial" panose="020B0604020202020204" pitchFamily="34" charset="0"/>
              </a:rPr>
              <a:t>For at justere sidenummerering, </a:t>
            </a:r>
            <a:br>
              <a:rPr lang="da-DK" sz="900" b="1" noProof="1">
                <a:solidFill>
                  <a:schemeClr val="tx1"/>
                </a:solidFill>
                <a:latin typeface="Arial" panose="020B0604020202020204" pitchFamily="34" charset="0"/>
                <a:cs typeface="Arial" panose="020B0604020202020204" pitchFamily="34" charset="0"/>
              </a:rPr>
            </a:br>
            <a:r>
              <a:rPr lang="da-DK" sz="900" b="1" noProof="1">
                <a:solidFill>
                  <a:schemeClr val="tx1"/>
                </a:solidFill>
                <a:latin typeface="Arial" panose="020B0604020202020204" pitchFamily="34" charset="0"/>
                <a:cs typeface="Arial" panose="020B0604020202020204" pitchFamily="34" charset="0"/>
              </a:rPr>
              <a:t>dato og sidefod</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Arial" panose="020B0604020202020204" pitchFamily="34" charset="0"/>
                <a:cs typeface="Arial" panose="020B0604020202020204" pitchFamily="34" charset="0"/>
              </a:rPr>
              <a:t>Gør dette som</a:t>
            </a:r>
            <a:r>
              <a:rPr lang="da-DK" altLang="da-DK" sz="900" b="0" baseline="0" noProof="1">
                <a:solidFill>
                  <a:schemeClr val="tx1"/>
                </a:solidFill>
                <a:latin typeface="Arial" panose="020B0604020202020204" pitchFamily="34" charset="0"/>
                <a:cs typeface="Arial" panose="020B0604020202020204" pitchFamily="34" charset="0"/>
              </a:rPr>
              <a:t> det sidste i din præsentation, så det slår igennem på alle slides</a:t>
            </a:r>
            <a:endParaRPr lang="da-DK" sz="9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Indsæt</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Klik </a:t>
            </a:r>
            <a:r>
              <a:rPr lang="da-DK" altLang="da-DK" sz="900" b="1" noProof="1">
                <a:solidFill>
                  <a:schemeClr val="tx1"/>
                </a:solidFill>
                <a:latin typeface="Arial" panose="020B0604020202020204" pitchFamily="34" charset="0"/>
                <a:cs typeface="Arial" panose="020B0604020202020204" pitchFamily="34" charset="0"/>
              </a:rPr>
              <a:t>Sidehoved og Sidefod</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(indtast evt. tekst i sidefod)</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Vælg </a:t>
            </a:r>
            <a:r>
              <a:rPr lang="da-DK" altLang="da-DK" sz="900" b="1" noProof="1">
                <a:solidFill>
                  <a:schemeClr val="tx1"/>
                </a:solidFill>
                <a:latin typeface="Arial" panose="020B0604020202020204" pitchFamily="34" charset="0"/>
                <a:cs typeface="Arial" panose="020B0604020202020204" pitchFamily="34" charset="0"/>
              </a:rPr>
              <a:t>Anvend på alle </a:t>
            </a:r>
            <a:r>
              <a:rPr lang="da-DK" altLang="da-DK" sz="900" b="0" noProof="1">
                <a:solidFill>
                  <a:schemeClr val="tx1"/>
                </a:solidFill>
                <a:latin typeface="Arial" panose="020B0604020202020204" pitchFamily="34" charset="0"/>
                <a:cs typeface="Arial" panose="020B0604020202020204" pitchFamily="34" charset="0"/>
              </a:rPr>
              <a:t>eller </a:t>
            </a:r>
            <a:r>
              <a:rPr lang="da-DK" altLang="da-DK" sz="900" b="1" noProof="1">
                <a:solidFill>
                  <a:schemeClr val="tx1"/>
                </a:solidFill>
                <a:latin typeface="Arial" panose="020B0604020202020204" pitchFamily="34" charset="0"/>
                <a:cs typeface="Arial" panose="020B0604020202020204" pitchFamily="34" charset="0"/>
              </a:rPr>
              <a:t>Anvend</a:t>
            </a:r>
            <a:r>
              <a:rPr lang="da-DK" altLang="da-DK" sz="900" b="0" noProof="1">
                <a:solidFill>
                  <a:schemeClr val="tx1"/>
                </a:solidFill>
                <a:latin typeface="Arial" panose="020B0604020202020204" pitchFamily="34" charset="0"/>
                <a:cs typeface="Arial" panose="020B0604020202020204" pitchFamily="34" charset="0"/>
              </a:rPr>
              <a:t> hvis det kun skal være på et enkelt slide</a:t>
            </a:r>
          </a:p>
          <a:p>
            <a:pPr eaLnBrk="1" hangingPunct="1">
              <a:spcBef>
                <a:spcPts val="1200"/>
              </a:spcBef>
              <a:spcAft>
                <a:spcPts val="600"/>
              </a:spcAft>
              <a:defRPr/>
            </a:pPr>
            <a:r>
              <a:rPr lang="da-DK" sz="900" b="1" noProof="1">
                <a:solidFill>
                  <a:schemeClr val="tx1"/>
                </a:solidFill>
                <a:latin typeface="Arial" panose="020B0604020202020204" pitchFamily="34" charset="0"/>
                <a:cs typeface="Arial" panose="020B0604020202020204" pitchFamily="34" charset="0"/>
              </a:rPr>
              <a:t>Hjælpelinjer</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For at se hjælpelinjer</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Vis </a:t>
            </a:r>
            <a:r>
              <a:rPr lang="da-DK" altLang="da-DK" sz="900" b="0" noProof="1">
                <a:solidFill>
                  <a:schemeClr val="tx1"/>
                </a:solidFill>
                <a:latin typeface="Arial" panose="020B0604020202020204" pitchFamily="34" charset="0"/>
                <a:cs typeface="Arial" panose="020B0604020202020204" pitchFamily="34" charset="0"/>
              </a:rPr>
              <a:t>og sæt hak ved </a:t>
            </a:r>
            <a:r>
              <a:rPr lang="da-DK" altLang="da-DK" sz="900" b="1" noProof="1">
                <a:solidFill>
                  <a:schemeClr val="tx1"/>
                </a:solidFill>
                <a:latin typeface="Arial" panose="020B0604020202020204" pitchFamily="34" charset="0"/>
                <a:cs typeface="Arial" panose="020B0604020202020204" pitchFamily="34" charset="0"/>
              </a:rPr>
              <a:t>Hjælpelinjer</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TIP: Alt + F9 </a:t>
            </a:r>
            <a:r>
              <a:rPr lang="da-DK" altLang="da-DK" sz="900" b="0" noProof="1">
                <a:solidFill>
                  <a:schemeClr val="tx1"/>
                </a:solidFill>
                <a:latin typeface="Arial" panose="020B0604020202020204" pitchFamily="34" charset="0"/>
                <a:cs typeface="Arial" panose="020B0604020202020204" pitchFamily="34" charset="0"/>
              </a:rPr>
              <a:t>for hurtig visning af hjælpelinjer</a:t>
            </a:r>
          </a:p>
          <a:p>
            <a:pPr eaLnBrk="1" hangingPunct="1">
              <a:spcAft>
                <a:spcPts val="600"/>
              </a:spcAft>
              <a:defRPr/>
            </a:pPr>
            <a:endParaRPr lang="da-DK" altLang="da-DK" sz="900" b="0" noProof="1">
              <a:solidFill>
                <a:schemeClr val="tx1"/>
              </a:solidFill>
              <a:latin typeface="Arial" panose="020B0604020202020204" pitchFamily="34" charset="0"/>
              <a:cs typeface="Arial" panose="020B0604020202020204" pitchFamily="34" charset="0"/>
            </a:endParaRPr>
          </a:p>
        </p:txBody>
      </p:sp>
      <p:pic>
        <p:nvPicPr>
          <p:cNvPr id="28" name="1 Forøg formindsk"/>
          <p:cNvPicPr>
            <a:picLocks noChangeAspect="1"/>
          </p:cNvPicPr>
          <p:nvPr userDrawn="1"/>
        </p:nvPicPr>
        <p:blipFill>
          <a:blip r:embed="rId2"/>
          <a:stretch>
            <a:fillRect/>
          </a:stretch>
        </p:blipFill>
        <p:spPr>
          <a:xfrm>
            <a:off x="3187910" y="2757570"/>
            <a:ext cx="549328" cy="285228"/>
          </a:xfrm>
          <a:prstGeom prst="rect">
            <a:avLst/>
          </a:prstGeom>
        </p:spPr>
      </p:pic>
      <p:pic>
        <p:nvPicPr>
          <p:cNvPr id="20" name="2 Ny slide"/>
          <p:cNvPicPr>
            <a:picLocks noChangeAspect="1"/>
          </p:cNvPicPr>
          <p:nvPr userDrawn="1"/>
        </p:nvPicPr>
        <p:blipFill rotWithShape="1">
          <a:blip r:embed="rId3"/>
          <a:srcRect l="2931" r="60888"/>
          <a:stretch/>
        </p:blipFill>
        <p:spPr>
          <a:xfrm>
            <a:off x="3201829" y="4346249"/>
            <a:ext cx="363713" cy="647461"/>
          </a:xfrm>
          <a:prstGeom prst="rect">
            <a:avLst/>
          </a:prstGeom>
        </p:spPr>
      </p:pic>
      <p:pic>
        <p:nvPicPr>
          <p:cNvPr id="16" name="3 Layout"/>
          <p:cNvPicPr>
            <a:picLocks noChangeAspect="1"/>
          </p:cNvPicPr>
          <p:nvPr userDrawn="1"/>
        </p:nvPicPr>
        <p:blipFill rotWithShape="1">
          <a:blip r:embed="rId3"/>
          <a:srcRect l="36944" r="2272" b="69429"/>
          <a:stretch/>
        </p:blipFill>
        <p:spPr>
          <a:xfrm>
            <a:off x="3217294" y="5320151"/>
            <a:ext cx="593368" cy="192211"/>
          </a:xfrm>
          <a:prstGeom prst="rect">
            <a:avLst/>
          </a:prstGeom>
        </p:spPr>
      </p:pic>
      <p:pic>
        <p:nvPicPr>
          <p:cNvPr id="24" name="4 Nulstil"/>
          <p:cNvPicPr>
            <a:picLocks noChangeAspect="1"/>
          </p:cNvPicPr>
          <p:nvPr userDrawn="1"/>
        </p:nvPicPr>
        <p:blipFill>
          <a:blip r:embed="rId4"/>
          <a:stretch>
            <a:fillRect/>
          </a:stretch>
        </p:blipFill>
        <p:spPr>
          <a:xfrm>
            <a:off x="6601121" y="4740192"/>
            <a:ext cx="547241" cy="197798"/>
          </a:xfrm>
          <a:prstGeom prst="rect">
            <a:avLst/>
          </a:prstGeom>
        </p:spPr>
      </p:pic>
      <p:pic>
        <p:nvPicPr>
          <p:cNvPr id="5" name="5 Indsæt billede"/>
          <p:cNvPicPr>
            <a:picLocks noChangeAspect="1"/>
          </p:cNvPicPr>
          <p:nvPr userDrawn="1"/>
        </p:nvPicPr>
        <p:blipFill>
          <a:blip r:embed="rId5"/>
          <a:stretch>
            <a:fillRect/>
          </a:stretch>
        </p:blipFill>
        <p:spPr>
          <a:xfrm>
            <a:off x="6601121" y="1905155"/>
            <a:ext cx="262151" cy="256054"/>
          </a:xfrm>
          <a:prstGeom prst="rect">
            <a:avLst/>
          </a:prstGeom>
        </p:spPr>
      </p:pic>
      <p:pic>
        <p:nvPicPr>
          <p:cNvPr id="23" name="6 Beskær"/>
          <p:cNvPicPr>
            <a:picLocks noChangeAspect="1"/>
          </p:cNvPicPr>
          <p:nvPr userDrawn="1"/>
        </p:nvPicPr>
        <p:blipFill>
          <a:blip r:embed="rId6"/>
          <a:stretch>
            <a:fillRect/>
          </a:stretch>
        </p:blipFill>
        <p:spPr>
          <a:xfrm>
            <a:off x="6601121" y="2578477"/>
            <a:ext cx="337400" cy="321707"/>
          </a:xfrm>
          <a:prstGeom prst="rect">
            <a:avLst/>
          </a:prstGeom>
        </p:spPr>
      </p:pic>
      <p:pic>
        <p:nvPicPr>
          <p:cNvPr id="2" name="7 Skalér billede"/>
          <p:cNvPicPr>
            <a:picLocks noChangeAspect="1"/>
          </p:cNvPicPr>
          <p:nvPr userDrawn="1"/>
        </p:nvPicPr>
        <p:blipFill>
          <a:blip r:embed="rId7"/>
          <a:stretch>
            <a:fillRect/>
          </a:stretch>
        </p:blipFill>
        <p:spPr>
          <a:xfrm>
            <a:off x="6601121" y="3072467"/>
            <a:ext cx="359695" cy="335309"/>
          </a:xfrm>
          <a:prstGeom prst="rect">
            <a:avLst/>
          </a:prstGeom>
        </p:spPr>
      </p:pic>
      <p:pic>
        <p:nvPicPr>
          <p:cNvPr id="3" name="Picture 2">
            <a:extLst>
              <a:ext uri="{FF2B5EF4-FFF2-40B4-BE49-F238E27FC236}">
                <a16:creationId xmlns:a16="http://schemas.microsoft.com/office/drawing/2014/main" id="{4C8C8420-1956-4D8D-85A2-8D596BA13AB4}"/>
              </a:ext>
            </a:extLst>
          </p:cNvPr>
          <p:cNvPicPr>
            <a:picLocks noChangeAspect="1"/>
          </p:cNvPicPr>
          <p:nvPr userDrawn="1"/>
        </p:nvPicPr>
        <p:blipFill>
          <a:blip r:embed="rId8"/>
          <a:stretch>
            <a:fillRect/>
          </a:stretch>
        </p:blipFill>
        <p:spPr>
          <a:xfrm>
            <a:off x="3277263" y="3544392"/>
            <a:ext cx="257143" cy="285714"/>
          </a:xfrm>
          <a:prstGeom prst="rect">
            <a:avLst/>
          </a:prstGeom>
        </p:spPr>
      </p:pic>
    </p:spTree>
    <p:extLst>
      <p:ext uri="{BB962C8B-B14F-4D97-AF65-F5344CB8AC3E}">
        <p14:creationId xmlns:p14="http://schemas.microsoft.com/office/powerpoint/2010/main" val="29930452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el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da-DK"/>
              <a:t>Klik for at redigere titeltypografien i masteren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6A072D60-0969-4E02-BF3F-ABB2C738910E}" type="datetimeFigureOut">
              <a:rPr lang="da-DK" smtClean="0"/>
              <a:t>09-11-2022</a:t>
            </a:fld>
            <a:endParaRPr lang="da-DK"/>
          </a:p>
        </p:txBody>
      </p:sp>
      <p:sp>
        <p:nvSpPr>
          <p:cNvPr id="6" name="Slide Number Placeholder 5"/>
          <p:cNvSpPr>
            <a:spLocks noGrp="1"/>
          </p:cNvSpPr>
          <p:nvPr>
            <p:ph type="sldNum" sz="quarter" idx="12"/>
          </p:nvPr>
        </p:nvSpPr>
        <p:spPr/>
        <p:txBody>
          <a:bodyPr/>
          <a:lstStyle/>
          <a:p>
            <a:fld id="{E541C9D1-7293-4F64-9547-97F31F9CF990}" type="slidenum">
              <a:rPr lang="da-DK" smtClean="0"/>
              <a:t>‹nr.›</a:t>
            </a:fld>
            <a:endParaRPr lang="da-DK"/>
          </a:p>
        </p:txBody>
      </p:sp>
    </p:spTree>
    <p:extLst>
      <p:ext uri="{BB962C8B-B14F-4D97-AF65-F5344CB8AC3E}">
        <p14:creationId xmlns:p14="http://schemas.microsoft.com/office/powerpoint/2010/main" val="7465287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el og indholdsobjek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a:xfrm>
            <a:off x="838200" y="1825625"/>
            <a:ext cx="10515600" cy="4084724"/>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6A072D60-0969-4E02-BF3F-ABB2C738910E}" type="datetimeFigureOut">
              <a:rPr lang="da-DK" smtClean="0"/>
              <a:t>09-11-2022</a:t>
            </a:fld>
            <a:endParaRPr lang="da-DK"/>
          </a:p>
        </p:txBody>
      </p:sp>
      <p:sp>
        <p:nvSpPr>
          <p:cNvPr id="6" name="Slide Number Placeholder 5"/>
          <p:cNvSpPr>
            <a:spLocks noGrp="1"/>
          </p:cNvSpPr>
          <p:nvPr>
            <p:ph type="sldNum" sz="quarter" idx="12"/>
          </p:nvPr>
        </p:nvSpPr>
        <p:spPr/>
        <p:txBody>
          <a:bodyPr/>
          <a:lstStyle/>
          <a:p>
            <a:fld id="{E541C9D1-7293-4F64-9547-97F31F9CF990}" type="slidenum">
              <a:rPr lang="da-DK" smtClean="0"/>
              <a:t>‹nr.›</a:t>
            </a:fld>
            <a:endParaRPr lang="da-DK"/>
          </a:p>
        </p:txBody>
      </p:sp>
    </p:spTree>
    <p:extLst>
      <p:ext uri="{BB962C8B-B14F-4D97-AF65-F5344CB8AC3E}">
        <p14:creationId xmlns:p14="http://schemas.microsoft.com/office/powerpoint/2010/main" val="930127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Afsnitsoversk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endParaRPr lang="en-US" dirty="0"/>
          </a:p>
        </p:txBody>
      </p:sp>
      <p:sp>
        <p:nvSpPr>
          <p:cNvPr id="3" name="Text Placeholder 2"/>
          <p:cNvSpPr>
            <a:spLocks noGrp="1"/>
          </p:cNvSpPr>
          <p:nvPr>
            <p:ph type="body" idx="1"/>
          </p:nvPr>
        </p:nvSpPr>
        <p:spPr>
          <a:xfrm>
            <a:off x="831850" y="4589463"/>
            <a:ext cx="10515600" cy="1304261"/>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6A072D60-0969-4E02-BF3F-ABB2C738910E}" type="datetimeFigureOut">
              <a:rPr lang="da-DK" smtClean="0"/>
              <a:t>09-11-2022</a:t>
            </a:fld>
            <a:endParaRPr lang="da-DK"/>
          </a:p>
        </p:txBody>
      </p:sp>
      <p:sp>
        <p:nvSpPr>
          <p:cNvPr id="6" name="Slide Number Placeholder 5"/>
          <p:cNvSpPr>
            <a:spLocks noGrp="1"/>
          </p:cNvSpPr>
          <p:nvPr>
            <p:ph type="sldNum" sz="quarter" idx="12"/>
          </p:nvPr>
        </p:nvSpPr>
        <p:spPr/>
        <p:txBody>
          <a:bodyPr/>
          <a:lstStyle/>
          <a:p>
            <a:fld id="{E541C9D1-7293-4F64-9547-97F31F9CF990}" type="slidenum">
              <a:rPr lang="da-DK" smtClean="0"/>
              <a:t>‹nr.›</a:t>
            </a:fld>
            <a:endParaRPr lang="da-DK"/>
          </a:p>
        </p:txBody>
      </p:sp>
    </p:spTree>
    <p:extLst>
      <p:ext uri="{BB962C8B-B14F-4D97-AF65-F5344CB8AC3E}">
        <p14:creationId xmlns:p14="http://schemas.microsoft.com/office/powerpoint/2010/main" val="8255147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o indholdsobjek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838200" y="1825625"/>
            <a:ext cx="5181600" cy="4084724"/>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6172200" y="1825625"/>
            <a:ext cx="5181600" cy="4084724"/>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6A072D60-0969-4E02-BF3F-ABB2C738910E}" type="datetimeFigureOut">
              <a:rPr lang="da-DK" smtClean="0"/>
              <a:t>09-11-2022</a:t>
            </a:fld>
            <a:endParaRPr lang="da-DK"/>
          </a:p>
        </p:txBody>
      </p:sp>
      <p:sp>
        <p:nvSpPr>
          <p:cNvPr id="7" name="Slide Number Placeholder 6"/>
          <p:cNvSpPr>
            <a:spLocks noGrp="1"/>
          </p:cNvSpPr>
          <p:nvPr>
            <p:ph type="sldNum" sz="quarter" idx="12"/>
          </p:nvPr>
        </p:nvSpPr>
        <p:spPr/>
        <p:txBody>
          <a:bodyPr/>
          <a:lstStyle/>
          <a:p>
            <a:fld id="{E541C9D1-7293-4F64-9547-97F31F9CF990}" type="slidenum">
              <a:rPr lang="da-DK" smtClean="0"/>
              <a:t>‹nr.›</a:t>
            </a:fld>
            <a:endParaRPr lang="da-DK"/>
          </a:p>
        </p:txBody>
      </p:sp>
    </p:spTree>
    <p:extLst>
      <p:ext uri="{BB962C8B-B14F-4D97-AF65-F5344CB8AC3E}">
        <p14:creationId xmlns:p14="http://schemas.microsoft.com/office/powerpoint/2010/main" val="23329890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Sammenlign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839788" y="2505075"/>
            <a:ext cx="5157787" cy="345515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6172200" y="2505075"/>
            <a:ext cx="5183188" cy="345515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6A072D60-0969-4E02-BF3F-ABB2C738910E}" type="datetimeFigureOut">
              <a:rPr lang="da-DK" smtClean="0"/>
              <a:t>09-11-2022</a:t>
            </a:fld>
            <a:endParaRPr lang="da-DK"/>
          </a:p>
        </p:txBody>
      </p:sp>
      <p:sp>
        <p:nvSpPr>
          <p:cNvPr id="9" name="Slide Number Placeholder 8"/>
          <p:cNvSpPr>
            <a:spLocks noGrp="1"/>
          </p:cNvSpPr>
          <p:nvPr>
            <p:ph type="sldNum" sz="quarter" idx="12"/>
          </p:nvPr>
        </p:nvSpPr>
        <p:spPr/>
        <p:txBody>
          <a:bodyPr/>
          <a:lstStyle/>
          <a:p>
            <a:fld id="{E541C9D1-7293-4F64-9547-97F31F9CF990}" type="slidenum">
              <a:rPr lang="da-DK" smtClean="0"/>
              <a:t>‹nr.›</a:t>
            </a:fld>
            <a:endParaRPr lang="da-DK"/>
          </a:p>
        </p:txBody>
      </p:sp>
    </p:spTree>
    <p:extLst>
      <p:ext uri="{BB962C8B-B14F-4D97-AF65-F5344CB8AC3E}">
        <p14:creationId xmlns:p14="http://schemas.microsoft.com/office/powerpoint/2010/main" val="3125911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Statement">
    <p:bg>
      <p:bgPr>
        <a:solidFill>
          <a:schemeClr val="tx1">
            <a:lumMod val="85000"/>
            <a:lumOff val="15000"/>
          </a:schemeClr>
        </a:solidFill>
        <a:effectLst/>
      </p:bgPr>
    </p:bg>
    <p:spTree>
      <p:nvGrpSpPr>
        <p:cNvPr id="1" name=""/>
        <p:cNvGrpSpPr/>
        <p:nvPr/>
      </p:nvGrpSpPr>
      <p:grpSpPr>
        <a:xfrm>
          <a:off x="0" y="0"/>
          <a:ext cx="0" cy="0"/>
          <a:chOff x="0" y="0"/>
          <a:chExt cx="0" cy="0"/>
        </a:xfrm>
      </p:grpSpPr>
      <p:grpSp>
        <p:nvGrpSpPr>
          <p:cNvPr id="43" name="Gruppe 42"/>
          <p:cNvGrpSpPr/>
          <p:nvPr/>
        </p:nvGrpSpPr>
        <p:grpSpPr>
          <a:xfrm>
            <a:off x="10177200" y="6063820"/>
            <a:ext cx="1504800" cy="476559"/>
            <a:chOff x="0" y="0"/>
            <a:chExt cx="6907213" cy="2160588"/>
          </a:xfrm>
          <a:solidFill>
            <a:schemeClr val="bg1"/>
          </a:solidFill>
        </p:grpSpPr>
        <p:sp>
          <p:nvSpPr>
            <p:cNvPr id="11" name="Freeform 5"/>
            <p:cNvSpPr/>
            <p:nvPr/>
          </p:nvSpPr>
          <p:spPr bwMode="auto">
            <a:xfrm>
              <a:off x="0" y="20638"/>
              <a:ext cx="1103313" cy="1212850"/>
            </a:xfrm>
            <a:custGeom>
              <a:avLst/>
              <a:gdLst/>
              <a:ahLst/>
              <a:cxnLst/>
              <a:rect l="0" t="0" r="r" b="b"/>
              <a:pathLst>
                <a:path w="695" h="764">
                  <a:moveTo>
                    <a:pt x="0" y="0"/>
                  </a:moveTo>
                  <a:lnTo>
                    <a:pt x="168" y="0"/>
                  </a:lnTo>
                  <a:lnTo>
                    <a:pt x="168" y="334"/>
                  </a:lnTo>
                  <a:lnTo>
                    <a:pt x="478" y="0"/>
                  </a:lnTo>
                  <a:lnTo>
                    <a:pt x="680" y="0"/>
                  </a:lnTo>
                  <a:lnTo>
                    <a:pt x="370" y="324"/>
                  </a:lnTo>
                  <a:lnTo>
                    <a:pt x="695" y="764"/>
                  </a:lnTo>
                  <a:lnTo>
                    <a:pt x="493" y="764"/>
                  </a:lnTo>
                  <a:lnTo>
                    <a:pt x="256" y="439"/>
                  </a:lnTo>
                  <a:lnTo>
                    <a:pt x="168" y="530"/>
                  </a:lnTo>
                  <a:lnTo>
                    <a:pt x="168" y="764"/>
                  </a:lnTo>
                  <a:lnTo>
                    <a:pt x="0" y="76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 name="Freeform 6"/>
            <p:cNvSpPr>
              <a:spLocks noEditPoints="1"/>
            </p:cNvSpPr>
            <p:nvPr/>
          </p:nvSpPr>
          <p:spPr bwMode="auto">
            <a:xfrm>
              <a:off x="1082675" y="0"/>
              <a:ext cx="1287463" cy="1254125"/>
            </a:xfrm>
            <a:custGeom>
              <a:avLst/>
              <a:gdLst/>
              <a:ahLst/>
              <a:cxnLst/>
              <a:rect l="0" t="0" r="r" b="b"/>
              <a:pathLst>
                <a:path w="2694" h="2621">
                  <a:moveTo>
                    <a:pt x="0" y="1318"/>
                  </a:moveTo>
                  <a:cubicBezTo>
                    <a:pt x="0" y="1311"/>
                    <a:pt x="0" y="1311"/>
                    <a:pt x="0" y="1311"/>
                  </a:cubicBezTo>
                  <a:cubicBezTo>
                    <a:pt x="0" y="590"/>
                    <a:pt x="569" y="0"/>
                    <a:pt x="1351" y="0"/>
                  </a:cubicBezTo>
                  <a:cubicBezTo>
                    <a:pt x="2133" y="0"/>
                    <a:pt x="2694" y="583"/>
                    <a:pt x="2694" y="1303"/>
                  </a:cubicBezTo>
                  <a:cubicBezTo>
                    <a:pt x="2694" y="1311"/>
                    <a:pt x="2694" y="1311"/>
                    <a:pt x="2694" y="1311"/>
                  </a:cubicBezTo>
                  <a:cubicBezTo>
                    <a:pt x="2694" y="2031"/>
                    <a:pt x="2126" y="2621"/>
                    <a:pt x="1344" y="2621"/>
                  </a:cubicBezTo>
                  <a:cubicBezTo>
                    <a:pt x="562" y="2621"/>
                    <a:pt x="0" y="2038"/>
                    <a:pt x="0" y="1318"/>
                  </a:cubicBezTo>
                  <a:close/>
                  <a:moveTo>
                    <a:pt x="2111" y="1318"/>
                  </a:moveTo>
                  <a:cubicBezTo>
                    <a:pt x="2111" y="1311"/>
                    <a:pt x="2111" y="1311"/>
                    <a:pt x="2111" y="1311"/>
                  </a:cubicBezTo>
                  <a:cubicBezTo>
                    <a:pt x="2111" y="876"/>
                    <a:pt x="1793" y="514"/>
                    <a:pt x="1344" y="514"/>
                  </a:cubicBezTo>
                  <a:cubicBezTo>
                    <a:pt x="895" y="514"/>
                    <a:pt x="583" y="869"/>
                    <a:pt x="583" y="1303"/>
                  </a:cubicBezTo>
                  <a:cubicBezTo>
                    <a:pt x="583" y="1311"/>
                    <a:pt x="583" y="1311"/>
                    <a:pt x="583" y="1311"/>
                  </a:cubicBezTo>
                  <a:cubicBezTo>
                    <a:pt x="583" y="1745"/>
                    <a:pt x="902" y="2107"/>
                    <a:pt x="1351" y="2107"/>
                  </a:cubicBezTo>
                  <a:cubicBezTo>
                    <a:pt x="1800" y="2107"/>
                    <a:pt x="2111" y="1752"/>
                    <a:pt x="2111" y="13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 name="Freeform 7"/>
            <p:cNvSpPr/>
            <p:nvPr/>
          </p:nvSpPr>
          <p:spPr bwMode="auto">
            <a:xfrm>
              <a:off x="2597150" y="20638"/>
              <a:ext cx="1211263" cy="1212850"/>
            </a:xfrm>
            <a:custGeom>
              <a:avLst/>
              <a:gdLst/>
              <a:ahLst/>
              <a:cxnLst/>
              <a:rect l="0" t="0" r="r" b="b"/>
              <a:pathLst>
                <a:path w="763" h="764">
                  <a:moveTo>
                    <a:pt x="0" y="0"/>
                  </a:moveTo>
                  <a:lnTo>
                    <a:pt x="181" y="0"/>
                  </a:lnTo>
                  <a:lnTo>
                    <a:pt x="381" y="323"/>
                  </a:lnTo>
                  <a:lnTo>
                    <a:pt x="582" y="0"/>
                  </a:lnTo>
                  <a:lnTo>
                    <a:pt x="763" y="0"/>
                  </a:lnTo>
                  <a:lnTo>
                    <a:pt x="763" y="764"/>
                  </a:lnTo>
                  <a:lnTo>
                    <a:pt x="596" y="764"/>
                  </a:lnTo>
                  <a:lnTo>
                    <a:pt x="596" y="265"/>
                  </a:lnTo>
                  <a:lnTo>
                    <a:pt x="381" y="592"/>
                  </a:lnTo>
                  <a:lnTo>
                    <a:pt x="377" y="592"/>
                  </a:lnTo>
                  <a:lnTo>
                    <a:pt x="164" y="269"/>
                  </a:lnTo>
                  <a:lnTo>
                    <a:pt x="164" y="764"/>
                  </a:lnTo>
                  <a:lnTo>
                    <a:pt x="0" y="76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8"/>
            <p:cNvSpPr>
              <a:spLocks noEditPoints="1"/>
            </p:cNvSpPr>
            <p:nvPr/>
          </p:nvSpPr>
          <p:spPr bwMode="auto">
            <a:xfrm>
              <a:off x="4103688" y="20638"/>
              <a:ext cx="1030288" cy="1212850"/>
            </a:xfrm>
            <a:custGeom>
              <a:avLst/>
              <a:gdLst/>
              <a:ahLst/>
              <a:cxnLst/>
              <a:rect l="0" t="0" r="r" b="b"/>
              <a:pathLst>
                <a:path w="2155" h="2535">
                  <a:moveTo>
                    <a:pt x="0" y="0"/>
                  </a:moveTo>
                  <a:cubicBezTo>
                    <a:pt x="1177" y="0"/>
                    <a:pt x="1177" y="0"/>
                    <a:pt x="1177" y="0"/>
                  </a:cubicBezTo>
                  <a:cubicBezTo>
                    <a:pt x="1467" y="0"/>
                    <a:pt x="1695" y="80"/>
                    <a:pt x="1840" y="225"/>
                  </a:cubicBezTo>
                  <a:cubicBezTo>
                    <a:pt x="1955" y="341"/>
                    <a:pt x="2013" y="482"/>
                    <a:pt x="2013" y="656"/>
                  </a:cubicBezTo>
                  <a:cubicBezTo>
                    <a:pt x="2013" y="663"/>
                    <a:pt x="2013" y="663"/>
                    <a:pt x="2013" y="663"/>
                  </a:cubicBezTo>
                  <a:cubicBezTo>
                    <a:pt x="2013" y="949"/>
                    <a:pt x="1861" y="1108"/>
                    <a:pt x="1680" y="1210"/>
                  </a:cubicBezTo>
                  <a:cubicBezTo>
                    <a:pt x="1974" y="1322"/>
                    <a:pt x="2155" y="1492"/>
                    <a:pt x="2155" y="1832"/>
                  </a:cubicBezTo>
                  <a:cubicBezTo>
                    <a:pt x="2155" y="1840"/>
                    <a:pt x="2155" y="1840"/>
                    <a:pt x="2155" y="1840"/>
                  </a:cubicBezTo>
                  <a:cubicBezTo>
                    <a:pt x="2155" y="2303"/>
                    <a:pt x="1778" y="2535"/>
                    <a:pt x="1206" y="2535"/>
                  </a:cubicBezTo>
                  <a:cubicBezTo>
                    <a:pt x="0" y="2535"/>
                    <a:pt x="0" y="2535"/>
                    <a:pt x="0" y="2535"/>
                  </a:cubicBezTo>
                  <a:lnTo>
                    <a:pt x="0" y="0"/>
                  </a:lnTo>
                  <a:close/>
                  <a:moveTo>
                    <a:pt x="1459" y="750"/>
                  </a:moveTo>
                  <a:cubicBezTo>
                    <a:pt x="1459" y="583"/>
                    <a:pt x="1329" y="489"/>
                    <a:pt x="1094" y="489"/>
                  </a:cubicBezTo>
                  <a:cubicBezTo>
                    <a:pt x="543" y="489"/>
                    <a:pt x="543" y="489"/>
                    <a:pt x="543" y="489"/>
                  </a:cubicBezTo>
                  <a:cubicBezTo>
                    <a:pt x="543" y="1025"/>
                    <a:pt x="543" y="1025"/>
                    <a:pt x="543" y="1025"/>
                  </a:cubicBezTo>
                  <a:cubicBezTo>
                    <a:pt x="1058" y="1025"/>
                    <a:pt x="1058" y="1025"/>
                    <a:pt x="1058" y="1025"/>
                  </a:cubicBezTo>
                  <a:cubicBezTo>
                    <a:pt x="1304" y="1025"/>
                    <a:pt x="1459" y="945"/>
                    <a:pt x="1459" y="757"/>
                  </a:cubicBezTo>
                  <a:lnTo>
                    <a:pt x="1459" y="750"/>
                  </a:lnTo>
                  <a:close/>
                  <a:moveTo>
                    <a:pt x="1188" y="1488"/>
                  </a:moveTo>
                  <a:cubicBezTo>
                    <a:pt x="543" y="1488"/>
                    <a:pt x="543" y="1488"/>
                    <a:pt x="543" y="1488"/>
                  </a:cubicBezTo>
                  <a:cubicBezTo>
                    <a:pt x="543" y="2046"/>
                    <a:pt x="543" y="2046"/>
                    <a:pt x="543" y="2046"/>
                  </a:cubicBezTo>
                  <a:cubicBezTo>
                    <a:pt x="1206" y="2046"/>
                    <a:pt x="1206" y="2046"/>
                    <a:pt x="1206" y="2046"/>
                  </a:cubicBezTo>
                  <a:cubicBezTo>
                    <a:pt x="1452" y="2046"/>
                    <a:pt x="1601" y="1959"/>
                    <a:pt x="1601" y="1771"/>
                  </a:cubicBezTo>
                  <a:cubicBezTo>
                    <a:pt x="1601" y="1764"/>
                    <a:pt x="1601" y="1764"/>
                    <a:pt x="1601" y="1764"/>
                  </a:cubicBezTo>
                  <a:cubicBezTo>
                    <a:pt x="1601" y="1593"/>
                    <a:pt x="1474" y="1488"/>
                    <a:pt x="1188" y="14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Freeform 9"/>
            <p:cNvSpPr/>
            <p:nvPr/>
          </p:nvSpPr>
          <p:spPr bwMode="auto">
            <a:xfrm>
              <a:off x="5903913" y="17463"/>
              <a:ext cx="1003300" cy="1212850"/>
            </a:xfrm>
            <a:custGeom>
              <a:avLst/>
              <a:gdLst/>
              <a:ahLst/>
              <a:cxnLst/>
              <a:rect l="0" t="0" r="r" b="b"/>
              <a:pathLst>
                <a:path w="632" h="764">
                  <a:moveTo>
                    <a:pt x="232" y="155"/>
                  </a:moveTo>
                  <a:lnTo>
                    <a:pt x="0" y="155"/>
                  </a:lnTo>
                  <a:lnTo>
                    <a:pt x="0" y="0"/>
                  </a:lnTo>
                  <a:lnTo>
                    <a:pt x="632" y="0"/>
                  </a:lnTo>
                  <a:lnTo>
                    <a:pt x="632" y="155"/>
                  </a:lnTo>
                  <a:lnTo>
                    <a:pt x="400" y="155"/>
                  </a:lnTo>
                  <a:lnTo>
                    <a:pt x="400" y="764"/>
                  </a:lnTo>
                  <a:lnTo>
                    <a:pt x="232" y="764"/>
                  </a:lnTo>
                  <a:lnTo>
                    <a:pt x="232" y="1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 name="Rectangle 10"/>
            <p:cNvSpPr>
              <a:spLocks noChangeArrowheads="1"/>
            </p:cNvSpPr>
            <p:nvPr/>
          </p:nvSpPr>
          <p:spPr bwMode="auto">
            <a:xfrm>
              <a:off x="5373688" y="966788"/>
              <a:ext cx="266700" cy="266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7" name="Rectangle 11"/>
            <p:cNvSpPr>
              <a:spLocks noChangeArrowheads="1"/>
            </p:cNvSpPr>
            <p:nvPr/>
          </p:nvSpPr>
          <p:spPr bwMode="auto">
            <a:xfrm>
              <a:off x="5373688" y="20638"/>
              <a:ext cx="266700" cy="266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8" name="Rectangle 12"/>
            <p:cNvSpPr>
              <a:spLocks noChangeArrowheads="1"/>
            </p:cNvSpPr>
            <p:nvPr/>
          </p:nvSpPr>
          <p:spPr bwMode="auto">
            <a:xfrm>
              <a:off x="5373688" y="493713"/>
              <a:ext cx="266700" cy="266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9" name="Freeform 13"/>
            <p:cNvSpPr/>
            <p:nvPr/>
          </p:nvSpPr>
          <p:spPr bwMode="auto">
            <a:xfrm>
              <a:off x="6350" y="1814513"/>
              <a:ext cx="290513" cy="341313"/>
            </a:xfrm>
            <a:custGeom>
              <a:avLst/>
              <a:gdLst/>
              <a:ahLst/>
              <a:cxnLst/>
              <a:rect l="0" t="0" r="r" b="b"/>
              <a:pathLst>
                <a:path w="183" h="215">
                  <a:moveTo>
                    <a:pt x="0" y="0"/>
                  </a:moveTo>
                  <a:lnTo>
                    <a:pt x="24" y="0"/>
                  </a:lnTo>
                  <a:lnTo>
                    <a:pt x="24" y="128"/>
                  </a:lnTo>
                  <a:lnTo>
                    <a:pt x="148" y="0"/>
                  </a:lnTo>
                  <a:lnTo>
                    <a:pt x="179" y="0"/>
                  </a:lnTo>
                  <a:lnTo>
                    <a:pt x="87" y="94"/>
                  </a:lnTo>
                  <a:lnTo>
                    <a:pt x="183" y="215"/>
                  </a:lnTo>
                  <a:lnTo>
                    <a:pt x="153" y="215"/>
                  </a:lnTo>
                  <a:lnTo>
                    <a:pt x="70" y="111"/>
                  </a:lnTo>
                  <a:lnTo>
                    <a:pt x="24" y="157"/>
                  </a:lnTo>
                  <a:lnTo>
                    <a:pt x="24" y="215"/>
                  </a:lnTo>
                  <a:lnTo>
                    <a:pt x="0" y="21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Freeform 14"/>
            <p:cNvSpPr>
              <a:spLocks noEditPoints="1"/>
            </p:cNvSpPr>
            <p:nvPr/>
          </p:nvSpPr>
          <p:spPr bwMode="auto">
            <a:xfrm>
              <a:off x="320675" y="1898650"/>
              <a:ext cx="261938" cy="261938"/>
            </a:xfrm>
            <a:custGeom>
              <a:avLst/>
              <a:gdLst/>
              <a:ahLst/>
              <a:cxnLst/>
              <a:rect l="0" t="0" r="r" b="b"/>
              <a:pathLst>
                <a:path w="549" h="550">
                  <a:moveTo>
                    <a:pt x="0" y="277"/>
                  </a:moveTo>
                  <a:cubicBezTo>
                    <a:pt x="0" y="275"/>
                    <a:pt x="0" y="275"/>
                    <a:pt x="0" y="275"/>
                  </a:cubicBezTo>
                  <a:cubicBezTo>
                    <a:pt x="0" y="127"/>
                    <a:pt x="116" y="0"/>
                    <a:pt x="275" y="0"/>
                  </a:cubicBezTo>
                  <a:cubicBezTo>
                    <a:pt x="433" y="0"/>
                    <a:pt x="549" y="125"/>
                    <a:pt x="549" y="273"/>
                  </a:cubicBezTo>
                  <a:cubicBezTo>
                    <a:pt x="549" y="275"/>
                    <a:pt x="549" y="275"/>
                    <a:pt x="549" y="275"/>
                  </a:cubicBezTo>
                  <a:cubicBezTo>
                    <a:pt x="549" y="424"/>
                    <a:pt x="432" y="550"/>
                    <a:pt x="273" y="550"/>
                  </a:cubicBezTo>
                  <a:cubicBezTo>
                    <a:pt x="115" y="550"/>
                    <a:pt x="0" y="426"/>
                    <a:pt x="0" y="277"/>
                  </a:cubicBezTo>
                  <a:close/>
                  <a:moveTo>
                    <a:pt x="468" y="277"/>
                  </a:moveTo>
                  <a:cubicBezTo>
                    <a:pt x="468" y="275"/>
                    <a:pt x="468" y="275"/>
                    <a:pt x="468" y="275"/>
                  </a:cubicBezTo>
                  <a:cubicBezTo>
                    <a:pt x="468" y="162"/>
                    <a:pt x="384" y="70"/>
                    <a:pt x="273" y="70"/>
                  </a:cubicBezTo>
                  <a:cubicBezTo>
                    <a:pt x="159" y="70"/>
                    <a:pt x="80" y="162"/>
                    <a:pt x="80" y="273"/>
                  </a:cubicBezTo>
                  <a:cubicBezTo>
                    <a:pt x="80" y="275"/>
                    <a:pt x="80" y="275"/>
                    <a:pt x="80" y="275"/>
                  </a:cubicBezTo>
                  <a:cubicBezTo>
                    <a:pt x="80" y="388"/>
                    <a:pt x="164" y="480"/>
                    <a:pt x="275" y="480"/>
                  </a:cubicBezTo>
                  <a:cubicBezTo>
                    <a:pt x="389" y="480"/>
                    <a:pt x="468" y="388"/>
                    <a:pt x="468" y="2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 name="Freeform 15"/>
            <p:cNvSpPr/>
            <p:nvPr/>
          </p:nvSpPr>
          <p:spPr bwMode="auto">
            <a:xfrm>
              <a:off x="649288" y="1898650"/>
              <a:ext cx="382588" cy="257175"/>
            </a:xfrm>
            <a:custGeom>
              <a:avLst/>
              <a:gdLst/>
              <a:ahLst/>
              <a:cxnLst/>
              <a:rect l="0" t="0" r="r" b="b"/>
              <a:pathLst>
                <a:path w="799" h="538">
                  <a:moveTo>
                    <a:pt x="0" y="12"/>
                  </a:moveTo>
                  <a:cubicBezTo>
                    <a:pt x="79" y="12"/>
                    <a:pt x="79" y="12"/>
                    <a:pt x="79" y="12"/>
                  </a:cubicBezTo>
                  <a:cubicBezTo>
                    <a:pt x="79" y="100"/>
                    <a:pt x="79" y="100"/>
                    <a:pt x="79" y="100"/>
                  </a:cubicBezTo>
                  <a:cubicBezTo>
                    <a:pt x="113" y="48"/>
                    <a:pt x="160" y="0"/>
                    <a:pt x="249" y="0"/>
                  </a:cubicBezTo>
                  <a:cubicBezTo>
                    <a:pt x="334" y="0"/>
                    <a:pt x="389" y="46"/>
                    <a:pt x="418" y="105"/>
                  </a:cubicBezTo>
                  <a:cubicBezTo>
                    <a:pt x="456" y="47"/>
                    <a:pt x="512" y="0"/>
                    <a:pt x="603" y="0"/>
                  </a:cubicBezTo>
                  <a:cubicBezTo>
                    <a:pt x="725" y="0"/>
                    <a:pt x="799" y="82"/>
                    <a:pt x="799" y="212"/>
                  </a:cubicBezTo>
                  <a:cubicBezTo>
                    <a:pt x="799" y="538"/>
                    <a:pt x="799" y="538"/>
                    <a:pt x="799" y="538"/>
                  </a:cubicBezTo>
                  <a:cubicBezTo>
                    <a:pt x="720" y="538"/>
                    <a:pt x="720" y="538"/>
                    <a:pt x="720" y="538"/>
                  </a:cubicBezTo>
                  <a:cubicBezTo>
                    <a:pt x="720" y="230"/>
                    <a:pt x="720" y="230"/>
                    <a:pt x="720" y="230"/>
                  </a:cubicBezTo>
                  <a:cubicBezTo>
                    <a:pt x="720" y="129"/>
                    <a:pt x="670" y="72"/>
                    <a:pt x="584" y="72"/>
                  </a:cubicBezTo>
                  <a:cubicBezTo>
                    <a:pt x="505" y="72"/>
                    <a:pt x="439" y="131"/>
                    <a:pt x="439" y="235"/>
                  </a:cubicBezTo>
                  <a:cubicBezTo>
                    <a:pt x="439" y="538"/>
                    <a:pt x="439" y="538"/>
                    <a:pt x="439" y="538"/>
                  </a:cubicBezTo>
                  <a:cubicBezTo>
                    <a:pt x="361" y="538"/>
                    <a:pt x="361" y="538"/>
                    <a:pt x="361" y="538"/>
                  </a:cubicBezTo>
                  <a:cubicBezTo>
                    <a:pt x="361" y="228"/>
                    <a:pt x="361" y="228"/>
                    <a:pt x="361" y="228"/>
                  </a:cubicBezTo>
                  <a:cubicBezTo>
                    <a:pt x="361" y="130"/>
                    <a:pt x="309" y="72"/>
                    <a:pt x="225" y="72"/>
                  </a:cubicBezTo>
                  <a:cubicBezTo>
                    <a:pt x="142" y="72"/>
                    <a:pt x="79" y="141"/>
                    <a:pt x="79" y="238"/>
                  </a:cubicBezTo>
                  <a:cubicBezTo>
                    <a:pt x="79" y="538"/>
                    <a:pt x="79" y="538"/>
                    <a:pt x="79" y="538"/>
                  </a:cubicBezTo>
                  <a:cubicBezTo>
                    <a:pt x="0" y="538"/>
                    <a:pt x="0" y="538"/>
                    <a:pt x="0" y="538"/>
                  </a:cubicBez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 name="Freeform 16"/>
            <p:cNvSpPr/>
            <p:nvPr/>
          </p:nvSpPr>
          <p:spPr bwMode="auto">
            <a:xfrm>
              <a:off x="1112838" y="1898650"/>
              <a:ext cx="382588" cy="257175"/>
            </a:xfrm>
            <a:custGeom>
              <a:avLst/>
              <a:gdLst/>
              <a:ahLst/>
              <a:cxnLst/>
              <a:rect l="0" t="0" r="r" b="b"/>
              <a:pathLst>
                <a:path w="799" h="538">
                  <a:moveTo>
                    <a:pt x="0" y="12"/>
                  </a:moveTo>
                  <a:cubicBezTo>
                    <a:pt x="78" y="12"/>
                    <a:pt x="78" y="12"/>
                    <a:pt x="78" y="12"/>
                  </a:cubicBezTo>
                  <a:cubicBezTo>
                    <a:pt x="78" y="100"/>
                    <a:pt x="78" y="100"/>
                    <a:pt x="78" y="100"/>
                  </a:cubicBezTo>
                  <a:cubicBezTo>
                    <a:pt x="113" y="48"/>
                    <a:pt x="160" y="0"/>
                    <a:pt x="249" y="0"/>
                  </a:cubicBezTo>
                  <a:cubicBezTo>
                    <a:pt x="334" y="0"/>
                    <a:pt x="389" y="46"/>
                    <a:pt x="418" y="105"/>
                  </a:cubicBezTo>
                  <a:cubicBezTo>
                    <a:pt x="455" y="47"/>
                    <a:pt x="511" y="0"/>
                    <a:pt x="603" y="0"/>
                  </a:cubicBezTo>
                  <a:cubicBezTo>
                    <a:pt x="724" y="0"/>
                    <a:pt x="799" y="82"/>
                    <a:pt x="799" y="212"/>
                  </a:cubicBezTo>
                  <a:cubicBezTo>
                    <a:pt x="799" y="538"/>
                    <a:pt x="799" y="538"/>
                    <a:pt x="799" y="538"/>
                  </a:cubicBezTo>
                  <a:cubicBezTo>
                    <a:pt x="720" y="538"/>
                    <a:pt x="720" y="538"/>
                    <a:pt x="720" y="538"/>
                  </a:cubicBezTo>
                  <a:cubicBezTo>
                    <a:pt x="720" y="230"/>
                    <a:pt x="720" y="230"/>
                    <a:pt x="720" y="230"/>
                  </a:cubicBezTo>
                  <a:cubicBezTo>
                    <a:pt x="720" y="129"/>
                    <a:pt x="669" y="72"/>
                    <a:pt x="584" y="72"/>
                  </a:cubicBezTo>
                  <a:cubicBezTo>
                    <a:pt x="504" y="72"/>
                    <a:pt x="439" y="131"/>
                    <a:pt x="439" y="235"/>
                  </a:cubicBezTo>
                  <a:cubicBezTo>
                    <a:pt x="439" y="538"/>
                    <a:pt x="439" y="538"/>
                    <a:pt x="439" y="538"/>
                  </a:cubicBezTo>
                  <a:cubicBezTo>
                    <a:pt x="361" y="538"/>
                    <a:pt x="361" y="538"/>
                    <a:pt x="361" y="538"/>
                  </a:cubicBezTo>
                  <a:cubicBezTo>
                    <a:pt x="361" y="228"/>
                    <a:pt x="361" y="228"/>
                    <a:pt x="361" y="228"/>
                  </a:cubicBezTo>
                  <a:cubicBezTo>
                    <a:pt x="361" y="130"/>
                    <a:pt x="309" y="72"/>
                    <a:pt x="225" y="72"/>
                  </a:cubicBezTo>
                  <a:cubicBezTo>
                    <a:pt x="142" y="72"/>
                    <a:pt x="78" y="141"/>
                    <a:pt x="78" y="238"/>
                  </a:cubicBezTo>
                  <a:cubicBezTo>
                    <a:pt x="78" y="538"/>
                    <a:pt x="78" y="538"/>
                    <a:pt x="78" y="538"/>
                  </a:cubicBezTo>
                  <a:cubicBezTo>
                    <a:pt x="0" y="538"/>
                    <a:pt x="0" y="538"/>
                    <a:pt x="0" y="538"/>
                  </a:cubicBez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17"/>
            <p:cNvSpPr/>
            <p:nvPr/>
          </p:nvSpPr>
          <p:spPr bwMode="auto">
            <a:xfrm>
              <a:off x="1571625" y="1903413"/>
              <a:ext cx="220663" cy="257175"/>
            </a:xfrm>
            <a:custGeom>
              <a:avLst/>
              <a:gdLst/>
              <a:ahLst/>
              <a:cxnLst/>
              <a:rect l="0" t="0" r="r" b="b"/>
              <a:pathLst>
                <a:path w="460" h="537">
                  <a:moveTo>
                    <a:pt x="0" y="327"/>
                  </a:moveTo>
                  <a:cubicBezTo>
                    <a:pt x="0" y="0"/>
                    <a:pt x="0" y="0"/>
                    <a:pt x="0" y="0"/>
                  </a:cubicBezTo>
                  <a:cubicBezTo>
                    <a:pt x="79" y="0"/>
                    <a:pt x="79" y="0"/>
                    <a:pt x="79" y="0"/>
                  </a:cubicBezTo>
                  <a:cubicBezTo>
                    <a:pt x="79" y="307"/>
                    <a:pt x="79" y="307"/>
                    <a:pt x="79" y="307"/>
                  </a:cubicBezTo>
                  <a:cubicBezTo>
                    <a:pt x="79" y="405"/>
                    <a:pt x="132" y="466"/>
                    <a:pt x="225" y="466"/>
                  </a:cubicBezTo>
                  <a:cubicBezTo>
                    <a:pt x="314" y="466"/>
                    <a:pt x="382" y="400"/>
                    <a:pt x="382" y="301"/>
                  </a:cubicBezTo>
                  <a:cubicBezTo>
                    <a:pt x="382" y="0"/>
                    <a:pt x="382" y="0"/>
                    <a:pt x="382" y="0"/>
                  </a:cubicBezTo>
                  <a:cubicBezTo>
                    <a:pt x="460" y="0"/>
                    <a:pt x="460" y="0"/>
                    <a:pt x="460" y="0"/>
                  </a:cubicBezTo>
                  <a:cubicBezTo>
                    <a:pt x="460" y="526"/>
                    <a:pt x="460" y="526"/>
                    <a:pt x="460" y="526"/>
                  </a:cubicBezTo>
                  <a:cubicBezTo>
                    <a:pt x="382" y="526"/>
                    <a:pt x="382" y="526"/>
                    <a:pt x="382" y="526"/>
                  </a:cubicBezTo>
                  <a:cubicBezTo>
                    <a:pt x="382" y="434"/>
                    <a:pt x="382" y="434"/>
                    <a:pt x="382" y="434"/>
                  </a:cubicBezTo>
                  <a:cubicBezTo>
                    <a:pt x="347" y="492"/>
                    <a:pt x="293" y="537"/>
                    <a:pt x="202" y="537"/>
                  </a:cubicBezTo>
                  <a:cubicBezTo>
                    <a:pt x="75" y="537"/>
                    <a:pt x="0" y="452"/>
                    <a:pt x="0" y="3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8"/>
            <p:cNvSpPr/>
            <p:nvPr/>
          </p:nvSpPr>
          <p:spPr bwMode="auto">
            <a:xfrm>
              <a:off x="1876425" y="1898650"/>
              <a:ext cx="219075" cy="257175"/>
            </a:xfrm>
            <a:custGeom>
              <a:avLst/>
              <a:gdLst/>
              <a:ahLst/>
              <a:cxnLst/>
              <a:rect l="0" t="0" r="r" b="b"/>
              <a:pathLst>
                <a:path w="460" h="538">
                  <a:moveTo>
                    <a:pt x="0" y="12"/>
                  </a:moveTo>
                  <a:cubicBezTo>
                    <a:pt x="79" y="12"/>
                    <a:pt x="79" y="12"/>
                    <a:pt x="79" y="12"/>
                  </a:cubicBezTo>
                  <a:cubicBezTo>
                    <a:pt x="79" y="103"/>
                    <a:pt x="79" y="103"/>
                    <a:pt x="79" y="103"/>
                  </a:cubicBezTo>
                  <a:cubicBezTo>
                    <a:pt x="113" y="46"/>
                    <a:pt x="168" y="0"/>
                    <a:pt x="259" y="0"/>
                  </a:cubicBezTo>
                  <a:cubicBezTo>
                    <a:pt x="386" y="0"/>
                    <a:pt x="460" y="86"/>
                    <a:pt x="460" y="211"/>
                  </a:cubicBezTo>
                  <a:cubicBezTo>
                    <a:pt x="460" y="538"/>
                    <a:pt x="460" y="538"/>
                    <a:pt x="460" y="538"/>
                  </a:cubicBezTo>
                  <a:cubicBezTo>
                    <a:pt x="382" y="538"/>
                    <a:pt x="382" y="538"/>
                    <a:pt x="382" y="538"/>
                  </a:cubicBezTo>
                  <a:cubicBezTo>
                    <a:pt x="382" y="230"/>
                    <a:pt x="382" y="230"/>
                    <a:pt x="382" y="230"/>
                  </a:cubicBezTo>
                  <a:cubicBezTo>
                    <a:pt x="382" y="133"/>
                    <a:pt x="329" y="72"/>
                    <a:pt x="236" y="72"/>
                  </a:cubicBezTo>
                  <a:cubicBezTo>
                    <a:pt x="146" y="72"/>
                    <a:pt x="79" y="138"/>
                    <a:pt x="79" y="237"/>
                  </a:cubicBezTo>
                  <a:cubicBezTo>
                    <a:pt x="79" y="538"/>
                    <a:pt x="79" y="538"/>
                    <a:pt x="79" y="538"/>
                  </a:cubicBezTo>
                  <a:cubicBezTo>
                    <a:pt x="0" y="538"/>
                    <a:pt x="0" y="538"/>
                    <a:pt x="0" y="538"/>
                  </a:cubicBez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19"/>
            <p:cNvSpPr>
              <a:spLocks noEditPoints="1"/>
            </p:cNvSpPr>
            <p:nvPr/>
          </p:nvSpPr>
          <p:spPr bwMode="auto">
            <a:xfrm>
              <a:off x="2160588" y="1898650"/>
              <a:ext cx="238125" cy="261938"/>
            </a:xfrm>
            <a:custGeom>
              <a:avLst/>
              <a:gdLst/>
              <a:ahLst/>
              <a:cxnLst/>
              <a:rect l="0" t="0" r="r" b="b"/>
              <a:pathLst>
                <a:path w="498" h="550">
                  <a:moveTo>
                    <a:pt x="0" y="276"/>
                  </a:moveTo>
                  <a:cubicBezTo>
                    <a:pt x="0" y="274"/>
                    <a:pt x="0" y="274"/>
                    <a:pt x="0" y="274"/>
                  </a:cubicBezTo>
                  <a:cubicBezTo>
                    <a:pt x="0" y="123"/>
                    <a:pt x="107" y="0"/>
                    <a:pt x="253" y="0"/>
                  </a:cubicBezTo>
                  <a:cubicBezTo>
                    <a:pt x="408" y="0"/>
                    <a:pt x="498" y="125"/>
                    <a:pt x="498" y="278"/>
                  </a:cubicBezTo>
                  <a:cubicBezTo>
                    <a:pt x="498" y="289"/>
                    <a:pt x="498" y="295"/>
                    <a:pt x="497" y="304"/>
                  </a:cubicBezTo>
                  <a:cubicBezTo>
                    <a:pt x="79" y="304"/>
                    <a:pt x="79" y="304"/>
                    <a:pt x="79" y="304"/>
                  </a:cubicBezTo>
                  <a:cubicBezTo>
                    <a:pt x="91" y="418"/>
                    <a:pt x="171" y="482"/>
                    <a:pt x="265" y="482"/>
                  </a:cubicBezTo>
                  <a:cubicBezTo>
                    <a:pt x="337" y="482"/>
                    <a:pt x="388" y="453"/>
                    <a:pt x="431" y="408"/>
                  </a:cubicBezTo>
                  <a:cubicBezTo>
                    <a:pt x="480" y="452"/>
                    <a:pt x="480" y="452"/>
                    <a:pt x="480" y="452"/>
                  </a:cubicBezTo>
                  <a:cubicBezTo>
                    <a:pt x="427" y="511"/>
                    <a:pt x="363" y="550"/>
                    <a:pt x="263" y="550"/>
                  </a:cubicBezTo>
                  <a:cubicBezTo>
                    <a:pt x="118" y="550"/>
                    <a:pt x="0" y="439"/>
                    <a:pt x="0" y="276"/>
                  </a:cubicBezTo>
                  <a:close/>
                  <a:moveTo>
                    <a:pt x="419" y="246"/>
                  </a:moveTo>
                  <a:cubicBezTo>
                    <a:pt x="410" y="150"/>
                    <a:pt x="355" y="67"/>
                    <a:pt x="250" y="67"/>
                  </a:cubicBezTo>
                  <a:cubicBezTo>
                    <a:pt x="159" y="67"/>
                    <a:pt x="90" y="143"/>
                    <a:pt x="79" y="246"/>
                  </a:cubicBezTo>
                  <a:lnTo>
                    <a:pt x="419" y="2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20"/>
            <p:cNvSpPr/>
            <p:nvPr/>
          </p:nvSpPr>
          <p:spPr bwMode="auto">
            <a:xfrm>
              <a:off x="2463800" y="1897063"/>
              <a:ext cx="141288" cy="258763"/>
            </a:xfrm>
            <a:custGeom>
              <a:avLst/>
              <a:gdLst/>
              <a:ahLst/>
              <a:cxnLst/>
              <a:rect l="0" t="0" r="r" b="b"/>
              <a:pathLst>
                <a:path w="294" h="540">
                  <a:moveTo>
                    <a:pt x="0" y="14"/>
                  </a:moveTo>
                  <a:cubicBezTo>
                    <a:pt x="79" y="14"/>
                    <a:pt x="79" y="14"/>
                    <a:pt x="79" y="14"/>
                  </a:cubicBezTo>
                  <a:cubicBezTo>
                    <a:pt x="79" y="151"/>
                    <a:pt x="79" y="151"/>
                    <a:pt x="79" y="151"/>
                  </a:cubicBezTo>
                  <a:cubicBezTo>
                    <a:pt x="118" y="63"/>
                    <a:pt x="194" y="0"/>
                    <a:pt x="294" y="4"/>
                  </a:cubicBezTo>
                  <a:cubicBezTo>
                    <a:pt x="294" y="89"/>
                    <a:pt x="294" y="89"/>
                    <a:pt x="294" y="89"/>
                  </a:cubicBezTo>
                  <a:cubicBezTo>
                    <a:pt x="288" y="89"/>
                    <a:pt x="288" y="89"/>
                    <a:pt x="288" y="89"/>
                  </a:cubicBezTo>
                  <a:cubicBezTo>
                    <a:pt x="173" y="89"/>
                    <a:pt x="79" y="171"/>
                    <a:pt x="79" y="330"/>
                  </a:cubicBezTo>
                  <a:cubicBezTo>
                    <a:pt x="79" y="540"/>
                    <a:pt x="79" y="540"/>
                    <a:pt x="79" y="540"/>
                  </a:cubicBezTo>
                  <a:cubicBezTo>
                    <a:pt x="0" y="540"/>
                    <a:pt x="0" y="540"/>
                    <a:pt x="0" y="540"/>
                  </a:cubicBez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21"/>
            <p:cNvSpPr/>
            <p:nvPr/>
          </p:nvSpPr>
          <p:spPr bwMode="auto">
            <a:xfrm>
              <a:off x="2660650" y="1898650"/>
              <a:ext cx="220663" cy="257175"/>
            </a:xfrm>
            <a:custGeom>
              <a:avLst/>
              <a:gdLst/>
              <a:ahLst/>
              <a:cxnLst/>
              <a:rect l="0" t="0" r="r" b="b"/>
              <a:pathLst>
                <a:path w="460" h="538">
                  <a:moveTo>
                    <a:pt x="0" y="12"/>
                  </a:moveTo>
                  <a:cubicBezTo>
                    <a:pt x="78" y="12"/>
                    <a:pt x="78" y="12"/>
                    <a:pt x="78" y="12"/>
                  </a:cubicBezTo>
                  <a:cubicBezTo>
                    <a:pt x="78" y="103"/>
                    <a:pt x="78" y="103"/>
                    <a:pt x="78" y="103"/>
                  </a:cubicBezTo>
                  <a:cubicBezTo>
                    <a:pt x="113" y="46"/>
                    <a:pt x="168" y="0"/>
                    <a:pt x="259" y="0"/>
                  </a:cubicBezTo>
                  <a:cubicBezTo>
                    <a:pt x="386" y="0"/>
                    <a:pt x="460" y="86"/>
                    <a:pt x="460" y="211"/>
                  </a:cubicBezTo>
                  <a:cubicBezTo>
                    <a:pt x="460" y="538"/>
                    <a:pt x="460" y="538"/>
                    <a:pt x="460" y="538"/>
                  </a:cubicBezTo>
                  <a:cubicBezTo>
                    <a:pt x="382" y="538"/>
                    <a:pt x="382" y="538"/>
                    <a:pt x="382" y="538"/>
                  </a:cubicBezTo>
                  <a:cubicBezTo>
                    <a:pt x="382" y="230"/>
                    <a:pt x="382" y="230"/>
                    <a:pt x="382" y="230"/>
                  </a:cubicBezTo>
                  <a:cubicBezTo>
                    <a:pt x="382" y="133"/>
                    <a:pt x="329" y="72"/>
                    <a:pt x="236" y="72"/>
                  </a:cubicBezTo>
                  <a:cubicBezTo>
                    <a:pt x="146" y="72"/>
                    <a:pt x="78" y="138"/>
                    <a:pt x="78" y="237"/>
                  </a:cubicBezTo>
                  <a:cubicBezTo>
                    <a:pt x="78" y="538"/>
                    <a:pt x="78" y="538"/>
                    <a:pt x="78" y="538"/>
                  </a:cubicBezTo>
                  <a:cubicBezTo>
                    <a:pt x="0" y="538"/>
                    <a:pt x="0" y="538"/>
                    <a:pt x="0" y="538"/>
                  </a:cubicBez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22"/>
            <p:cNvSpPr>
              <a:spLocks noEditPoints="1"/>
            </p:cNvSpPr>
            <p:nvPr/>
          </p:nvSpPr>
          <p:spPr bwMode="auto">
            <a:xfrm>
              <a:off x="2946400" y="1898650"/>
              <a:ext cx="238125" cy="261938"/>
            </a:xfrm>
            <a:custGeom>
              <a:avLst/>
              <a:gdLst/>
              <a:ahLst/>
              <a:cxnLst/>
              <a:rect l="0" t="0" r="r" b="b"/>
              <a:pathLst>
                <a:path w="498" h="550">
                  <a:moveTo>
                    <a:pt x="0" y="276"/>
                  </a:moveTo>
                  <a:cubicBezTo>
                    <a:pt x="0" y="274"/>
                    <a:pt x="0" y="274"/>
                    <a:pt x="0" y="274"/>
                  </a:cubicBezTo>
                  <a:cubicBezTo>
                    <a:pt x="0" y="123"/>
                    <a:pt x="107" y="0"/>
                    <a:pt x="252" y="0"/>
                  </a:cubicBezTo>
                  <a:cubicBezTo>
                    <a:pt x="408" y="0"/>
                    <a:pt x="498" y="125"/>
                    <a:pt x="498" y="278"/>
                  </a:cubicBezTo>
                  <a:cubicBezTo>
                    <a:pt x="498" y="289"/>
                    <a:pt x="498" y="295"/>
                    <a:pt x="497" y="304"/>
                  </a:cubicBezTo>
                  <a:cubicBezTo>
                    <a:pt x="79" y="304"/>
                    <a:pt x="79" y="304"/>
                    <a:pt x="79" y="304"/>
                  </a:cubicBezTo>
                  <a:cubicBezTo>
                    <a:pt x="91" y="418"/>
                    <a:pt x="171" y="482"/>
                    <a:pt x="265" y="482"/>
                  </a:cubicBezTo>
                  <a:cubicBezTo>
                    <a:pt x="337" y="482"/>
                    <a:pt x="388" y="453"/>
                    <a:pt x="431" y="408"/>
                  </a:cubicBezTo>
                  <a:cubicBezTo>
                    <a:pt x="480" y="452"/>
                    <a:pt x="480" y="452"/>
                    <a:pt x="480" y="452"/>
                  </a:cubicBezTo>
                  <a:cubicBezTo>
                    <a:pt x="427" y="511"/>
                    <a:pt x="363" y="550"/>
                    <a:pt x="263" y="550"/>
                  </a:cubicBezTo>
                  <a:cubicBezTo>
                    <a:pt x="118" y="550"/>
                    <a:pt x="0" y="439"/>
                    <a:pt x="0" y="276"/>
                  </a:cubicBezTo>
                  <a:close/>
                  <a:moveTo>
                    <a:pt x="419" y="246"/>
                  </a:moveTo>
                  <a:cubicBezTo>
                    <a:pt x="410" y="150"/>
                    <a:pt x="355" y="67"/>
                    <a:pt x="250" y="67"/>
                  </a:cubicBezTo>
                  <a:cubicBezTo>
                    <a:pt x="159" y="67"/>
                    <a:pt x="90" y="143"/>
                    <a:pt x="79" y="246"/>
                  </a:cubicBezTo>
                  <a:lnTo>
                    <a:pt x="419" y="2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23"/>
            <p:cNvSpPr/>
            <p:nvPr/>
          </p:nvSpPr>
          <p:spPr bwMode="auto">
            <a:xfrm>
              <a:off x="3228975" y="1898650"/>
              <a:ext cx="193675" cy="261938"/>
            </a:xfrm>
            <a:custGeom>
              <a:avLst/>
              <a:gdLst/>
              <a:ahLst/>
              <a:cxnLst/>
              <a:rect l="0" t="0" r="r" b="b"/>
              <a:pathLst>
                <a:path w="405" h="546">
                  <a:moveTo>
                    <a:pt x="0" y="469"/>
                  </a:moveTo>
                  <a:cubicBezTo>
                    <a:pt x="39" y="413"/>
                    <a:pt x="39" y="413"/>
                    <a:pt x="39" y="413"/>
                  </a:cubicBezTo>
                  <a:cubicBezTo>
                    <a:pt x="96" y="456"/>
                    <a:pt x="160" y="480"/>
                    <a:pt x="222" y="480"/>
                  </a:cubicBezTo>
                  <a:cubicBezTo>
                    <a:pt x="285" y="480"/>
                    <a:pt x="331" y="448"/>
                    <a:pt x="331" y="397"/>
                  </a:cubicBezTo>
                  <a:cubicBezTo>
                    <a:pt x="331" y="395"/>
                    <a:pt x="331" y="395"/>
                    <a:pt x="331" y="395"/>
                  </a:cubicBezTo>
                  <a:cubicBezTo>
                    <a:pt x="331" y="342"/>
                    <a:pt x="269" y="321"/>
                    <a:pt x="199" y="302"/>
                  </a:cubicBezTo>
                  <a:cubicBezTo>
                    <a:pt x="117" y="278"/>
                    <a:pt x="25" y="250"/>
                    <a:pt x="25" y="153"/>
                  </a:cubicBezTo>
                  <a:cubicBezTo>
                    <a:pt x="25" y="151"/>
                    <a:pt x="25" y="151"/>
                    <a:pt x="25" y="151"/>
                  </a:cubicBezTo>
                  <a:cubicBezTo>
                    <a:pt x="25" y="60"/>
                    <a:pt x="101" y="0"/>
                    <a:pt x="204" y="0"/>
                  </a:cubicBezTo>
                  <a:cubicBezTo>
                    <a:pt x="269" y="0"/>
                    <a:pt x="340" y="23"/>
                    <a:pt x="394" y="58"/>
                  </a:cubicBezTo>
                  <a:cubicBezTo>
                    <a:pt x="358" y="117"/>
                    <a:pt x="358" y="117"/>
                    <a:pt x="358" y="117"/>
                  </a:cubicBezTo>
                  <a:cubicBezTo>
                    <a:pt x="309" y="86"/>
                    <a:pt x="253" y="67"/>
                    <a:pt x="202" y="67"/>
                  </a:cubicBezTo>
                  <a:cubicBezTo>
                    <a:pt x="140" y="67"/>
                    <a:pt x="101" y="99"/>
                    <a:pt x="101" y="143"/>
                  </a:cubicBezTo>
                  <a:cubicBezTo>
                    <a:pt x="101" y="145"/>
                    <a:pt x="101" y="145"/>
                    <a:pt x="101" y="145"/>
                  </a:cubicBezTo>
                  <a:cubicBezTo>
                    <a:pt x="101" y="195"/>
                    <a:pt x="166" y="214"/>
                    <a:pt x="236" y="236"/>
                  </a:cubicBezTo>
                  <a:cubicBezTo>
                    <a:pt x="317" y="260"/>
                    <a:pt x="405" y="292"/>
                    <a:pt x="405" y="386"/>
                  </a:cubicBezTo>
                  <a:cubicBezTo>
                    <a:pt x="405" y="388"/>
                    <a:pt x="405" y="388"/>
                    <a:pt x="405" y="388"/>
                  </a:cubicBezTo>
                  <a:cubicBezTo>
                    <a:pt x="405" y="488"/>
                    <a:pt x="323" y="546"/>
                    <a:pt x="218" y="546"/>
                  </a:cubicBezTo>
                  <a:cubicBezTo>
                    <a:pt x="142" y="546"/>
                    <a:pt x="59" y="517"/>
                    <a:pt x="0" y="4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24"/>
            <p:cNvSpPr>
              <a:spLocks noEditPoints="1"/>
            </p:cNvSpPr>
            <p:nvPr/>
          </p:nvSpPr>
          <p:spPr bwMode="auto">
            <a:xfrm>
              <a:off x="3638550" y="1806575"/>
              <a:ext cx="42863" cy="349250"/>
            </a:xfrm>
            <a:custGeom>
              <a:avLst/>
              <a:gdLst/>
              <a:ahLst/>
              <a:cxnLst/>
              <a:rect l="0" t="0" r="r" b="b"/>
              <a:pathLst>
                <a:path w="27" h="220">
                  <a:moveTo>
                    <a:pt x="0" y="0"/>
                  </a:moveTo>
                  <a:lnTo>
                    <a:pt x="27" y="0"/>
                  </a:lnTo>
                  <a:lnTo>
                    <a:pt x="27" y="26"/>
                  </a:lnTo>
                  <a:lnTo>
                    <a:pt x="0" y="26"/>
                  </a:lnTo>
                  <a:lnTo>
                    <a:pt x="0" y="0"/>
                  </a:lnTo>
                  <a:close/>
                  <a:moveTo>
                    <a:pt x="2" y="61"/>
                  </a:moveTo>
                  <a:lnTo>
                    <a:pt x="25" y="61"/>
                  </a:lnTo>
                  <a:lnTo>
                    <a:pt x="25" y="220"/>
                  </a:lnTo>
                  <a:lnTo>
                    <a:pt x="2" y="220"/>
                  </a:lnTo>
                  <a:lnTo>
                    <a:pt x="2"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25"/>
            <p:cNvSpPr/>
            <p:nvPr/>
          </p:nvSpPr>
          <p:spPr bwMode="auto">
            <a:xfrm>
              <a:off x="3743325" y="1827213"/>
              <a:ext cx="152400" cy="331788"/>
            </a:xfrm>
            <a:custGeom>
              <a:avLst/>
              <a:gdLst/>
              <a:ahLst/>
              <a:cxnLst/>
              <a:rect l="0" t="0" r="r" b="b"/>
              <a:pathLst>
                <a:path w="319" h="694">
                  <a:moveTo>
                    <a:pt x="74" y="546"/>
                  </a:moveTo>
                  <a:cubicBezTo>
                    <a:pt x="74" y="228"/>
                    <a:pt x="74" y="228"/>
                    <a:pt x="74" y="228"/>
                  </a:cubicBezTo>
                  <a:cubicBezTo>
                    <a:pt x="0" y="228"/>
                    <a:pt x="0" y="228"/>
                    <a:pt x="0" y="228"/>
                  </a:cubicBezTo>
                  <a:cubicBezTo>
                    <a:pt x="0" y="159"/>
                    <a:pt x="0" y="159"/>
                    <a:pt x="0" y="159"/>
                  </a:cubicBezTo>
                  <a:cubicBezTo>
                    <a:pt x="74" y="159"/>
                    <a:pt x="74" y="159"/>
                    <a:pt x="74" y="159"/>
                  </a:cubicBezTo>
                  <a:cubicBezTo>
                    <a:pt x="74" y="0"/>
                    <a:pt x="74" y="0"/>
                    <a:pt x="74" y="0"/>
                  </a:cubicBezTo>
                  <a:cubicBezTo>
                    <a:pt x="152" y="0"/>
                    <a:pt x="152" y="0"/>
                    <a:pt x="152" y="0"/>
                  </a:cubicBezTo>
                  <a:cubicBezTo>
                    <a:pt x="152" y="159"/>
                    <a:pt x="152" y="159"/>
                    <a:pt x="152" y="159"/>
                  </a:cubicBezTo>
                  <a:cubicBezTo>
                    <a:pt x="319" y="159"/>
                    <a:pt x="319" y="159"/>
                    <a:pt x="319" y="159"/>
                  </a:cubicBezTo>
                  <a:cubicBezTo>
                    <a:pt x="319" y="228"/>
                    <a:pt x="319" y="228"/>
                    <a:pt x="319" y="228"/>
                  </a:cubicBezTo>
                  <a:cubicBezTo>
                    <a:pt x="152" y="228"/>
                    <a:pt x="152" y="228"/>
                    <a:pt x="152" y="228"/>
                  </a:cubicBezTo>
                  <a:cubicBezTo>
                    <a:pt x="152" y="535"/>
                    <a:pt x="152" y="535"/>
                    <a:pt x="152" y="535"/>
                  </a:cubicBezTo>
                  <a:cubicBezTo>
                    <a:pt x="152" y="600"/>
                    <a:pt x="188" y="623"/>
                    <a:pt x="241" y="623"/>
                  </a:cubicBezTo>
                  <a:cubicBezTo>
                    <a:pt x="267" y="623"/>
                    <a:pt x="290" y="618"/>
                    <a:pt x="317" y="605"/>
                  </a:cubicBezTo>
                  <a:cubicBezTo>
                    <a:pt x="317" y="672"/>
                    <a:pt x="317" y="672"/>
                    <a:pt x="317" y="672"/>
                  </a:cubicBezTo>
                  <a:cubicBezTo>
                    <a:pt x="290" y="686"/>
                    <a:pt x="260" y="694"/>
                    <a:pt x="222" y="694"/>
                  </a:cubicBezTo>
                  <a:cubicBezTo>
                    <a:pt x="138" y="694"/>
                    <a:pt x="74" y="653"/>
                    <a:pt x="74" y="5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Rectangle 26"/>
            <p:cNvSpPr>
              <a:spLocks noChangeArrowheads="1"/>
            </p:cNvSpPr>
            <p:nvPr/>
          </p:nvSpPr>
          <p:spPr bwMode="auto">
            <a:xfrm>
              <a:off x="3952875" y="1989138"/>
              <a:ext cx="134938" cy="39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3" name="Freeform 27"/>
            <p:cNvSpPr/>
            <p:nvPr/>
          </p:nvSpPr>
          <p:spPr bwMode="auto">
            <a:xfrm>
              <a:off x="4140200" y="1797050"/>
              <a:ext cx="152400" cy="358775"/>
            </a:xfrm>
            <a:custGeom>
              <a:avLst/>
              <a:gdLst/>
              <a:ahLst/>
              <a:cxnLst/>
              <a:rect l="0" t="0" r="r" b="b"/>
              <a:pathLst>
                <a:path w="318" h="748">
                  <a:moveTo>
                    <a:pt x="73" y="291"/>
                  </a:moveTo>
                  <a:cubicBezTo>
                    <a:pt x="0" y="291"/>
                    <a:pt x="0" y="291"/>
                    <a:pt x="0" y="291"/>
                  </a:cubicBezTo>
                  <a:cubicBezTo>
                    <a:pt x="0" y="223"/>
                    <a:pt x="0" y="223"/>
                    <a:pt x="0" y="223"/>
                  </a:cubicBezTo>
                  <a:cubicBezTo>
                    <a:pt x="73" y="223"/>
                    <a:pt x="73" y="223"/>
                    <a:pt x="73" y="223"/>
                  </a:cubicBezTo>
                  <a:cubicBezTo>
                    <a:pt x="73" y="177"/>
                    <a:pt x="73" y="177"/>
                    <a:pt x="73" y="177"/>
                  </a:cubicBezTo>
                  <a:cubicBezTo>
                    <a:pt x="73" y="117"/>
                    <a:pt x="89" y="71"/>
                    <a:pt x="119" y="41"/>
                  </a:cubicBezTo>
                  <a:cubicBezTo>
                    <a:pt x="145" y="15"/>
                    <a:pt x="184" y="0"/>
                    <a:pt x="232" y="0"/>
                  </a:cubicBezTo>
                  <a:cubicBezTo>
                    <a:pt x="268" y="0"/>
                    <a:pt x="293" y="5"/>
                    <a:pt x="318" y="14"/>
                  </a:cubicBezTo>
                  <a:cubicBezTo>
                    <a:pt x="318" y="82"/>
                    <a:pt x="318" y="82"/>
                    <a:pt x="318" y="82"/>
                  </a:cubicBezTo>
                  <a:cubicBezTo>
                    <a:pt x="290" y="74"/>
                    <a:pt x="268" y="69"/>
                    <a:pt x="242" y="69"/>
                  </a:cubicBezTo>
                  <a:cubicBezTo>
                    <a:pt x="181" y="69"/>
                    <a:pt x="150" y="105"/>
                    <a:pt x="150" y="181"/>
                  </a:cubicBezTo>
                  <a:cubicBezTo>
                    <a:pt x="150" y="224"/>
                    <a:pt x="150" y="224"/>
                    <a:pt x="150" y="224"/>
                  </a:cubicBezTo>
                  <a:cubicBezTo>
                    <a:pt x="317" y="224"/>
                    <a:pt x="317" y="224"/>
                    <a:pt x="317" y="224"/>
                  </a:cubicBezTo>
                  <a:cubicBezTo>
                    <a:pt x="317" y="291"/>
                    <a:pt x="317" y="291"/>
                    <a:pt x="317" y="291"/>
                  </a:cubicBezTo>
                  <a:cubicBezTo>
                    <a:pt x="151" y="291"/>
                    <a:pt x="151" y="291"/>
                    <a:pt x="151" y="291"/>
                  </a:cubicBezTo>
                  <a:cubicBezTo>
                    <a:pt x="151" y="748"/>
                    <a:pt x="151" y="748"/>
                    <a:pt x="151" y="748"/>
                  </a:cubicBezTo>
                  <a:cubicBezTo>
                    <a:pt x="73" y="748"/>
                    <a:pt x="73" y="748"/>
                    <a:pt x="73" y="748"/>
                  </a:cubicBezTo>
                  <a:lnTo>
                    <a:pt x="73"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28"/>
            <p:cNvSpPr>
              <a:spLocks noEditPoints="1"/>
            </p:cNvSpPr>
            <p:nvPr/>
          </p:nvSpPr>
          <p:spPr bwMode="auto">
            <a:xfrm>
              <a:off x="4313238" y="1898650"/>
              <a:ext cx="417513" cy="261938"/>
            </a:xfrm>
            <a:custGeom>
              <a:avLst/>
              <a:gdLst/>
              <a:ahLst/>
              <a:cxnLst/>
              <a:rect l="0" t="0" r="r" b="b"/>
              <a:pathLst>
                <a:path w="874" h="550">
                  <a:moveTo>
                    <a:pt x="0" y="385"/>
                  </a:moveTo>
                  <a:cubicBezTo>
                    <a:pt x="0" y="383"/>
                    <a:pt x="0" y="383"/>
                    <a:pt x="0" y="383"/>
                  </a:cubicBezTo>
                  <a:cubicBezTo>
                    <a:pt x="0" y="272"/>
                    <a:pt x="92" y="213"/>
                    <a:pt x="221" y="213"/>
                  </a:cubicBezTo>
                  <a:cubicBezTo>
                    <a:pt x="285" y="213"/>
                    <a:pt x="330" y="222"/>
                    <a:pt x="377" y="236"/>
                  </a:cubicBezTo>
                  <a:cubicBezTo>
                    <a:pt x="377" y="217"/>
                    <a:pt x="377" y="217"/>
                    <a:pt x="377" y="217"/>
                  </a:cubicBezTo>
                  <a:cubicBezTo>
                    <a:pt x="377" y="123"/>
                    <a:pt x="322" y="74"/>
                    <a:pt x="225" y="74"/>
                  </a:cubicBezTo>
                  <a:cubicBezTo>
                    <a:pt x="165" y="74"/>
                    <a:pt x="119" y="90"/>
                    <a:pt x="70" y="112"/>
                  </a:cubicBezTo>
                  <a:cubicBezTo>
                    <a:pt x="47" y="48"/>
                    <a:pt x="47" y="48"/>
                    <a:pt x="47" y="48"/>
                  </a:cubicBezTo>
                  <a:cubicBezTo>
                    <a:pt x="105" y="22"/>
                    <a:pt x="158" y="4"/>
                    <a:pt x="233" y="4"/>
                  </a:cubicBezTo>
                  <a:cubicBezTo>
                    <a:pt x="333" y="4"/>
                    <a:pt x="400" y="42"/>
                    <a:pt x="427" y="117"/>
                  </a:cubicBezTo>
                  <a:cubicBezTo>
                    <a:pt x="469" y="46"/>
                    <a:pt x="542" y="0"/>
                    <a:pt x="629" y="0"/>
                  </a:cubicBezTo>
                  <a:cubicBezTo>
                    <a:pt x="783" y="0"/>
                    <a:pt x="874" y="125"/>
                    <a:pt x="874" y="278"/>
                  </a:cubicBezTo>
                  <a:cubicBezTo>
                    <a:pt x="874" y="289"/>
                    <a:pt x="873" y="295"/>
                    <a:pt x="872" y="304"/>
                  </a:cubicBezTo>
                  <a:cubicBezTo>
                    <a:pt x="455" y="304"/>
                    <a:pt x="455" y="304"/>
                    <a:pt x="455" y="304"/>
                  </a:cubicBezTo>
                  <a:cubicBezTo>
                    <a:pt x="466" y="418"/>
                    <a:pt x="547" y="482"/>
                    <a:pt x="640" y="482"/>
                  </a:cubicBezTo>
                  <a:cubicBezTo>
                    <a:pt x="713" y="482"/>
                    <a:pt x="763" y="453"/>
                    <a:pt x="806" y="408"/>
                  </a:cubicBezTo>
                  <a:cubicBezTo>
                    <a:pt x="855" y="452"/>
                    <a:pt x="855" y="452"/>
                    <a:pt x="855" y="452"/>
                  </a:cubicBezTo>
                  <a:cubicBezTo>
                    <a:pt x="803" y="511"/>
                    <a:pt x="738" y="550"/>
                    <a:pt x="638" y="550"/>
                  </a:cubicBezTo>
                  <a:cubicBezTo>
                    <a:pt x="553" y="550"/>
                    <a:pt x="476" y="511"/>
                    <a:pt x="429" y="444"/>
                  </a:cubicBezTo>
                  <a:cubicBezTo>
                    <a:pt x="373" y="502"/>
                    <a:pt x="296" y="549"/>
                    <a:pt x="199" y="549"/>
                  </a:cubicBezTo>
                  <a:cubicBezTo>
                    <a:pt x="97" y="549"/>
                    <a:pt x="0" y="493"/>
                    <a:pt x="0" y="385"/>
                  </a:cubicBezTo>
                  <a:close/>
                  <a:moveTo>
                    <a:pt x="397" y="392"/>
                  </a:moveTo>
                  <a:cubicBezTo>
                    <a:pt x="385" y="362"/>
                    <a:pt x="378" y="329"/>
                    <a:pt x="376" y="293"/>
                  </a:cubicBezTo>
                  <a:cubicBezTo>
                    <a:pt x="337" y="282"/>
                    <a:pt x="287" y="271"/>
                    <a:pt x="229" y="271"/>
                  </a:cubicBezTo>
                  <a:cubicBezTo>
                    <a:pt x="133" y="271"/>
                    <a:pt x="79" y="314"/>
                    <a:pt x="79" y="380"/>
                  </a:cubicBezTo>
                  <a:cubicBezTo>
                    <a:pt x="79" y="382"/>
                    <a:pt x="79" y="382"/>
                    <a:pt x="79" y="382"/>
                  </a:cubicBezTo>
                  <a:cubicBezTo>
                    <a:pt x="79" y="447"/>
                    <a:pt x="138" y="486"/>
                    <a:pt x="208" y="486"/>
                  </a:cubicBezTo>
                  <a:cubicBezTo>
                    <a:pt x="285" y="486"/>
                    <a:pt x="348" y="447"/>
                    <a:pt x="397" y="392"/>
                  </a:cubicBezTo>
                  <a:close/>
                  <a:moveTo>
                    <a:pt x="794" y="246"/>
                  </a:moveTo>
                  <a:cubicBezTo>
                    <a:pt x="785" y="150"/>
                    <a:pt x="730" y="67"/>
                    <a:pt x="627" y="67"/>
                  </a:cubicBezTo>
                  <a:cubicBezTo>
                    <a:pt x="534" y="67"/>
                    <a:pt x="465" y="143"/>
                    <a:pt x="454" y="246"/>
                  </a:cubicBezTo>
                  <a:lnTo>
                    <a:pt x="794" y="2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Rectangle 29"/>
            <p:cNvSpPr>
              <a:spLocks noChangeArrowheads="1"/>
            </p:cNvSpPr>
            <p:nvPr/>
          </p:nvSpPr>
          <p:spPr bwMode="auto">
            <a:xfrm>
              <a:off x="4800600" y="1800225"/>
              <a:ext cx="36513" cy="355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6" name="Rectangle 30"/>
            <p:cNvSpPr>
              <a:spLocks noChangeArrowheads="1"/>
            </p:cNvSpPr>
            <p:nvPr/>
          </p:nvSpPr>
          <p:spPr bwMode="auto">
            <a:xfrm>
              <a:off x="4927600" y="1800225"/>
              <a:ext cx="38100" cy="355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7" name="Freeform 31"/>
            <p:cNvSpPr>
              <a:spLocks noEditPoints="1"/>
            </p:cNvSpPr>
            <p:nvPr/>
          </p:nvSpPr>
          <p:spPr bwMode="auto">
            <a:xfrm>
              <a:off x="5037138" y="1898650"/>
              <a:ext cx="238125" cy="261938"/>
            </a:xfrm>
            <a:custGeom>
              <a:avLst/>
              <a:gdLst/>
              <a:ahLst/>
              <a:cxnLst/>
              <a:rect l="0" t="0" r="r" b="b"/>
              <a:pathLst>
                <a:path w="498" h="550">
                  <a:moveTo>
                    <a:pt x="0" y="276"/>
                  </a:moveTo>
                  <a:cubicBezTo>
                    <a:pt x="0" y="274"/>
                    <a:pt x="0" y="274"/>
                    <a:pt x="0" y="274"/>
                  </a:cubicBezTo>
                  <a:cubicBezTo>
                    <a:pt x="0" y="123"/>
                    <a:pt x="107" y="0"/>
                    <a:pt x="252" y="0"/>
                  </a:cubicBezTo>
                  <a:cubicBezTo>
                    <a:pt x="408" y="0"/>
                    <a:pt x="498" y="125"/>
                    <a:pt x="498" y="278"/>
                  </a:cubicBezTo>
                  <a:cubicBezTo>
                    <a:pt x="498" y="289"/>
                    <a:pt x="498" y="295"/>
                    <a:pt x="497" y="304"/>
                  </a:cubicBezTo>
                  <a:cubicBezTo>
                    <a:pt x="79" y="304"/>
                    <a:pt x="79" y="304"/>
                    <a:pt x="79" y="304"/>
                  </a:cubicBezTo>
                  <a:cubicBezTo>
                    <a:pt x="90" y="418"/>
                    <a:pt x="171" y="482"/>
                    <a:pt x="264" y="482"/>
                  </a:cubicBezTo>
                  <a:cubicBezTo>
                    <a:pt x="337" y="482"/>
                    <a:pt x="388" y="453"/>
                    <a:pt x="430" y="408"/>
                  </a:cubicBezTo>
                  <a:cubicBezTo>
                    <a:pt x="479" y="452"/>
                    <a:pt x="479" y="452"/>
                    <a:pt x="479" y="452"/>
                  </a:cubicBezTo>
                  <a:cubicBezTo>
                    <a:pt x="426" y="511"/>
                    <a:pt x="362" y="550"/>
                    <a:pt x="262" y="550"/>
                  </a:cubicBezTo>
                  <a:cubicBezTo>
                    <a:pt x="118" y="550"/>
                    <a:pt x="0" y="439"/>
                    <a:pt x="0" y="276"/>
                  </a:cubicBezTo>
                  <a:close/>
                  <a:moveTo>
                    <a:pt x="418" y="246"/>
                  </a:moveTo>
                  <a:cubicBezTo>
                    <a:pt x="410" y="150"/>
                    <a:pt x="355" y="67"/>
                    <a:pt x="250" y="67"/>
                  </a:cubicBezTo>
                  <a:cubicBezTo>
                    <a:pt x="158" y="67"/>
                    <a:pt x="89" y="143"/>
                    <a:pt x="79" y="246"/>
                  </a:cubicBezTo>
                  <a:lnTo>
                    <a:pt x="418" y="2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8" name="Freeform 32"/>
            <p:cNvSpPr/>
            <p:nvPr/>
          </p:nvSpPr>
          <p:spPr bwMode="auto">
            <a:xfrm>
              <a:off x="5319713" y="1898650"/>
              <a:ext cx="193675" cy="261938"/>
            </a:xfrm>
            <a:custGeom>
              <a:avLst/>
              <a:gdLst/>
              <a:ahLst/>
              <a:cxnLst/>
              <a:rect l="0" t="0" r="r" b="b"/>
              <a:pathLst>
                <a:path w="406" h="546">
                  <a:moveTo>
                    <a:pt x="0" y="469"/>
                  </a:moveTo>
                  <a:cubicBezTo>
                    <a:pt x="40" y="413"/>
                    <a:pt x="40" y="413"/>
                    <a:pt x="40" y="413"/>
                  </a:cubicBezTo>
                  <a:cubicBezTo>
                    <a:pt x="97" y="456"/>
                    <a:pt x="160" y="480"/>
                    <a:pt x="222" y="480"/>
                  </a:cubicBezTo>
                  <a:cubicBezTo>
                    <a:pt x="286" y="480"/>
                    <a:pt x="331" y="448"/>
                    <a:pt x="331" y="397"/>
                  </a:cubicBezTo>
                  <a:cubicBezTo>
                    <a:pt x="331" y="395"/>
                    <a:pt x="331" y="395"/>
                    <a:pt x="331" y="395"/>
                  </a:cubicBezTo>
                  <a:cubicBezTo>
                    <a:pt x="331" y="342"/>
                    <a:pt x="269" y="321"/>
                    <a:pt x="200" y="302"/>
                  </a:cubicBezTo>
                  <a:cubicBezTo>
                    <a:pt x="118" y="278"/>
                    <a:pt x="26" y="250"/>
                    <a:pt x="26" y="153"/>
                  </a:cubicBezTo>
                  <a:cubicBezTo>
                    <a:pt x="26" y="151"/>
                    <a:pt x="26" y="151"/>
                    <a:pt x="26" y="151"/>
                  </a:cubicBezTo>
                  <a:cubicBezTo>
                    <a:pt x="26" y="60"/>
                    <a:pt x="101" y="0"/>
                    <a:pt x="205" y="0"/>
                  </a:cubicBezTo>
                  <a:cubicBezTo>
                    <a:pt x="269" y="0"/>
                    <a:pt x="341" y="23"/>
                    <a:pt x="395" y="58"/>
                  </a:cubicBezTo>
                  <a:cubicBezTo>
                    <a:pt x="359" y="117"/>
                    <a:pt x="359" y="117"/>
                    <a:pt x="359" y="117"/>
                  </a:cubicBezTo>
                  <a:cubicBezTo>
                    <a:pt x="310" y="86"/>
                    <a:pt x="254" y="67"/>
                    <a:pt x="203" y="67"/>
                  </a:cubicBezTo>
                  <a:cubicBezTo>
                    <a:pt x="141" y="67"/>
                    <a:pt x="101" y="99"/>
                    <a:pt x="101" y="143"/>
                  </a:cubicBezTo>
                  <a:cubicBezTo>
                    <a:pt x="101" y="145"/>
                    <a:pt x="101" y="145"/>
                    <a:pt x="101" y="145"/>
                  </a:cubicBezTo>
                  <a:cubicBezTo>
                    <a:pt x="101" y="195"/>
                    <a:pt x="166" y="214"/>
                    <a:pt x="237" y="236"/>
                  </a:cubicBezTo>
                  <a:cubicBezTo>
                    <a:pt x="318" y="260"/>
                    <a:pt x="406" y="292"/>
                    <a:pt x="406" y="386"/>
                  </a:cubicBezTo>
                  <a:cubicBezTo>
                    <a:pt x="406" y="388"/>
                    <a:pt x="406" y="388"/>
                    <a:pt x="406" y="388"/>
                  </a:cubicBezTo>
                  <a:cubicBezTo>
                    <a:pt x="406" y="488"/>
                    <a:pt x="323" y="546"/>
                    <a:pt x="218" y="546"/>
                  </a:cubicBezTo>
                  <a:cubicBezTo>
                    <a:pt x="143" y="546"/>
                    <a:pt x="59" y="517"/>
                    <a:pt x="0" y="4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33"/>
            <p:cNvSpPr/>
            <p:nvPr/>
          </p:nvSpPr>
          <p:spPr bwMode="auto">
            <a:xfrm>
              <a:off x="5557838" y="1898650"/>
              <a:ext cx="193675" cy="261938"/>
            </a:xfrm>
            <a:custGeom>
              <a:avLst/>
              <a:gdLst/>
              <a:ahLst/>
              <a:cxnLst/>
              <a:rect l="0" t="0" r="r" b="b"/>
              <a:pathLst>
                <a:path w="406" h="546">
                  <a:moveTo>
                    <a:pt x="0" y="469"/>
                  </a:moveTo>
                  <a:cubicBezTo>
                    <a:pt x="40" y="413"/>
                    <a:pt x="40" y="413"/>
                    <a:pt x="40" y="413"/>
                  </a:cubicBezTo>
                  <a:cubicBezTo>
                    <a:pt x="97" y="456"/>
                    <a:pt x="160" y="480"/>
                    <a:pt x="223" y="480"/>
                  </a:cubicBezTo>
                  <a:cubicBezTo>
                    <a:pt x="286" y="480"/>
                    <a:pt x="332" y="448"/>
                    <a:pt x="332" y="397"/>
                  </a:cubicBezTo>
                  <a:cubicBezTo>
                    <a:pt x="332" y="395"/>
                    <a:pt x="332" y="395"/>
                    <a:pt x="332" y="395"/>
                  </a:cubicBezTo>
                  <a:cubicBezTo>
                    <a:pt x="332" y="342"/>
                    <a:pt x="269" y="321"/>
                    <a:pt x="200" y="302"/>
                  </a:cubicBezTo>
                  <a:cubicBezTo>
                    <a:pt x="118" y="278"/>
                    <a:pt x="26" y="250"/>
                    <a:pt x="26" y="153"/>
                  </a:cubicBezTo>
                  <a:cubicBezTo>
                    <a:pt x="26" y="151"/>
                    <a:pt x="26" y="151"/>
                    <a:pt x="26" y="151"/>
                  </a:cubicBezTo>
                  <a:cubicBezTo>
                    <a:pt x="26" y="60"/>
                    <a:pt x="101" y="0"/>
                    <a:pt x="205" y="0"/>
                  </a:cubicBezTo>
                  <a:cubicBezTo>
                    <a:pt x="269" y="0"/>
                    <a:pt x="341" y="23"/>
                    <a:pt x="395" y="58"/>
                  </a:cubicBezTo>
                  <a:cubicBezTo>
                    <a:pt x="359" y="117"/>
                    <a:pt x="359" y="117"/>
                    <a:pt x="359" y="117"/>
                  </a:cubicBezTo>
                  <a:cubicBezTo>
                    <a:pt x="310" y="86"/>
                    <a:pt x="254" y="67"/>
                    <a:pt x="203" y="67"/>
                  </a:cubicBezTo>
                  <a:cubicBezTo>
                    <a:pt x="141" y="67"/>
                    <a:pt x="101" y="99"/>
                    <a:pt x="101" y="143"/>
                  </a:cubicBezTo>
                  <a:cubicBezTo>
                    <a:pt x="101" y="145"/>
                    <a:pt x="101" y="145"/>
                    <a:pt x="101" y="145"/>
                  </a:cubicBezTo>
                  <a:cubicBezTo>
                    <a:pt x="101" y="195"/>
                    <a:pt x="166" y="214"/>
                    <a:pt x="237" y="236"/>
                  </a:cubicBezTo>
                  <a:cubicBezTo>
                    <a:pt x="318" y="260"/>
                    <a:pt x="406" y="292"/>
                    <a:pt x="406" y="386"/>
                  </a:cubicBezTo>
                  <a:cubicBezTo>
                    <a:pt x="406" y="388"/>
                    <a:pt x="406" y="388"/>
                    <a:pt x="406" y="388"/>
                  </a:cubicBezTo>
                  <a:cubicBezTo>
                    <a:pt x="406" y="488"/>
                    <a:pt x="323" y="546"/>
                    <a:pt x="218" y="546"/>
                  </a:cubicBezTo>
                  <a:cubicBezTo>
                    <a:pt x="143" y="546"/>
                    <a:pt x="60" y="517"/>
                    <a:pt x="0" y="4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Freeform 34"/>
            <p:cNvSpPr/>
            <p:nvPr/>
          </p:nvSpPr>
          <p:spPr bwMode="auto">
            <a:xfrm>
              <a:off x="5821363" y="1800225"/>
              <a:ext cx="223838" cy="355600"/>
            </a:xfrm>
            <a:custGeom>
              <a:avLst/>
              <a:gdLst/>
              <a:ahLst/>
              <a:cxnLst/>
              <a:rect l="0" t="0" r="r" b="b"/>
              <a:pathLst>
                <a:path w="141" h="224">
                  <a:moveTo>
                    <a:pt x="0" y="0"/>
                  </a:moveTo>
                  <a:lnTo>
                    <a:pt x="23" y="0"/>
                  </a:lnTo>
                  <a:lnTo>
                    <a:pt x="23" y="154"/>
                  </a:lnTo>
                  <a:lnTo>
                    <a:pt x="109" y="65"/>
                  </a:lnTo>
                  <a:lnTo>
                    <a:pt x="138" y="65"/>
                  </a:lnTo>
                  <a:lnTo>
                    <a:pt x="72" y="133"/>
                  </a:lnTo>
                  <a:lnTo>
                    <a:pt x="141" y="224"/>
                  </a:lnTo>
                  <a:lnTo>
                    <a:pt x="112" y="224"/>
                  </a:lnTo>
                  <a:lnTo>
                    <a:pt x="56" y="150"/>
                  </a:lnTo>
                  <a:lnTo>
                    <a:pt x="23" y="182"/>
                  </a:lnTo>
                  <a:lnTo>
                    <a:pt x="23" y="224"/>
                  </a:lnTo>
                  <a:lnTo>
                    <a:pt x="0" y="22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1" name="Freeform 35"/>
            <p:cNvSpPr>
              <a:spLocks noEditPoints="1"/>
            </p:cNvSpPr>
            <p:nvPr/>
          </p:nvSpPr>
          <p:spPr bwMode="auto">
            <a:xfrm>
              <a:off x="6073775" y="1900238"/>
              <a:ext cx="222250" cy="260350"/>
            </a:xfrm>
            <a:custGeom>
              <a:avLst/>
              <a:gdLst/>
              <a:ahLst/>
              <a:cxnLst/>
              <a:rect l="0" t="0" r="r" b="b"/>
              <a:pathLst>
                <a:path w="463" h="545">
                  <a:moveTo>
                    <a:pt x="0" y="381"/>
                  </a:moveTo>
                  <a:cubicBezTo>
                    <a:pt x="0" y="379"/>
                    <a:pt x="0" y="379"/>
                    <a:pt x="0" y="379"/>
                  </a:cubicBezTo>
                  <a:cubicBezTo>
                    <a:pt x="0" y="268"/>
                    <a:pt x="92" y="209"/>
                    <a:pt x="225" y="209"/>
                  </a:cubicBezTo>
                  <a:cubicBezTo>
                    <a:pt x="292" y="209"/>
                    <a:pt x="340" y="218"/>
                    <a:pt x="387" y="232"/>
                  </a:cubicBezTo>
                  <a:cubicBezTo>
                    <a:pt x="387" y="213"/>
                    <a:pt x="387" y="213"/>
                    <a:pt x="387" y="213"/>
                  </a:cubicBezTo>
                  <a:cubicBezTo>
                    <a:pt x="387" y="119"/>
                    <a:pt x="329" y="70"/>
                    <a:pt x="230" y="70"/>
                  </a:cubicBezTo>
                  <a:cubicBezTo>
                    <a:pt x="168" y="70"/>
                    <a:pt x="119" y="86"/>
                    <a:pt x="70" y="108"/>
                  </a:cubicBezTo>
                  <a:cubicBezTo>
                    <a:pt x="47" y="44"/>
                    <a:pt x="47" y="44"/>
                    <a:pt x="47" y="44"/>
                  </a:cubicBezTo>
                  <a:cubicBezTo>
                    <a:pt x="105" y="18"/>
                    <a:pt x="162" y="0"/>
                    <a:pt x="239" y="0"/>
                  </a:cubicBezTo>
                  <a:cubicBezTo>
                    <a:pt x="313" y="0"/>
                    <a:pt x="370" y="20"/>
                    <a:pt x="409" y="58"/>
                  </a:cubicBezTo>
                  <a:cubicBezTo>
                    <a:pt x="444" y="94"/>
                    <a:pt x="463" y="145"/>
                    <a:pt x="463" y="212"/>
                  </a:cubicBezTo>
                  <a:cubicBezTo>
                    <a:pt x="463" y="534"/>
                    <a:pt x="463" y="534"/>
                    <a:pt x="463" y="534"/>
                  </a:cubicBezTo>
                  <a:cubicBezTo>
                    <a:pt x="387" y="534"/>
                    <a:pt x="387" y="534"/>
                    <a:pt x="387" y="534"/>
                  </a:cubicBezTo>
                  <a:cubicBezTo>
                    <a:pt x="387" y="455"/>
                    <a:pt x="387" y="455"/>
                    <a:pt x="387" y="455"/>
                  </a:cubicBezTo>
                  <a:cubicBezTo>
                    <a:pt x="351" y="503"/>
                    <a:pt x="289" y="545"/>
                    <a:pt x="197" y="545"/>
                  </a:cubicBezTo>
                  <a:cubicBezTo>
                    <a:pt x="99" y="545"/>
                    <a:pt x="0" y="489"/>
                    <a:pt x="0" y="381"/>
                  </a:cubicBezTo>
                  <a:close/>
                  <a:moveTo>
                    <a:pt x="388" y="341"/>
                  </a:moveTo>
                  <a:cubicBezTo>
                    <a:pt x="388" y="290"/>
                    <a:pt x="388" y="290"/>
                    <a:pt x="388" y="290"/>
                  </a:cubicBezTo>
                  <a:cubicBezTo>
                    <a:pt x="350" y="278"/>
                    <a:pt x="298" y="267"/>
                    <a:pt x="233" y="267"/>
                  </a:cubicBezTo>
                  <a:cubicBezTo>
                    <a:pt x="135" y="267"/>
                    <a:pt x="80" y="310"/>
                    <a:pt x="80" y="376"/>
                  </a:cubicBezTo>
                  <a:cubicBezTo>
                    <a:pt x="80" y="378"/>
                    <a:pt x="80" y="378"/>
                    <a:pt x="80" y="378"/>
                  </a:cubicBezTo>
                  <a:cubicBezTo>
                    <a:pt x="80" y="445"/>
                    <a:pt x="141" y="483"/>
                    <a:pt x="212" y="483"/>
                  </a:cubicBezTo>
                  <a:cubicBezTo>
                    <a:pt x="309" y="483"/>
                    <a:pt x="388" y="424"/>
                    <a:pt x="388" y="3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36"/>
            <p:cNvSpPr>
              <a:spLocks noEditPoints="1"/>
            </p:cNvSpPr>
            <p:nvPr/>
          </p:nvSpPr>
          <p:spPr bwMode="auto">
            <a:xfrm>
              <a:off x="6375400" y="1800225"/>
              <a:ext cx="254000" cy="360363"/>
            </a:xfrm>
            <a:custGeom>
              <a:avLst/>
              <a:gdLst/>
              <a:ahLst/>
              <a:cxnLst/>
              <a:rect l="0" t="0" r="r" b="b"/>
              <a:pathLst>
                <a:path w="531" h="754">
                  <a:moveTo>
                    <a:pt x="78" y="642"/>
                  </a:moveTo>
                  <a:cubicBezTo>
                    <a:pt x="78" y="743"/>
                    <a:pt x="78" y="743"/>
                    <a:pt x="78" y="743"/>
                  </a:cubicBezTo>
                  <a:cubicBezTo>
                    <a:pt x="0" y="743"/>
                    <a:pt x="0" y="743"/>
                    <a:pt x="0" y="743"/>
                  </a:cubicBezTo>
                  <a:cubicBezTo>
                    <a:pt x="0" y="0"/>
                    <a:pt x="0" y="0"/>
                    <a:pt x="0" y="0"/>
                  </a:cubicBezTo>
                  <a:cubicBezTo>
                    <a:pt x="78" y="0"/>
                    <a:pt x="78" y="0"/>
                    <a:pt x="78" y="0"/>
                  </a:cubicBezTo>
                  <a:cubicBezTo>
                    <a:pt x="78" y="322"/>
                    <a:pt x="78" y="322"/>
                    <a:pt x="78" y="322"/>
                  </a:cubicBezTo>
                  <a:cubicBezTo>
                    <a:pt x="121" y="259"/>
                    <a:pt x="183" y="205"/>
                    <a:pt x="280" y="205"/>
                  </a:cubicBezTo>
                  <a:cubicBezTo>
                    <a:pt x="406" y="205"/>
                    <a:pt x="531" y="305"/>
                    <a:pt x="531" y="478"/>
                  </a:cubicBezTo>
                  <a:cubicBezTo>
                    <a:pt x="531" y="480"/>
                    <a:pt x="531" y="480"/>
                    <a:pt x="531" y="480"/>
                  </a:cubicBezTo>
                  <a:cubicBezTo>
                    <a:pt x="531" y="652"/>
                    <a:pt x="407" y="754"/>
                    <a:pt x="280" y="754"/>
                  </a:cubicBezTo>
                  <a:cubicBezTo>
                    <a:pt x="182" y="754"/>
                    <a:pt x="119" y="701"/>
                    <a:pt x="78" y="642"/>
                  </a:cubicBezTo>
                  <a:close/>
                  <a:moveTo>
                    <a:pt x="451" y="481"/>
                  </a:moveTo>
                  <a:cubicBezTo>
                    <a:pt x="451" y="479"/>
                    <a:pt x="451" y="479"/>
                    <a:pt x="451" y="479"/>
                  </a:cubicBezTo>
                  <a:cubicBezTo>
                    <a:pt x="451" y="355"/>
                    <a:pt x="365" y="276"/>
                    <a:pt x="265" y="276"/>
                  </a:cubicBezTo>
                  <a:cubicBezTo>
                    <a:pt x="168" y="276"/>
                    <a:pt x="75" y="358"/>
                    <a:pt x="75" y="478"/>
                  </a:cubicBezTo>
                  <a:cubicBezTo>
                    <a:pt x="75" y="480"/>
                    <a:pt x="75" y="480"/>
                    <a:pt x="75" y="480"/>
                  </a:cubicBezTo>
                  <a:cubicBezTo>
                    <a:pt x="75" y="603"/>
                    <a:pt x="168" y="684"/>
                    <a:pt x="265" y="684"/>
                  </a:cubicBezTo>
                  <a:cubicBezTo>
                    <a:pt x="367" y="684"/>
                    <a:pt x="451" y="609"/>
                    <a:pt x="451" y="4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el 1"/>
          <p:cNvSpPr>
            <a:spLocks noGrp="1"/>
          </p:cNvSpPr>
          <p:nvPr>
            <p:ph type="title" hasCustomPrompt="1"/>
          </p:nvPr>
        </p:nvSpPr>
        <p:spPr>
          <a:xfrm>
            <a:off x="2255573" y="1556793"/>
            <a:ext cx="7296811" cy="3384376"/>
          </a:xfrm>
        </p:spPr>
        <p:txBody>
          <a:bodyPr anchor="ctr"/>
          <a:lstStyle>
            <a:lvl1pPr algn="ctr">
              <a:lnSpc>
                <a:spcPts val="4500"/>
              </a:lnSpc>
              <a:defRPr sz="4000" b="1" cap="all">
                <a:solidFill>
                  <a:schemeClr val="bg1"/>
                </a:solidFill>
              </a:defRPr>
            </a:lvl1pPr>
          </a:lstStyle>
          <a:p>
            <a:r>
              <a:rPr lang="en-US" dirty="0"/>
              <a:t>Klik her for at tilføje tekst</a:t>
            </a:r>
          </a:p>
        </p:txBody>
      </p:sp>
      <p:sp>
        <p:nvSpPr>
          <p:cNvPr id="4" name="Pladsholder til dato 3"/>
          <p:cNvSpPr>
            <a:spLocks noGrp="1"/>
          </p:cNvSpPr>
          <p:nvPr>
            <p:ph type="dt" sz="half" idx="10"/>
          </p:nvPr>
        </p:nvSpPr>
        <p:spPr/>
        <p:txBody>
          <a:bodyPr/>
          <a:lstStyle>
            <a:lvl1pPr>
              <a:defRPr>
                <a:solidFill>
                  <a:schemeClr val="bg1"/>
                </a:solidFill>
              </a:defRPr>
            </a:lvl1pPr>
          </a:lstStyle>
          <a:p>
            <a:fld id="{174915F8-A416-466B-97B4-3E8E02D262CD}" type="datetimeFigureOut">
              <a:rPr lang="en-US" dirty="0"/>
              <a:t>11/9/2022</a:t>
            </a:fld>
            <a:endParaRPr lang="en-US" dirty="0"/>
          </a:p>
        </p:txBody>
      </p:sp>
      <p:sp>
        <p:nvSpPr>
          <p:cNvPr id="5" name="Pladsholder til sidefod 4"/>
          <p:cNvSpPr>
            <a:spLocks noGrp="1"/>
          </p:cNvSpPr>
          <p:nvPr>
            <p:ph type="ftr" sz="quarter" idx="11"/>
          </p:nvPr>
        </p:nvSpPr>
        <p:spPr/>
        <p:txBody>
          <a:bodyPr/>
          <a:lstStyle>
            <a:lvl1pPr>
              <a:defRPr>
                <a:solidFill>
                  <a:schemeClr val="bg1"/>
                </a:solidFill>
              </a:defRPr>
            </a:lvl1pPr>
          </a:lstStyle>
          <a:p>
            <a:r>
              <a:rPr lang="en-US" dirty="0"/>
              <a:t>
              </a:t>
            </a:r>
          </a:p>
        </p:txBody>
      </p:sp>
      <p:sp>
        <p:nvSpPr>
          <p:cNvPr id="6" name="Pladsholder til diasnummer 5"/>
          <p:cNvSpPr>
            <a:spLocks noGrp="1"/>
          </p:cNvSpPr>
          <p:nvPr>
            <p:ph type="sldNum" sz="quarter" idx="12"/>
          </p:nvPr>
        </p:nvSpPr>
        <p:spPr/>
        <p:txBody>
          <a:bodyPr/>
          <a:lstStyle>
            <a:lvl1pPr>
              <a:defRPr>
                <a:solidFill>
                  <a:schemeClr val="bg1"/>
                </a:solidFill>
              </a:defRPr>
            </a:lvl1pPr>
          </a:lstStyle>
          <a:p>
            <a:fld id="{F3422BEA-4D31-4C39-B8C3-10D1386D54D5}" type="slidenum">
              <a:rPr lang="en-US" dirty="0"/>
              <a:pPr/>
              <a:t>‹nr.›</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un 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6A072D60-0969-4E02-BF3F-ABB2C738910E}" type="datetimeFigureOut">
              <a:rPr lang="da-DK" smtClean="0"/>
              <a:t>09-11-2022</a:t>
            </a:fld>
            <a:endParaRPr lang="da-DK"/>
          </a:p>
        </p:txBody>
      </p:sp>
      <p:sp>
        <p:nvSpPr>
          <p:cNvPr id="5" name="Slide Number Placeholder 4"/>
          <p:cNvSpPr>
            <a:spLocks noGrp="1"/>
          </p:cNvSpPr>
          <p:nvPr>
            <p:ph type="sldNum" sz="quarter" idx="12"/>
          </p:nvPr>
        </p:nvSpPr>
        <p:spPr/>
        <p:txBody>
          <a:bodyPr/>
          <a:lstStyle/>
          <a:p>
            <a:fld id="{E541C9D1-7293-4F64-9547-97F31F9CF990}" type="slidenum">
              <a:rPr lang="da-DK" smtClean="0"/>
              <a:t>‹nr.›</a:t>
            </a:fld>
            <a:endParaRPr lang="da-DK"/>
          </a:p>
        </p:txBody>
      </p:sp>
    </p:spTree>
    <p:extLst>
      <p:ext uri="{BB962C8B-B14F-4D97-AF65-F5344CB8AC3E}">
        <p14:creationId xmlns:p14="http://schemas.microsoft.com/office/powerpoint/2010/main" val="10192545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072D60-0969-4E02-BF3F-ABB2C738910E}" type="datetimeFigureOut">
              <a:rPr lang="da-DK" smtClean="0"/>
              <a:t>09-11-2022</a:t>
            </a:fld>
            <a:endParaRPr lang="da-DK"/>
          </a:p>
        </p:txBody>
      </p:sp>
      <p:sp>
        <p:nvSpPr>
          <p:cNvPr id="4" name="Slide Number Placeholder 3"/>
          <p:cNvSpPr>
            <a:spLocks noGrp="1"/>
          </p:cNvSpPr>
          <p:nvPr>
            <p:ph type="sldNum" sz="quarter" idx="12"/>
          </p:nvPr>
        </p:nvSpPr>
        <p:spPr/>
        <p:txBody>
          <a:bodyPr/>
          <a:lstStyle/>
          <a:p>
            <a:fld id="{E541C9D1-7293-4F64-9547-97F31F9CF990}" type="slidenum">
              <a:rPr lang="da-DK" smtClean="0"/>
              <a:t>‹nr.›</a:t>
            </a:fld>
            <a:endParaRPr lang="da-DK"/>
          </a:p>
        </p:txBody>
      </p:sp>
    </p:spTree>
    <p:extLst>
      <p:ext uri="{BB962C8B-B14F-4D97-AF65-F5344CB8AC3E}">
        <p14:creationId xmlns:p14="http://schemas.microsoft.com/office/powerpoint/2010/main" val="14356074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dhold med billedtek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969623" y="132171"/>
            <a:ext cx="8384177" cy="571998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E541C9D1-7293-4F64-9547-97F31F9CF990}" type="slidenum">
              <a:rPr lang="da-DK" smtClean="0"/>
              <a:t>‹nr.›</a:t>
            </a:fld>
            <a:endParaRPr lang="da-DK"/>
          </a:p>
        </p:txBody>
      </p:sp>
    </p:spTree>
    <p:extLst>
      <p:ext uri="{BB962C8B-B14F-4D97-AF65-F5344CB8AC3E}">
        <p14:creationId xmlns:p14="http://schemas.microsoft.com/office/powerpoint/2010/main" val="19159645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Billede med billedtek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364" y="136525"/>
            <a:ext cx="2743200" cy="1600200"/>
          </a:xfrm>
        </p:spPr>
        <p:txBody>
          <a:bodyPr anchor="b"/>
          <a:lstStyle>
            <a:lvl1pPr>
              <a:defRPr sz="3200">
                <a:solidFill>
                  <a:schemeClr val="bg1"/>
                </a:solidFill>
              </a:defRPr>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3009900" y="136525"/>
            <a:ext cx="8343900" cy="57571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106365" y="1822267"/>
            <a:ext cx="2743200" cy="407145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E541C9D1-7293-4F64-9547-97F31F9CF990}" type="slidenum">
              <a:rPr lang="da-DK" smtClean="0"/>
              <a:t>‹nr.›</a:t>
            </a:fld>
            <a:endParaRPr lang="da-DK"/>
          </a:p>
        </p:txBody>
      </p:sp>
    </p:spTree>
    <p:extLst>
      <p:ext uri="{BB962C8B-B14F-4D97-AF65-F5344CB8AC3E}">
        <p14:creationId xmlns:p14="http://schemas.microsoft.com/office/powerpoint/2010/main" val="25973775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pic>
        <p:nvPicPr>
          <p:cNvPr id="16" name="Billed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5322" y="0"/>
            <a:ext cx="2642921" cy="1485900"/>
          </a:xfrm>
          <a:prstGeom prst="rect">
            <a:avLst/>
          </a:prstGeom>
          <a:ln w="3175">
            <a:solidFill>
              <a:schemeClr val="accent5"/>
            </a:solidFill>
          </a:ln>
        </p:spPr>
      </p:pic>
      <p:sp>
        <p:nvSpPr>
          <p:cNvPr id="7" name="Pladsholder til dato 6"/>
          <p:cNvSpPr>
            <a:spLocks noGrp="1"/>
          </p:cNvSpPr>
          <p:nvPr>
            <p:ph type="dt" sz="half" idx="10"/>
          </p:nvPr>
        </p:nvSpPr>
        <p:spPr/>
        <p:txBody>
          <a:bodyPr/>
          <a:lstStyle/>
          <a:p>
            <a:r>
              <a:rPr lang="da-DK" dirty="0"/>
              <a:t>Indsæt titel</a:t>
            </a:r>
            <a:endParaRPr lang="en-GB" dirty="0"/>
          </a:p>
        </p:txBody>
      </p:sp>
      <p:sp>
        <p:nvSpPr>
          <p:cNvPr id="12" name="Pladsholder til sidefod 11"/>
          <p:cNvSpPr>
            <a:spLocks noGrp="1"/>
          </p:cNvSpPr>
          <p:nvPr>
            <p:ph type="ftr" sz="quarter" idx="11"/>
          </p:nvPr>
        </p:nvSpPr>
        <p:spPr/>
        <p:txBody>
          <a:bodyPr/>
          <a:lstStyle>
            <a:lvl1pPr>
              <a:defRPr sz="1000"/>
            </a:lvl1pPr>
          </a:lstStyle>
          <a:p>
            <a:r>
              <a:rPr lang="da-DK"/>
              <a:t>Indsæt emne</a:t>
            </a:r>
            <a:endParaRPr lang="en-GB" dirty="0"/>
          </a:p>
        </p:txBody>
      </p:sp>
      <p:sp>
        <p:nvSpPr>
          <p:cNvPr id="8" name="Title 1"/>
          <p:cNvSpPr>
            <a:spLocks noGrp="1"/>
          </p:cNvSpPr>
          <p:nvPr>
            <p:ph type="ctrTitle" hasCustomPrompt="1"/>
          </p:nvPr>
        </p:nvSpPr>
        <p:spPr>
          <a:xfrm>
            <a:off x="1908174" y="2973600"/>
            <a:ext cx="9123364" cy="1411200"/>
          </a:xfrm>
        </p:spPr>
        <p:txBody>
          <a:bodyPr anchor="b"/>
          <a:lstStyle>
            <a:lvl1pPr algn="l">
              <a:lnSpc>
                <a:spcPct val="80000"/>
              </a:lnSpc>
              <a:defRPr sz="5000" b="0" cap="all" spc="-100" baseline="0">
                <a:latin typeface="Arial Black" panose="020B0A04020102020204" pitchFamily="34" charset="0"/>
              </a:defRPr>
            </a:lvl1pPr>
          </a:lstStyle>
          <a:p>
            <a:r>
              <a:rPr lang="da-DK" noProof="0" dirty="0"/>
              <a:t>Overskrift I to linjer</a:t>
            </a:r>
          </a:p>
        </p:txBody>
      </p:sp>
      <p:sp>
        <p:nvSpPr>
          <p:cNvPr id="3" name="Subtitle 2"/>
          <p:cNvSpPr>
            <a:spLocks noGrp="1"/>
          </p:cNvSpPr>
          <p:nvPr>
            <p:ph type="subTitle" idx="1" hasCustomPrompt="1"/>
          </p:nvPr>
        </p:nvSpPr>
        <p:spPr>
          <a:xfrm>
            <a:off x="1908174" y="4383656"/>
            <a:ext cx="9123363" cy="648000"/>
          </a:xfrm>
        </p:spPr>
        <p:txBody>
          <a:bodyPr/>
          <a:lstStyle>
            <a:lvl1pPr marL="0" indent="0" algn="l">
              <a:buNone/>
              <a:defRPr sz="1600" b="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noProof="0" dirty="0"/>
              <a:t>Klik, og tilføj sted og dato</a:t>
            </a:r>
          </a:p>
        </p:txBody>
      </p:sp>
      <p:sp>
        <p:nvSpPr>
          <p:cNvPr id="13" name="Pladsholder til slidenummer 12" hidden="1"/>
          <p:cNvSpPr>
            <a:spLocks noGrp="1"/>
          </p:cNvSpPr>
          <p:nvPr>
            <p:ph type="sldNum" sz="quarter" idx="12"/>
          </p:nvPr>
        </p:nvSpPr>
        <p:spPr>
          <a:xfrm>
            <a:off x="10465806" y="7139090"/>
            <a:ext cx="541920" cy="438620"/>
          </a:xfrm>
        </p:spPr>
        <p:txBody>
          <a:bodyPr/>
          <a:lstStyle>
            <a:lvl1pPr>
              <a:defRPr sz="100"/>
            </a:lvl1pPr>
          </a:lstStyle>
          <a:p>
            <a:fld id="{45D37B1E-C366-494F-A587-962AD9AABC83}" type="slidenum">
              <a:rPr lang="en-GB" smtClean="0"/>
              <a:pPr/>
              <a:t>‹nr.›</a:t>
            </a:fld>
            <a:endParaRPr lang="en-GB" dirty="0"/>
          </a:p>
        </p:txBody>
      </p:sp>
      <p:sp>
        <p:nvSpPr>
          <p:cNvPr id="10" name="Text Box 48"/>
          <p:cNvSpPr txBox="1">
            <a:spLocks noChangeArrowheads="1"/>
          </p:cNvSpPr>
          <p:nvPr userDrawn="1"/>
        </p:nvSpPr>
        <p:spPr bwMode="auto">
          <a:xfrm>
            <a:off x="-2545976" y="1548000"/>
            <a:ext cx="2403576" cy="160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Titeldias</a:t>
            </a:r>
          </a:p>
          <a:p>
            <a:pPr algn="r" eaLnBrk="1" hangingPunct="1">
              <a:spcAft>
                <a:spcPts val="300"/>
              </a:spcAft>
              <a:defRPr/>
            </a:pPr>
            <a:r>
              <a:rPr lang="da-DK" sz="1000" b="1" noProof="1">
                <a:solidFill>
                  <a:schemeClr val="tx1">
                    <a:lumMod val="75000"/>
                    <a:lumOff val="25000"/>
                  </a:schemeClr>
                </a:solidFill>
              </a:rPr>
              <a:t>Indsæt TITEL og EMNE</a:t>
            </a:r>
          </a:p>
          <a:p>
            <a:pPr algn="r" eaLnBrk="1" hangingPunct="1">
              <a:spcAft>
                <a:spcPts val="240"/>
              </a:spcAft>
              <a:defRPr/>
            </a:pPr>
            <a:r>
              <a:rPr lang="da-DK" altLang="da-DK" sz="1000" b="1" noProof="1">
                <a:solidFill>
                  <a:schemeClr val="tx1">
                    <a:lumMod val="75000"/>
                    <a:lumOff val="25000"/>
                  </a:schemeClr>
                </a:solidFill>
              </a:rPr>
              <a:t>1. </a:t>
            </a:r>
            <a:r>
              <a:rPr lang="da-DK" altLang="da-DK" sz="1000" b="0" noProof="1">
                <a:solidFill>
                  <a:schemeClr val="tx1">
                    <a:lumMod val="75000"/>
                    <a:lumOff val="25000"/>
                  </a:schemeClr>
                </a:solidFill>
              </a:rPr>
              <a:t>Klik</a:t>
            </a:r>
            <a:r>
              <a:rPr lang="da-DK" altLang="da-DK" sz="1000" b="0" baseline="0" noProof="1">
                <a:solidFill>
                  <a:schemeClr val="tx1">
                    <a:lumMod val="75000"/>
                    <a:lumOff val="25000"/>
                  </a:schemeClr>
                </a:solidFill>
              </a:rPr>
              <a:t> på</a:t>
            </a:r>
            <a:r>
              <a:rPr lang="da-DK" altLang="da-DK" sz="1000" noProof="1">
                <a:solidFill>
                  <a:schemeClr val="tx1">
                    <a:lumMod val="75000"/>
                    <a:lumOff val="25000"/>
                  </a:schemeClr>
                </a:solidFill>
              </a:rPr>
              <a:t> fanen </a:t>
            </a:r>
            <a:r>
              <a:rPr lang="da-DK" altLang="da-DK" sz="1000" b="1" noProof="1">
                <a:solidFill>
                  <a:schemeClr val="tx1">
                    <a:lumMod val="75000"/>
                    <a:lumOff val="25000"/>
                  </a:schemeClr>
                </a:solidFill>
              </a:rPr>
              <a:t>INDSÆT </a:t>
            </a:r>
            <a:r>
              <a:rPr lang="da-DK" altLang="da-DK" sz="1000" noProof="1">
                <a:solidFill>
                  <a:schemeClr val="tx1">
                    <a:lumMod val="75000"/>
                    <a:lumOff val="25000"/>
                  </a:schemeClr>
                </a:solidFill>
              </a:rPr>
              <a:t>i topmenuen </a:t>
            </a:r>
          </a:p>
          <a:p>
            <a:pPr algn="r" eaLnBrk="1" hangingPunct="1">
              <a:spcAft>
                <a:spcPts val="240"/>
              </a:spcAft>
              <a:defRPr/>
            </a:pPr>
            <a:r>
              <a:rPr lang="da-DK" altLang="da-DK" sz="1000" b="1" noProof="1">
                <a:solidFill>
                  <a:schemeClr val="tx1">
                    <a:lumMod val="75000"/>
                    <a:lumOff val="25000"/>
                  </a:schemeClr>
                </a:solidFill>
              </a:rPr>
              <a:t>2.</a:t>
            </a:r>
            <a:r>
              <a:rPr lang="da-DK" altLang="da-DK" sz="1000" noProof="1">
                <a:solidFill>
                  <a:schemeClr val="tx1">
                    <a:lumMod val="75000"/>
                    <a:lumOff val="25000"/>
                  </a:schemeClr>
                </a:solidFill>
              </a:rPr>
              <a:t> Klik på </a:t>
            </a:r>
            <a:r>
              <a:rPr lang="da-DK" altLang="da-DK" sz="1000" b="1" noProof="1">
                <a:solidFill>
                  <a:schemeClr val="tx1">
                    <a:lumMod val="75000"/>
                    <a:lumOff val="25000"/>
                  </a:schemeClr>
                </a:solidFill>
              </a:rPr>
              <a:t>Sidehoved og Sidefod</a:t>
            </a:r>
            <a:endParaRPr lang="da-DK" altLang="da-DK" sz="1000"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3.</a:t>
            </a:r>
            <a:r>
              <a:rPr lang="da-DK" sz="1000" noProof="1">
                <a:solidFill>
                  <a:schemeClr val="tx1">
                    <a:lumMod val="75000"/>
                    <a:lumOff val="25000"/>
                  </a:schemeClr>
                </a:solidFill>
              </a:rPr>
              <a:t> Dobbeltklik i feltet</a:t>
            </a:r>
            <a:r>
              <a:rPr lang="da-DK" sz="1000" baseline="0" noProof="1">
                <a:solidFill>
                  <a:schemeClr val="tx1">
                    <a:lumMod val="75000"/>
                    <a:lumOff val="25000"/>
                  </a:schemeClr>
                </a:solidFill>
              </a:rPr>
              <a:t> med</a:t>
            </a:r>
            <a:r>
              <a:rPr lang="da-DK" sz="1000" noProof="1">
                <a:solidFill>
                  <a:schemeClr val="tx1">
                    <a:lumMod val="75000"/>
                    <a:lumOff val="25000"/>
                  </a:schemeClr>
                </a:solidFill>
              </a:rPr>
              <a:t> </a:t>
            </a:r>
            <a:r>
              <a:rPr lang="da-DK" sz="1000" b="1" noProof="1">
                <a:solidFill>
                  <a:schemeClr val="tx1">
                    <a:lumMod val="75000"/>
                    <a:lumOff val="25000"/>
                  </a:schemeClr>
                </a:solidFill>
              </a:rPr>
              <a:t>INDSÆT TITEL </a:t>
            </a:r>
            <a:r>
              <a:rPr lang="da-DK" sz="1000" b="0" noProof="1">
                <a:solidFill>
                  <a:schemeClr val="tx1">
                    <a:lumMod val="75000"/>
                    <a:lumOff val="25000"/>
                  </a:schemeClr>
                </a:solidFill>
              </a:rPr>
              <a:t>og indsæt din </a:t>
            </a:r>
            <a:r>
              <a:rPr lang="da-DK" sz="1000" noProof="1">
                <a:solidFill>
                  <a:schemeClr val="tx1">
                    <a:lumMod val="75000"/>
                    <a:lumOff val="25000"/>
                  </a:schemeClr>
                </a:solidFill>
              </a:rPr>
              <a:t>TITEL-tekst</a:t>
            </a:r>
            <a:endParaRPr lang="da-DK" sz="1000" b="0"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4. </a:t>
            </a:r>
            <a:r>
              <a:rPr lang="da-DK" sz="1000" b="0" noProof="1">
                <a:solidFill>
                  <a:schemeClr val="tx1">
                    <a:lumMod val="75000"/>
                    <a:lumOff val="25000"/>
                  </a:schemeClr>
                </a:solidFill>
              </a:rPr>
              <a:t>Dobbeltklik i feltet med </a:t>
            </a:r>
            <a:r>
              <a:rPr lang="da-DK" sz="1000" b="1" baseline="0" noProof="1">
                <a:solidFill>
                  <a:schemeClr val="tx1">
                    <a:lumMod val="75000"/>
                    <a:lumOff val="25000"/>
                  </a:schemeClr>
                </a:solidFill>
              </a:rPr>
              <a:t>INDSÆT EMNE</a:t>
            </a:r>
            <a:r>
              <a:rPr lang="da-DK" sz="1000" baseline="0" noProof="1">
                <a:solidFill>
                  <a:schemeClr val="tx1">
                    <a:lumMod val="75000"/>
                    <a:lumOff val="25000"/>
                  </a:schemeClr>
                </a:solidFill>
              </a:rPr>
              <a:t> og indsæt din EMNE-tekst</a:t>
            </a:r>
            <a:endParaRPr lang="da-DK" sz="1000" b="1"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5. </a:t>
            </a:r>
            <a:r>
              <a:rPr lang="da-DK" sz="1000" noProof="1">
                <a:solidFill>
                  <a:schemeClr val="tx1">
                    <a:lumMod val="75000"/>
                    <a:lumOff val="25000"/>
                  </a:schemeClr>
                </a:solidFill>
              </a:rPr>
              <a:t>Vælg </a:t>
            </a:r>
            <a:r>
              <a:rPr lang="da-DK" sz="1000" b="1" noProof="1">
                <a:solidFill>
                  <a:schemeClr val="tx1">
                    <a:lumMod val="75000"/>
                    <a:lumOff val="25000"/>
                  </a:schemeClr>
                </a:solidFill>
              </a:rPr>
              <a:t>Anvend på alle</a:t>
            </a:r>
          </a:p>
        </p:txBody>
      </p:sp>
      <p:sp>
        <p:nvSpPr>
          <p:cNvPr id="17"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Tree>
    <p:extLst>
      <p:ext uri="{BB962C8B-B14F-4D97-AF65-F5344CB8AC3E}">
        <p14:creationId xmlns:p14="http://schemas.microsoft.com/office/powerpoint/2010/main" val="12103392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eldias med kant">
    <p:spTree>
      <p:nvGrpSpPr>
        <p:cNvPr id="1" name=""/>
        <p:cNvGrpSpPr/>
        <p:nvPr/>
      </p:nvGrpSpPr>
      <p:grpSpPr>
        <a:xfrm>
          <a:off x="0" y="0"/>
          <a:ext cx="0" cy="0"/>
          <a:chOff x="0" y="0"/>
          <a:chExt cx="0" cy="0"/>
        </a:xfrm>
      </p:grpSpPr>
      <p:sp>
        <p:nvSpPr>
          <p:cNvPr id="17"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p>
        </p:txBody>
      </p:sp>
      <p:sp>
        <p:nvSpPr>
          <p:cNvPr id="7" name="Pladsholder til dato 6"/>
          <p:cNvSpPr>
            <a:spLocks noGrp="1"/>
          </p:cNvSpPr>
          <p:nvPr>
            <p:ph type="dt" sz="half" idx="10"/>
          </p:nvPr>
        </p:nvSpPr>
        <p:spPr/>
        <p:txBody>
          <a:bodyPr/>
          <a:lstStyle>
            <a:lvl1pPr>
              <a:defRPr>
                <a:solidFill>
                  <a:schemeClr val="bg1"/>
                </a:solidFill>
              </a:defRPr>
            </a:lvl1pPr>
          </a:lstStyle>
          <a:p>
            <a:r>
              <a:rPr lang="da-DK" dirty="0"/>
              <a:t>Indsæt titel</a:t>
            </a:r>
            <a:endParaRPr lang="en-GB" dirty="0"/>
          </a:p>
        </p:txBody>
      </p:sp>
      <p:sp>
        <p:nvSpPr>
          <p:cNvPr id="8" name="Pladsholder til sidefod 7"/>
          <p:cNvSpPr>
            <a:spLocks noGrp="1"/>
          </p:cNvSpPr>
          <p:nvPr>
            <p:ph type="ftr" sz="quarter" idx="11"/>
          </p:nvPr>
        </p:nvSpPr>
        <p:spPr/>
        <p:txBody>
          <a:bodyPr/>
          <a:lstStyle>
            <a:lvl1pPr>
              <a:defRPr>
                <a:solidFill>
                  <a:schemeClr val="bg1"/>
                </a:solidFill>
              </a:defRPr>
            </a:lvl1pPr>
          </a:lstStyle>
          <a:p>
            <a:r>
              <a:rPr lang="da-DK"/>
              <a:t>Indsæt emne</a:t>
            </a:r>
            <a:endParaRPr lang="en-GB" dirty="0"/>
          </a:p>
        </p:txBody>
      </p:sp>
      <p:sp>
        <p:nvSpPr>
          <p:cNvPr id="14" name="Title 1"/>
          <p:cNvSpPr>
            <a:spLocks noGrp="1"/>
          </p:cNvSpPr>
          <p:nvPr>
            <p:ph type="ctrTitle" hasCustomPrompt="1"/>
          </p:nvPr>
        </p:nvSpPr>
        <p:spPr>
          <a:xfrm>
            <a:off x="1908174" y="2973600"/>
            <a:ext cx="9116091" cy="1411200"/>
          </a:xfrm>
        </p:spPr>
        <p:txBody>
          <a:bodyPr anchor="b"/>
          <a:lstStyle>
            <a:lvl1pPr algn="l">
              <a:lnSpc>
                <a:spcPct val="80000"/>
              </a:lnSpc>
              <a:defRPr sz="5000" b="0" cap="all" spc="-100" baseline="0">
                <a:solidFill>
                  <a:srgbClr val="003B7A"/>
                </a:solidFill>
                <a:latin typeface="Arial Black" panose="020B0A04020102020204" pitchFamily="34" charset="0"/>
              </a:defRPr>
            </a:lvl1pPr>
          </a:lstStyle>
          <a:p>
            <a:r>
              <a:rPr lang="da-DK" noProof="0" dirty="0"/>
              <a:t>Overskrift I to linjer</a:t>
            </a:r>
          </a:p>
        </p:txBody>
      </p:sp>
      <p:sp>
        <p:nvSpPr>
          <p:cNvPr id="15" name="Subtitle 2"/>
          <p:cNvSpPr>
            <a:spLocks noGrp="1"/>
          </p:cNvSpPr>
          <p:nvPr>
            <p:ph type="subTitle" idx="1" hasCustomPrompt="1"/>
          </p:nvPr>
        </p:nvSpPr>
        <p:spPr>
          <a:xfrm>
            <a:off x="1908175" y="4383656"/>
            <a:ext cx="9116090" cy="648000"/>
          </a:xfrm>
        </p:spPr>
        <p:txBody>
          <a:bodyPr/>
          <a:lstStyle>
            <a:lvl1pPr marL="0" indent="0" algn="l">
              <a:buNone/>
              <a:defRPr sz="1600" b="0" baseline="0">
                <a:solidFill>
                  <a:srgbClr val="003B7A"/>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noProof="0" dirty="0"/>
              <a:t>Klik, og tilføj sted og dato</a:t>
            </a:r>
          </a:p>
        </p:txBody>
      </p:sp>
      <p:sp>
        <p:nvSpPr>
          <p:cNvPr id="19" name="Pladsholder til slidenummer 18" hidden="1"/>
          <p:cNvSpPr>
            <a:spLocks noGrp="1"/>
          </p:cNvSpPr>
          <p:nvPr>
            <p:ph type="sldNum" sz="quarter" idx="12"/>
          </p:nvPr>
        </p:nvSpPr>
        <p:spPr>
          <a:xfrm>
            <a:off x="10465806" y="7115401"/>
            <a:ext cx="541920" cy="438620"/>
          </a:xfrm>
        </p:spPr>
        <p:txBody>
          <a:bodyPr/>
          <a:lstStyle>
            <a:lvl1pPr>
              <a:defRPr sz="100">
                <a:solidFill>
                  <a:schemeClr val="bg1">
                    <a:lumMod val="85000"/>
                  </a:schemeClr>
                </a:solidFill>
              </a:defRPr>
            </a:lvl1pPr>
          </a:lstStyle>
          <a:p>
            <a:fld id="{45D37B1E-C366-494F-A587-962AD9AABC83}" type="slidenum">
              <a:rPr lang="en-GB" smtClean="0"/>
              <a:pPr/>
              <a:t>‹nr.›</a:t>
            </a:fld>
            <a:endParaRPr lang="en-GB" dirty="0"/>
          </a:p>
        </p:txBody>
      </p:sp>
      <p:sp>
        <p:nvSpPr>
          <p:cNvPr id="11" name="Text Box 48"/>
          <p:cNvSpPr txBox="1">
            <a:spLocks noChangeArrowheads="1"/>
          </p:cNvSpPr>
          <p:nvPr userDrawn="1"/>
        </p:nvSpPr>
        <p:spPr bwMode="auto">
          <a:xfrm>
            <a:off x="-2545976" y="1548000"/>
            <a:ext cx="2403576" cy="160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Titeldias med kant</a:t>
            </a:r>
          </a:p>
          <a:p>
            <a:pPr algn="r" eaLnBrk="1" hangingPunct="1">
              <a:spcAft>
                <a:spcPts val="300"/>
              </a:spcAft>
              <a:defRPr/>
            </a:pPr>
            <a:r>
              <a:rPr lang="da-DK" sz="1000" b="1" noProof="1">
                <a:solidFill>
                  <a:schemeClr val="tx1">
                    <a:lumMod val="75000"/>
                    <a:lumOff val="25000"/>
                  </a:schemeClr>
                </a:solidFill>
              </a:rPr>
              <a:t>Indsæt TITEL og EMNE</a:t>
            </a:r>
          </a:p>
          <a:p>
            <a:pPr algn="r" eaLnBrk="1" hangingPunct="1">
              <a:spcAft>
                <a:spcPts val="240"/>
              </a:spcAft>
              <a:defRPr/>
            </a:pPr>
            <a:r>
              <a:rPr lang="da-DK" altLang="da-DK" sz="1000" b="1" noProof="1">
                <a:solidFill>
                  <a:schemeClr val="tx1">
                    <a:lumMod val="75000"/>
                    <a:lumOff val="25000"/>
                  </a:schemeClr>
                </a:solidFill>
              </a:rPr>
              <a:t>1. </a:t>
            </a:r>
            <a:r>
              <a:rPr lang="da-DK" altLang="da-DK" sz="1000" b="0" noProof="1">
                <a:solidFill>
                  <a:schemeClr val="tx1">
                    <a:lumMod val="75000"/>
                    <a:lumOff val="25000"/>
                  </a:schemeClr>
                </a:solidFill>
              </a:rPr>
              <a:t>Klik</a:t>
            </a:r>
            <a:r>
              <a:rPr lang="da-DK" altLang="da-DK" sz="1000" b="0" baseline="0" noProof="1">
                <a:solidFill>
                  <a:schemeClr val="tx1">
                    <a:lumMod val="75000"/>
                    <a:lumOff val="25000"/>
                  </a:schemeClr>
                </a:solidFill>
              </a:rPr>
              <a:t> på</a:t>
            </a:r>
            <a:r>
              <a:rPr lang="da-DK" altLang="da-DK" sz="1000" noProof="1">
                <a:solidFill>
                  <a:schemeClr val="tx1">
                    <a:lumMod val="75000"/>
                    <a:lumOff val="25000"/>
                  </a:schemeClr>
                </a:solidFill>
              </a:rPr>
              <a:t> fanen </a:t>
            </a:r>
            <a:r>
              <a:rPr lang="da-DK" altLang="da-DK" sz="1000" b="1" noProof="1">
                <a:solidFill>
                  <a:schemeClr val="tx1">
                    <a:lumMod val="75000"/>
                    <a:lumOff val="25000"/>
                  </a:schemeClr>
                </a:solidFill>
              </a:rPr>
              <a:t>INDSÆT </a:t>
            </a:r>
            <a:r>
              <a:rPr lang="da-DK" altLang="da-DK" sz="1000" noProof="1">
                <a:solidFill>
                  <a:schemeClr val="tx1">
                    <a:lumMod val="75000"/>
                    <a:lumOff val="25000"/>
                  </a:schemeClr>
                </a:solidFill>
              </a:rPr>
              <a:t>i topmenuen </a:t>
            </a:r>
          </a:p>
          <a:p>
            <a:pPr algn="r" eaLnBrk="1" hangingPunct="1">
              <a:spcAft>
                <a:spcPts val="240"/>
              </a:spcAft>
              <a:defRPr/>
            </a:pPr>
            <a:r>
              <a:rPr lang="da-DK" altLang="da-DK" sz="1000" b="1" noProof="1">
                <a:solidFill>
                  <a:schemeClr val="tx1">
                    <a:lumMod val="75000"/>
                    <a:lumOff val="25000"/>
                  </a:schemeClr>
                </a:solidFill>
              </a:rPr>
              <a:t>2.</a:t>
            </a:r>
            <a:r>
              <a:rPr lang="da-DK" altLang="da-DK" sz="1000" noProof="1">
                <a:solidFill>
                  <a:schemeClr val="tx1">
                    <a:lumMod val="75000"/>
                    <a:lumOff val="25000"/>
                  </a:schemeClr>
                </a:solidFill>
              </a:rPr>
              <a:t> Klik på </a:t>
            </a:r>
            <a:r>
              <a:rPr lang="da-DK" altLang="da-DK" sz="1000" b="1" noProof="1">
                <a:solidFill>
                  <a:schemeClr val="tx1">
                    <a:lumMod val="75000"/>
                    <a:lumOff val="25000"/>
                  </a:schemeClr>
                </a:solidFill>
              </a:rPr>
              <a:t>Sidehoved og Sidefod</a:t>
            </a:r>
            <a:endParaRPr lang="da-DK" altLang="da-DK" sz="1000"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3.</a:t>
            </a:r>
            <a:r>
              <a:rPr lang="da-DK" sz="1000" noProof="1">
                <a:solidFill>
                  <a:schemeClr val="tx1">
                    <a:lumMod val="75000"/>
                    <a:lumOff val="25000"/>
                  </a:schemeClr>
                </a:solidFill>
              </a:rPr>
              <a:t> Dobbeltklik i feltet</a:t>
            </a:r>
            <a:r>
              <a:rPr lang="da-DK" sz="1000" baseline="0" noProof="1">
                <a:solidFill>
                  <a:schemeClr val="tx1">
                    <a:lumMod val="75000"/>
                    <a:lumOff val="25000"/>
                  </a:schemeClr>
                </a:solidFill>
              </a:rPr>
              <a:t> med</a:t>
            </a:r>
            <a:r>
              <a:rPr lang="da-DK" sz="1000" noProof="1">
                <a:solidFill>
                  <a:schemeClr val="tx1">
                    <a:lumMod val="75000"/>
                    <a:lumOff val="25000"/>
                  </a:schemeClr>
                </a:solidFill>
              </a:rPr>
              <a:t> </a:t>
            </a:r>
            <a:r>
              <a:rPr lang="da-DK" sz="1000" b="1" noProof="1">
                <a:solidFill>
                  <a:schemeClr val="tx1">
                    <a:lumMod val="75000"/>
                    <a:lumOff val="25000"/>
                  </a:schemeClr>
                </a:solidFill>
              </a:rPr>
              <a:t>INDSÆT TITEL </a:t>
            </a:r>
            <a:r>
              <a:rPr lang="da-DK" sz="1000" b="0" noProof="1">
                <a:solidFill>
                  <a:schemeClr val="tx1">
                    <a:lumMod val="75000"/>
                    <a:lumOff val="25000"/>
                  </a:schemeClr>
                </a:solidFill>
              </a:rPr>
              <a:t>og indsæt din </a:t>
            </a:r>
            <a:r>
              <a:rPr lang="da-DK" sz="1000" noProof="1">
                <a:solidFill>
                  <a:schemeClr val="tx1">
                    <a:lumMod val="75000"/>
                    <a:lumOff val="25000"/>
                  </a:schemeClr>
                </a:solidFill>
              </a:rPr>
              <a:t>TITEL-tekst</a:t>
            </a:r>
            <a:endParaRPr lang="da-DK" sz="1000" b="0"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4. </a:t>
            </a:r>
            <a:r>
              <a:rPr lang="da-DK" sz="1000" b="0" noProof="1">
                <a:solidFill>
                  <a:schemeClr val="tx1">
                    <a:lumMod val="75000"/>
                    <a:lumOff val="25000"/>
                  </a:schemeClr>
                </a:solidFill>
              </a:rPr>
              <a:t>Dobbeltklik i feltet med </a:t>
            </a:r>
            <a:r>
              <a:rPr lang="da-DK" sz="1000" b="1" baseline="0" noProof="1">
                <a:solidFill>
                  <a:schemeClr val="tx1">
                    <a:lumMod val="75000"/>
                    <a:lumOff val="25000"/>
                  </a:schemeClr>
                </a:solidFill>
              </a:rPr>
              <a:t>INDSÆT EMNE</a:t>
            </a:r>
            <a:r>
              <a:rPr lang="da-DK" sz="1000" baseline="0" noProof="1">
                <a:solidFill>
                  <a:schemeClr val="tx1">
                    <a:lumMod val="75000"/>
                    <a:lumOff val="25000"/>
                  </a:schemeClr>
                </a:solidFill>
              </a:rPr>
              <a:t> og indsæt din EMNE-tekst</a:t>
            </a:r>
            <a:endParaRPr lang="da-DK" sz="1000" b="1"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5. </a:t>
            </a:r>
            <a:r>
              <a:rPr lang="da-DK" sz="1000" noProof="1">
                <a:solidFill>
                  <a:schemeClr val="tx1">
                    <a:lumMod val="75000"/>
                    <a:lumOff val="25000"/>
                  </a:schemeClr>
                </a:solidFill>
              </a:rPr>
              <a:t>Vælg </a:t>
            </a:r>
            <a:r>
              <a:rPr lang="da-DK" sz="1000" b="1" noProof="1">
                <a:solidFill>
                  <a:schemeClr val="tx1">
                    <a:lumMod val="75000"/>
                    <a:lumOff val="25000"/>
                  </a:schemeClr>
                </a:solidFill>
              </a:rPr>
              <a:t>Anvend på alle</a:t>
            </a:r>
          </a:p>
        </p:txBody>
      </p:sp>
      <p:sp>
        <p:nvSpPr>
          <p:cNvPr id="13"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16" name="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999" y="6047999"/>
            <a:ext cx="689234" cy="417600"/>
          </a:xfrm>
          <a:prstGeom prst="rect">
            <a:avLst/>
          </a:prstGeom>
        </p:spPr>
      </p:pic>
      <p:pic>
        <p:nvPicPr>
          <p:cNvPr id="21" name="Billed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1812" y="1972"/>
            <a:ext cx="2635898" cy="1481952"/>
          </a:xfrm>
          <a:prstGeom prst="rect">
            <a:avLst/>
          </a:prstGeom>
          <a:ln w="3175">
            <a:solidFill>
              <a:schemeClr val="accent5"/>
            </a:solidFill>
          </a:ln>
        </p:spPr>
      </p:pic>
    </p:spTree>
    <p:extLst>
      <p:ext uri="{BB962C8B-B14F-4D97-AF65-F5344CB8AC3E}">
        <p14:creationId xmlns:p14="http://schemas.microsoft.com/office/powerpoint/2010/main" val="11623268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eldias med billede">
    <p:spTree>
      <p:nvGrpSpPr>
        <p:cNvPr id="1" name=""/>
        <p:cNvGrpSpPr/>
        <p:nvPr/>
      </p:nvGrpSpPr>
      <p:grpSpPr>
        <a:xfrm>
          <a:off x="0" y="0"/>
          <a:ext cx="0" cy="0"/>
          <a:chOff x="0" y="0"/>
          <a:chExt cx="0" cy="0"/>
        </a:xfrm>
      </p:grpSpPr>
      <p:sp>
        <p:nvSpPr>
          <p:cNvPr id="8" name="Pladsholder til billede 3"/>
          <p:cNvSpPr>
            <a:spLocks noGrp="1"/>
          </p:cNvSpPr>
          <p:nvPr>
            <p:ph type="pic" sz="quarter" idx="13" hasCustomPrompt="1"/>
          </p:nvPr>
        </p:nvSpPr>
        <p:spPr>
          <a:xfrm>
            <a:off x="792007" y="791999"/>
            <a:ext cx="11399993" cy="6066002"/>
          </a:xfrm>
          <a:solidFill>
            <a:srgbClr val="9B9B9B"/>
          </a:solidFill>
        </p:spPr>
        <p:txBody>
          <a:bodyPr tIns="252000"/>
          <a:lstStyle>
            <a:lvl1pPr algn="ctr">
              <a:defRPr b="0" baseline="0">
                <a:solidFill>
                  <a:schemeClr val="bg1"/>
                </a:solidFill>
              </a:defRPr>
            </a:lvl1pPr>
          </a:lstStyle>
          <a:p>
            <a:r>
              <a:rPr lang="da-DK" noProof="0" dirty="0"/>
              <a:t>Klik her og indsæt baggrundsbillede via fanen INDSÆT / Billeder</a:t>
            </a:r>
          </a:p>
        </p:txBody>
      </p:sp>
      <p:sp>
        <p:nvSpPr>
          <p:cNvPr id="23"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p>
        </p:txBody>
      </p:sp>
      <p:sp>
        <p:nvSpPr>
          <p:cNvPr id="4" name="Date Placeholder 3"/>
          <p:cNvSpPr>
            <a:spLocks noGrp="1"/>
          </p:cNvSpPr>
          <p:nvPr>
            <p:ph type="dt" sz="half" idx="10"/>
          </p:nvPr>
        </p:nvSpPr>
        <p:spPr/>
        <p:txBody>
          <a:bodyPr/>
          <a:lstStyle>
            <a:lvl1pPr>
              <a:defRPr>
                <a:solidFill>
                  <a:schemeClr val="bg1"/>
                </a:solidFill>
              </a:defRPr>
            </a:lvl1pPr>
          </a:lstStyle>
          <a:p>
            <a:r>
              <a:rPr lang="da-DK" dirty="0"/>
              <a:t>Indsæt titel</a:t>
            </a:r>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da-DK"/>
              <a:t>Indsæt emne</a:t>
            </a:r>
            <a:endParaRPr lang="en-GB" dirty="0"/>
          </a:p>
        </p:txBody>
      </p:sp>
      <p:sp>
        <p:nvSpPr>
          <p:cNvPr id="6" name="Slide Number Placeholder 5" hidden="1"/>
          <p:cNvSpPr>
            <a:spLocks noGrp="1"/>
          </p:cNvSpPr>
          <p:nvPr>
            <p:ph type="sldNum" sz="quarter" idx="12"/>
          </p:nvPr>
        </p:nvSpPr>
        <p:spPr>
          <a:xfrm>
            <a:off x="10465805" y="7224342"/>
            <a:ext cx="48000" cy="36000"/>
          </a:xfrm>
        </p:spPr>
        <p:txBody>
          <a:bodyPr/>
          <a:lstStyle>
            <a:lvl1pPr>
              <a:defRPr sz="100">
                <a:solidFill>
                  <a:schemeClr val="bg2"/>
                </a:solidFill>
              </a:defRPr>
            </a:lvl1pPr>
          </a:lstStyle>
          <a:p>
            <a:fld id="{45D37B1E-C366-494F-A587-962AD9AABC83}" type="slidenum">
              <a:rPr lang="en-GB" smtClean="0"/>
              <a:pPr/>
              <a:t>‹nr.›</a:t>
            </a:fld>
            <a:endParaRPr lang="en-GB" dirty="0"/>
          </a:p>
        </p:txBody>
      </p:sp>
      <p:sp>
        <p:nvSpPr>
          <p:cNvPr id="17" name="Title 1"/>
          <p:cNvSpPr>
            <a:spLocks noGrp="1"/>
          </p:cNvSpPr>
          <p:nvPr>
            <p:ph type="ctrTitle" hasCustomPrompt="1"/>
          </p:nvPr>
        </p:nvSpPr>
        <p:spPr>
          <a:xfrm>
            <a:off x="1908176" y="2973600"/>
            <a:ext cx="9116090" cy="1411200"/>
          </a:xfrm>
        </p:spPr>
        <p:txBody>
          <a:bodyPr anchor="b"/>
          <a:lstStyle>
            <a:lvl1pPr algn="l">
              <a:lnSpc>
                <a:spcPct val="80000"/>
              </a:lnSpc>
              <a:defRPr sz="5000" b="0" cap="all" spc="-100" baseline="0">
                <a:solidFill>
                  <a:schemeClr val="bg1"/>
                </a:solidFill>
                <a:latin typeface="Arial Black" panose="020B0A04020102020204" pitchFamily="34" charset="0"/>
              </a:defRPr>
            </a:lvl1pPr>
          </a:lstStyle>
          <a:p>
            <a:r>
              <a:rPr lang="da-DK" noProof="0" dirty="0"/>
              <a:t>Overskrift I to linjer</a:t>
            </a:r>
          </a:p>
        </p:txBody>
      </p:sp>
      <p:sp>
        <p:nvSpPr>
          <p:cNvPr id="18" name="Subtitle 2"/>
          <p:cNvSpPr>
            <a:spLocks noGrp="1"/>
          </p:cNvSpPr>
          <p:nvPr>
            <p:ph type="subTitle" idx="1" hasCustomPrompt="1"/>
          </p:nvPr>
        </p:nvSpPr>
        <p:spPr>
          <a:xfrm>
            <a:off x="1908175" y="4383656"/>
            <a:ext cx="9116092" cy="648000"/>
          </a:xfrm>
        </p:spPr>
        <p:txBody>
          <a:bodyPr/>
          <a:lstStyle>
            <a:lvl1pPr marL="0" indent="0" algn="l">
              <a:buNone/>
              <a:defRPr sz="1600" b="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noProof="0" dirty="0"/>
              <a:t>Klik, og tilføj sted og dato</a:t>
            </a:r>
          </a:p>
        </p:txBody>
      </p:sp>
      <p:sp>
        <p:nvSpPr>
          <p:cNvPr id="24" name="Pladsholder til tekst 11"/>
          <p:cNvSpPr>
            <a:spLocks noGrp="1"/>
          </p:cNvSpPr>
          <p:nvPr>
            <p:ph type="body" sz="quarter" idx="14" hasCustomPrompt="1"/>
          </p:nvPr>
        </p:nvSpPr>
        <p:spPr>
          <a:xfrm>
            <a:off x="394034" y="6048000"/>
            <a:ext cx="691200" cy="417600"/>
          </a:xfrm>
          <a:blipFill>
            <a:blip r:embed="rId2"/>
            <a:stretch>
              <a:fillRect/>
            </a:stretch>
          </a:blipFill>
        </p:spPr>
        <p:txBody>
          <a:bodyPr/>
          <a:lstStyle>
            <a:lvl1pPr>
              <a:defRPr sz="100" b="0">
                <a:solidFill>
                  <a:schemeClr val="bg1"/>
                </a:solidFill>
              </a:defRPr>
            </a:lvl1pPr>
          </a:lstStyle>
          <a:p>
            <a:pPr lvl="0"/>
            <a:r>
              <a:rPr lang="da-DK" dirty="0"/>
              <a:t>.</a:t>
            </a:r>
          </a:p>
        </p:txBody>
      </p:sp>
      <p:grpSp>
        <p:nvGrpSpPr>
          <p:cNvPr id="26" name="Gruppe 25"/>
          <p:cNvGrpSpPr/>
          <p:nvPr userDrawn="1"/>
        </p:nvGrpSpPr>
        <p:grpSpPr>
          <a:xfrm>
            <a:off x="-2781153" y="3198331"/>
            <a:ext cx="2641303" cy="2582758"/>
            <a:chOff x="-2748102" y="1898650"/>
            <a:chExt cx="2641303" cy="2582758"/>
          </a:xfrm>
        </p:grpSpPr>
        <p:sp>
          <p:nvSpPr>
            <p:cNvPr id="27" name="TextBox 5"/>
            <p:cNvSpPr txBox="1">
              <a:spLocks noChangeArrowheads="1"/>
            </p:cNvSpPr>
            <p:nvPr userDrawn="1"/>
          </p:nvSpPr>
          <p:spPr bwMode="auto">
            <a:xfrm>
              <a:off x="-2748102" y="1898650"/>
              <a:ext cx="2641303" cy="2582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300"/>
                </a:spcAft>
                <a:defRPr/>
              </a:pPr>
              <a:r>
                <a:rPr lang="da-DK" sz="1000" b="1" noProof="1">
                  <a:solidFill>
                    <a:schemeClr val="tx1">
                      <a:lumMod val="75000"/>
                      <a:lumOff val="25000"/>
                    </a:schemeClr>
                  </a:solidFill>
                </a:rPr>
                <a:t>Indsæt baggrundsbillede</a:t>
              </a:r>
            </a:p>
            <a:p>
              <a:pPr algn="r" eaLnBrk="1" hangingPunct="1">
                <a:spcBef>
                  <a:spcPts val="0"/>
                </a:spcBef>
                <a:spcAft>
                  <a:spcPts val="240"/>
                </a:spcAft>
                <a:defRPr/>
              </a:pPr>
              <a:r>
                <a:rPr lang="da-DK" sz="1000" b="1" noProof="1">
                  <a:solidFill>
                    <a:schemeClr val="tx1">
                      <a:lumMod val="75000"/>
                      <a:lumOff val="25000"/>
                    </a:schemeClr>
                  </a:solidFill>
                </a:rPr>
                <a:t>1.</a:t>
              </a:r>
              <a:r>
                <a:rPr lang="da-DK" sz="1000" noProof="1">
                  <a:solidFill>
                    <a:schemeClr val="tx1">
                      <a:lumMod val="75000"/>
                      <a:lumOff val="25000"/>
                    </a:schemeClr>
                  </a:solidFill>
                </a:rPr>
                <a:t> Klik på den grå baggrund</a:t>
              </a:r>
            </a:p>
            <a:p>
              <a:pPr algn="r" eaLnBrk="1" hangingPunct="1">
                <a:spcBef>
                  <a:spcPts val="0"/>
                </a:spcBef>
                <a:spcAft>
                  <a:spcPts val="240"/>
                </a:spcAft>
                <a:defRPr/>
              </a:pPr>
              <a:r>
                <a:rPr lang="da-DK" sz="1000" b="1" noProof="1">
                  <a:solidFill>
                    <a:schemeClr val="tx1">
                      <a:lumMod val="75000"/>
                      <a:lumOff val="25000"/>
                    </a:schemeClr>
                  </a:solidFill>
                </a:rPr>
                <a:t>2. </a:t>
              </a:r>
              <a:r>
                <a:rPr lang="da-DK" sz="1000" b="0" noProof="1">
                  <a:solidFill>
                    <a:schemeClr val="tx1">
                      <a:lumMod val="75000"/>
                      <a:lumOff val="25000"/>
                    </a:schemeClr>
                  </a:solidFill>
                </a:rPr>
                <a:t>Klik på fanen </a:t>
              </a:r>
              <a:r>
                <a:rPr lang="da-DK" sz="1000" b="1" noProof="1">
                  <a:solidFill>
                    <a:schemeClr val="tx1">
                      <a:lumMod val="75000"/>
                      <a:lumOff val="25000"/>
                    </a:schemeClr>
                  </a:solidFill>
                </a:rPr>
                <a:t>INDSÆT</a:t>
              </a:r>
              <a:r>
                <a:rPr lang="da-DK" sz="1000" b="0" noProof="1">
                  <a:solidFill>
                    <a:schemeClr val="tx1">
                      <a:lumMod val="75000"/>
                      <a:lumOff val="25000"/>
                    </a:schemeClr>
                  </a:solidFill>
                </a:rPr>
                <a:t> og </a:t>
              </a:r>
              <a:br>
                <a:rPr lang="da-DK" sz="1000" b="0" noProof="1">
                  <a:solidFill>
                    <a:schemeClr val="tx1">
                      <a:lumMod val="75000"/>
                      <a:lumOff val="25000"/>
                    </a:schemeClr>
                  </a:solidFill>
                </a:rPr>
              </a:br>
              <a:r>
                <a:rPr lang="da-DK" sz="1000" b="0" noProof="1">
                  <a:solidFill>
                    <a:schemeClr val="tx1">
                      <a:lumMod val="75000"/>
                      <a:lumOff val="25000"/>
                    </a:schemeClr>
                  </a:solidFill>
                </a:rPr>
                <a:t>klik på knappen Billeder </a:t>
              </a:r>
            </a:p>
            <a:p>
              <a:pPr algn="r" eaLnBrk="1" hangingPunct="1">
                <a:spcBef>
                  <a:spcPts val="0"/>
                </a:spcBef>
                <a:spcAft>
                  <a:spcPts val="240"/>
                </a:spcAft>
                <a:defRPr/>
              </a:pPr>
              <a:r>
                <a:rPr lang="da-DK" sz="1000" b="1" noProof="1">
                  <a:solidFill>
                    <a:schemeClr val="tx1">
                      <a:lumMod val="75000"/>
                      <a:lumOff val="25000"/>
                    </a:schemeClr>
                  </a:solidFill>
                </a:rPr>
                <a:t>3. </a:t>
              </a:r>
              <a:r>
                <a:rPr lang="da-DK" sz="1000" b="0" noProof="1">
                  <a:solidFill>
                    <a:schemeClr val="tx1">
                      <a:lumMod val="75000"/>
                      <a:lumOff val="25000"/>
                    </a:schemeClr>
                  </a:solidFill>
                </a:rPr>
                <a:t>Find ønsket</a:t>
              </a:r>
              <a:r>
                <a:rPr lang="da-DK" sz="1000" b="0" baseline="0" noProof="1">
                  <a:solidFill>
                    <a:schemeClr val="tx1">
                      <a:lumMod val="75000"/>
                      <a:lumOff val="25000"/>
                    </a:schemeClr>
                  </a:solidFill>
                </a:rPr>
                <a:t> billede og klik </a:t>
              </a:r>
              <a:r>
                <a:rPr lang="da-DK" sz="1000" b="1" baseline="0" noProof="1">
                  <a:solidFill>
                    <a:schemeClr val="tx1">
                      <a:lumMod val="75000"/>
                      <a:lumOff val="25000"/>
                    </a:schemeClr>
                  </a:solidFill>
                </a:rPr>
                <a:t>Indsæt</a:t>
              </a:r>
            </a:p>
            <a:p>
              <a:pPr algn="r" eaLnBrk="1" hangingPunct="1">
                <a:spcBef>
                  <a:spcPts val="0"/>
                </a:spcBef>
                <a:spcAft>
                  <a:spcPts val="240"/>
                </a:spcAft>
                <a:buFontTx/>
                <a:buNone/>
                <a:defRPr/>
              </a:pPr>
              <a:r>
                <a:rPr lang="da-DK" sz="1000" noProof="1">
                  <a:solidFill>
                    <a:schemeClr val="tx1">
                      <a:lumMod val="75000"/>
                      <a:lumOff val="25000"/>
                    </a:schemeClr>
                  </a:solidFill>
                </a:rPr>
                <a:t>4. Klik </a:t>
              </a:r>
              <a:r>
                <a:rPr lang="da-DK" sz="1000" b="1" noProof="1">
                  <a:solidFill>
                    <a:schemeClr val="tx1">
                      <a:lumMod val="75000"/>
                      <a:lumOff val="25000"/>
                    </a:schemeClr>
                  </a:solidFill>
                </a:rPr>
                <a:t>Beskær </a:t>
              </a:r>
              <a:r>
                <a:rPr lang="da-DK" sz="1000" noProof="1">
                  <a:solidFill>
                    <a:schemeClr val="tx1">
                      <a:lumMod val="75000"/>
                      <a:lumOff val="25000"/>
                    </a:schemeClr>
                  </a:solidFill>
                </a:rPr>
                <a:t>for at ændre</a:t>
              </a:r>
            </a:p>
            <a:p>
              <a:pPr algn="r" eaLnBrk="1" hangingPunct="1">
                <a:spcBef>
                  <a:spcPts val="0"/>
                </a:spcBef>
                <a:spcAft>
                  <a:spcPts val="240"/>
                </a:spcAft>
                <a:buFontTx/>
                <a:buNone/>
                <a:defRPr/>
              </a:pPr>
              <a:r>
                <a:rPr lang="da-DK" sz="1000" noProof="1">
                  <a:solidFill>
                    <a:schemeClr val="tx1">
                      <a:lumMod val="75000"/>
                      <a:lumOff val="25000"/>
                    </a:schemeClr>
                  </a:solidFill>
                </a:rPr>
                <a:t>billedets fokus/størrelse</a:t>
              </a:r>
            </a:p>
            <a:p>
              <a:pPr algn="r" eaLnBrk="1" hangingPunct="1">
                <a:spcBef>
                  <a:spcPct val="0"/>
                </a:spcBef>
                <a:spcAft>
                  <a:spcPts val="240"/>
                </a:spcAft>
                <a:buFontTx/>
                <a:buNone/>
                <a:defRPr/>
              </a:pPr>
              <a:r>
                <a:rPr lang="da-DK" altLang="da-DK" sz="1000" b="1" noProof="1">
                  <a:solidFill>
                    <a:schemeClr val="tx1">
                      <a:lumMod val="75000"/>
                      <a:lumOff val="25000"/>
                    </a:schemeClr>
                  </a:solidFill>
                  <a:cs typeface="Arial" pitchFamily="34" charset="0"/>
                </a:rPr>
                <a:t>5. </a:t>
              </a:r>
              <a:r>
                <a:rPr lang="da-DK" altLang="da-DK" sz="1000" noProof="1">
                  <a:solidFill>
                    <a:schemeClr val="tx1">
                      <a:lumMod val="75000"/>
                      <a:lumOff val="25000"/>
                    </a:schemeClr>
                  </a:solidFill>
                  <a:cs typeface="Arial" pitchFamily="34" charset="0"/>
                </a:rPr>
                <a:t>Ønsker du at skalere billedet, </a:t>
              </a:r>
              <a:br>
                <a:rPr lang="da-DK" altLang="da-DK" sz="1000"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så hold </a:t>
              </a:r>
              <a:r>
                <a:rPr lang="da-DK" altLang="da-DK" sz="1000" b="1" noProof="1">
                  <a:solidFill>
                    <a:schemeClr val="tx1">
                      <a:lumMod val="75000"/>
                      <a:lumOff val="25000"/>
                    </a:schemeClr>
                  </a:solidFill>
                  <a:cs typeface="Arial" pitchFamily="34" charset="0"/>
                </a:rPr>
                <a:t>SHIFT</a:t>
              </a:r>
              <a:r>
                <a:rPr lang="da-DK" altLang="da-DK" sz="1000" noProof="1">
                  <a:solidFill>
                    <a:schemeClr val="tx1">
                      <a:lumMod val="75000"/>
                      <a:lumOff val="25000"/>
                    </a:schemeClr>
                  </a:solidFill>
                  <a:cs typeface="Arial" pitchFamily="34" charset="0"/>
                </a:rPr>
                <a:t>-knappen nede, mens </a:t>
              </a:r>
              <a:br>
                <a:rPr lang="da-DK" altLang="da-DK" sz="1000"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der trækkes i billedets hjørner</a:t>
              </a:r>
            </a:p>
            <a:p>
              <a:pPr algn="r" eaLnBrk="1" hangingPunct="1">
                <a:spcBef>
                  <a:spcPct val="0"/>
                </a:spcBef>
                <a:spcAft>
                  <a:spcPts val="240"/>
                </a:spcAft>
                <a:buFontTx/>
                <a:buNone/>
                <a:defRPr/>
              </a:pPr>
              <a:endParaRPr lang="da-DK" altLang="da-DK" sz="1200" noProof="1">
                <a:solidFill>
                  <a:schemeClr val="tx1">
                    <a:lumMod val="75000"/>
                    <a:lumOff val="25000"/>
                  </a:schemeClr>
                </a:solidFill>
                <a:cs typeface="Arial" pitchFamily="34" charset="0"/>
              </a:endParaRPr>
            </a:p>
            <a:p>
              <a:pPr algn="r" eaLnBrk="1" hangingPunct="1">
                <a:spcBef>
                  <a:spcPts val="0"/>
                </a:spcBef>
                <a:spcAft>
                  <a:spcPts val="240"/>
                </a:spcAft>
                <a:defRPr/>
              </a:pPr>
              <a:endParaRPr lang="da-DK" sz="1000" b="1" noProof="1">
                <a:solidFill>
                  <a:schemeClr val="tx1">
                    <a:lumMod val="75000"/>
                    <a:lumOff val="25000"/>
                  </a:schemeClr>
                </a:solidFill>
              </a:endParaRPr>
            </a:p>
            <a:p>
              <a:pPr algn="r" eaLnBrk="1" hangingPunct="1">
                <a:spcBef>
                  <a:spcPts val="0"/>
                </a:spcBef>
                <a:spcAft>
                  <a:spcPts val="240"/>
                </a:spcAft>
                <a:defRPr/>
              </a:pPr>
              <a:r>
                <a:rPr lang="da-DK" sz="1000" b="1" noProof="1">
                  <a:solidFill>
                    <a:schemeClr val="tx1">
                      <a:lumMod val="75000"/>
                      <a:lumOff val="25000"/>
                    </a:schemeClr>
                  </a:solidFill>
                </a:rPr>
                <a:t>6.</a:t>
              </a:r>
              <a:r>
                <a:rPr lang="da-DK" sz="1000" noProof="1">
                  <a:solidFill>
                    <a:schemeClr val="tx1">
                      <a:lumMod val="75000"/>
                      <a:lumOff val="25000"/>
                    </a:schemeClr>
                  </a:solidFill>
                </a:rPr>
                <a:t> Forsvinder din tekst,</a:t>
              </a:r>
              <a:r>
                <a:rPr lang="da-DK" sz="1000" baseline="0" noProof="1">
                  <a:solidFill>
                    <a:schemeClr val="tx1">
                      <a:lumMod val="75000"/>
                      <a:lumOff val="25000"/>
                    </a:schemeClr>
                  </a:solidFill>
                </a:rPr>
                <a:t> </a:t>
              </a:r>
              <a:r>
                <a:rPr lang="da-DK" sz="1000" noProof="1">
                  <a:solidFill>
                    <a:schemeClr val="tx1">
                      <a:lumMod val="75000"/>
                      <a:lumOff val="25000"/>
                    </a:schemeClr>
                  </a:solidFill>
                </a:rPr>
                <a:t>højreklik på billedet </a:t>
              </a:r>
              <a:br>
                <a:rPr lang="da-DK" sz="1000" noProof="1">
                  <a:solidFill>
                    <a:schemeClr val="tx1">
                      <a:lumMod val="75000"/>
                      <a:lumOff val="25000"/>
                    </a:schemeClr>
                  </a:solidFill>
                </a:rPr>
              </a:br>
              <a:r>
                <a:rPr lang="da-DK" sz="1000" noProof="1">
                  <a:solidFill>
                    <a:schemeClr val="tx1">
                      <a:lumMod val="75000"/>
                      <a:lumOff val="25000"/>
                    </a:schemeClr>
                  </a:solidFill>
                </a:rPr>
                <a:t>og vælg </a:t>
              </a:r>
              <a:r>
                <a:rPr lang="da-DK" sz="1000" b="1" noProof="1">
                  <a:solidFill>
                    <a:schemeClr val="tx1">
                      <a:lumMod val="75000"/>
                      <a:lumOff val="25000"/>
                    </a:schemeClr>
                  </a:solidFill>
                </a:rPr>
                <a:t>Placer bagest, </a:t>
              </a:r>
              <a:r>
                <a:rPr lang="da-DK" sz="1000" b="0" noProof="1">
                  <a:solidFill>
                    <a:schemeClr val="tx1">
                      <a:lumMod val="75000"/>
                      <a:lumOff val="25000"/>
                    </a:schemeClr>
                  </a:solidFill>
                </a:rPr>
                <a:t>eller højreklik og </a:t>
              </a:r>
              <a:br>
                <a:rPr lang="da-DK" sz="1000" b="0" noProof="1">
                  <a:solidFill>
                    <a:schemeClr val="tx1">
                      <a:lumMod val="75000"/>
                      <a:lumOff val="25000"/>
                    </a:schemeClr>
                  </a:solidFill>
                </a:rPr>
              </a:br>
              <a:r>
                <a:rPr lang="da-DK" sz="1000" b="0" noProof="1">
                  <a:solidFill>
                    <a:schemeClr val="tx1">
                      <a:lumMod val="75000"/>
                      <a:lumOff val="25000"/>
                    </a:schemeClr>
                  </a:solidFill>
                </a:rPr>
                <a:t>vælg </a:t>
              </a:r>
              <a:r>
                <a:rPr lang="da-DK" sz="1000" b="1" noProof="1">
                  <a:solidFill>
                    <a:schemeClr val="tx1">
                      <a:lumMod val="75000"/>
                      <a:lumOff val="25000"/>
                    </a:schemeClr>
                  </a:solidFill>
                </a:rPr>
                <a:t>Nulstil slide</a:t>
              </a:r>
            </a:p>
          </p:txBody>
        </p:sp>
        <p:grpSp>
          <p:nvGrpSpPr>
            <p:cNvPr id="28" name="Gruppe 57"/>
            <p:cNvGrpSpPr>
              <a:grpSpLocks/>
            </p:cNvGrpSpPr>
            <p:nvPr/>
          </p:nvGrpSpPr>
          <p:grpSpPr bwMode="auto">
            <a:xfrm>
              <a:off x="-454060" y="3593903"/>
              <a:ext cx="330033" cy="396146"/>
              <a:chOff x="1018031" y="5113037"/>
              <a:chExt cx="373412" cy="448177"/>
            </a:xfrm>
          </p:grpSpPr>
          <p:pic>
            <p:nvPicPr>
              <p:cNvPr id="30" name="Billede 5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5134460"/>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ounded Rectangle 25"/>
              <p:cNvSpPr/>
              <p:nvPr/>
            </p:nvSpPr>
            <p:spPr bwMode="auto">
              <a:xfrm>
                <a:off x="1023497" y="5113037"/>
                <a:ext cx="210151" cy="17241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pic>
          <p:nvPicPr>
            <p:cNvPr id="29" name="Billede 5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046164" y="2756287"/>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 Box 48"/>
          <p:cNvSpPr txBox="1">
            <a:spLocks noChangeArrowheads="1"/>
          </p:cNvSpPr>
          <p:nvPr userDrawn="1"/>
        </p:nvSpPr>
        <p:spPr bwMode="auto">
          <a:xfrm>
            <a:off x="-2545976" y="1548000"/>
            <a:ext cx="2403576" cy="160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Titeldias med billede</a:t>
            </a:r>
          </a:p>
          <a:p>
            <a:pPr algn="r" eaLnBrk="1" hangingPunct="1">
              <a:spcAft>
                <a:spcPts val="300"/>
              </a:spcAft>
              <a:defRPr/>
            </a:pPr>
            <a:r>
              <a:rPr lang="da-DK" sz="1000" b="1" noProof="1">
                <a:solidFill>
                  <a:schemeClr val="tx1">
                    <a:lumMod val="75000"/>
                    <a:lumOff val="25000"/>
                  </a:schemeClr>
                </a:solidFill>
              </a:rPr>
              <a:t>Indsæt TITEL og EMNE</a:t>
            </a:r>
          </a:p>
          <a:p>
            <a:pPr algn="r" eaLnBrk="1" hangingPunct="1">
              <a:spcAft>
                <a:spcPts val="240"/>
              </a:spcAft>
              <a:defRPr/>
            </a:pPr>
            <a:r>
              <a:rPr lang="da-DK" altLang="da-DK" sz="1000" b="1" noProof="1">
                <a:solidFill>
                  <a:schemeClr val="tx1">
                    <a:lumMod val="75000"/>
                    <a:lumOff val="25000"/>
                  </a:schemeClr>
                </a:solidFill>
              </a:rPr>
              <a:t>1. </a:t>
            </a:r>
            <a:r>
              <a:rPr lang="da-DK" altLang="da-DK" sz="1000" b="0" noProof="1">
                <a:solidFill>
                  <a:schemeClr val="tx1">
                    <a:lumMod val="75000"/>
                    <a:lumOff val="25000"/>
                  </a:schemeClr>
                </a:solidFill>
              </a:rPr>
              <a:t>Klik</a:t>
            </a:r>
            <a:r>
              <a:rPr lang="da-DK" altLang="da-DK" sz="1000" b="0" baseline="0" noProof="1">
                <a:solidFill>
                  <a:schemeClr val="tx1">
                    <a:lumMod val="75000"/>
                    <a:lumOff val="25000"/>
                  </a:schemeClr>
                </a:solidFill>
              </a:rPr>
              <a:t> på</a:t>
            </a:r>
            <a:r>
              <a:rPr lang="da-DK" altLang="da-DK" sz="1000" noProof="1">
                <a:solidFill>
                  <a:schemeClr val="tx1">
                    <a:lumMod val="75000"/>
                    <a:lumOff val="25000"/>
                  </a:schemeClr>
                </a:solidFill>
              </a:rPr>
              <a:t> fanen </a:t>
            </a:r>
            <a:r>
              <a:rPr lang="da-DK" altLang="da-DK" sz="1000" b="1" noProof="1">
                <a:solidFill>
                  <a:schemeClr val="tx1">
                    <a:lumMod val="75000"/>
                    <a:lumOff val="25000"/>
                  </a:schemeClr>
                </a:solidFill>
              </a:rPr>
              <a:t>INDSÆT </a:t>
            </a:r>
            <a:r>
              <a:rPr lang="da-DK" altLang="da-DK" sz="1000" noProof="1">
                <a:solidFill>
                  <a:schemeClr val="tx1">
                    <a:lumMod val="75000"/>
                    <a:lumOff val="25000"/>
                  </a:schemeClr>
                </a:solidFill>
              </a:rPr>
              <a:t>i topmenuen </a:t>
            </a:r>
          </a:p>
          <a:p>
            <a:pPr algn="r" eaLnBrk="1" hangingPunct="1">
              <a:spcAft>
                <a:spcPts val="240"/>
              </a:spcAft>
              <a:defRPr/>
            </a:pPr>
            <a:r>
              <a:rPr lang="da-DK" altLang="da-DK" sz="1000" b="1" noProof="1">
                <a:solidFill>
                  <a:schemeClr val="tx1">
                    <a:lumMod val="75000"/>
                    <a:lumOff val="25000"/>
                  </a:schemeClr>
                </a:solidFill>
              </a:rPr>
              <a:t>2.</a:t>
            </a:r>
            <a:r>
              <a:rPr lang="da-DK" altLang="da-DK" sz="1000" noProof="1">
                <a:solidFill>
                  <a:schemeClr val="tx1">
                    <a:lumMod val="75000"/>
                    <a:lumOff val="25000"/>
                  </a:schemeClr>
                </a:solidFill>
              </a:rPr>
              <a:t> Klik på </a:t>
            </a:r>
            <a:r>
              <a:rPr lang="da-DK" altLang="da-DK" sz="1000" b="1" noProof="1">
                <a:solidFill>
                  <a:schemeClr val="tx1">
                    <a:lumMod val="75000"/>
                    <a:lumOff val="25000"/>
                  </a:schemeClr>
                </a:solidFill>
              </a:rPr>
              <a:t>Sidehoved og Sidefod</a:t>
            </a:r>
            <a:endParaRPr lang="da-DK" altLang="da-DK" sz="1000"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3.</a:t>
            </a:r>
            <a:r>
              <a:rPr lang="da-DK" sz="1000" noProof="1">
                <a:solidFill>
                  <a:schemeClr val="tx1">
                    <a:lumMod val="75000"/>
                    <a:lumOff val="25000"/>
                  </a:schemeClr>
                </a:solidFill>
              </a:rPr>
              <a:t> Dobbeltklik i feltet</a:t>
            </a:r>
            <a:r>
              <a:rPr lang="da-DK" sz="1000" baseline="0" noProof="1">
                <a:solidFill>
                  <a:schemeClr val="tx1">
                    <a:lumMod val="75000"/>
                    <a:lumOff val="25000"/>
                  </a:schemeClr>
                </a:solidFill>
              </a:rPr>
              <a:t> med</a:t>
            </a:r>
            <a:r>
              <a:rPr lang="da-DK" sz="1000" noProof="1">
                <a:solidFill>
                  <a:schemeClr val="tx1">
                    <a:lumMod val="75000"/>
                    <a:lumOff val="25000"/>
                  </a:schemeClr>
                </a:solidFill>
              </a:rPr>
              <a:t> </a:t>
            </a:r>
            <a:r>
              <a:rPr lang="da-DK" sz="1000" b="1" noProof="1">
                <a:solidFill>
                  <a:schemeClr val="tx1">
                    <a:lumMod val="75000"/>
                    <a:lumOff val="25000"/>
                  </a:schemeClr>
                </a:solidFill>
              </a:rPr>
              <a:t>INDSÆT TITEL </a:t>
            </a:r>
            <a:r>
              <a:rPr lang="da-DK" sz="1000" b="0" noProof="1">
                <a:solidFill>
                  <a:schemeClr val="tx1">
                    <a:lumMod val="75000"/>
                    <a:lumOff val="25000"/>
                  </a:schemeClr>
                </a:solidFill>
              </a:rPr>
              <a:t>og indsæt din </a:t>
            </a:r>
            <a:r>
              <a:rPr lang="da-DK" sz="1000" noProof="1">
                <a:solidFill>
                  <a:schemeClr val="tx1">
                    <a:lumMod val="75000"/>
                    <a:lumOff val="25000"/>
                  </a:schemeClr>
                </a:solidFill>
              </a:rPr>
              <a:t>TITEL-tekst</a:t>
            </a:r>
            <a:endParaRPr lang="da-DK" sz="1000" b="0"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4. </a:t>
            </a:r>
            <a:r>
              <a:rPr lang="da-DK" sz="1000" b="0" noProof="1">
                <a:solidFill>
                  <a:schemeClr val="tx1">
                    <a:lumMod val="75000"/>
                    <a:lumOff val="25000"/>
                  </a:schemeClr>
                </a:solidFill>
              </a:rPr>
              <a:t>Dobbeltklik i feltet med </a:t>
            </a:r>
            <a:r>
              <a:rPr lang="da-DK" sz="1000" b="1" baseline="0" noProof="1">
                <a:solidFill>
                  <a:schemeClr val="tx1">
                    <a:lumMod val="75000"/>
                    <a:lumOff val="25000"/>
                  </a:schemeClr>
                </a:solidFill>
              </a:rPr>
              <a:t>INDSÆT EMNE</a:t>
            </a:r>
            <a:r>
              <a:rPr lang="da-DK" sz="1000" baseline="0" noProof="1">
                <a:solidFill>
                  <a:schemeClr val="tx1">
                    <a:lumMod val="75000"/>
                    <a:lumOff val="25000"/>
                  </a:schemeClr>
                </a:solidFill>
              </a:rPr>
              <a:t> og indsæt din EMNE-tekst</a:t>
            </a:r>
            <a:endParaRPr lang="da-DK" sz="1000" b="1"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5. </a:t>
            </a:r>
            <a:r>
              <a:rPr lang="da-DK" sz="1000" noProof="1">
                <a:solidFill>
                  <a:schemeClr val="tx1">
                    <a:lumMod val="75000"/>
                    <a:lumOff val="25000"/>
                  </a:schemeClr>
                </a:solidFill>
              </a:rPr>
              <a:t>Vælg </a:t>
            </a:r>
            <a:r>
              <a:rPr lang="da-DK" sz="1000" b="1" noProof="1">
                <a:solidFill>
                  <a:schemeClr val="tx1">
                    <a:lumMod val="75000"/>
                    <a:lumOff val="25000"/>
                  </a:schemeClr>
                </a:solidFill>
              </a:rPr>
              <a:t>Anvend på alle</a:t>
            </a:r>
          </a:p>
        </p:txBody>
      </p:sp>
      <p:sp>
        <p:nvSpPr>
          <p:cNvPr id="20"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22" name="Billede 2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81154" y="1972"/>
            <a:ext cx="2634581" cy="1481952"/>
          </a:xfrm>
          <a:prstGeom prst="rect">
            <a:avLst/>
          </a:prstGeom>
          <a:ln w="3175">
            <a:solidFill>
              <a:schemeClr val="accent5"/>
            </a:solidFill>
          </a:ln>
        </p:spPr>
      </p:pic>
    </p:spTree>
    <p:extLst>
      <p:ext uri="{BB962C8B-B14F-4D97-AF65-F5344CB8AC3E}">
        <p14:creationId xmlns:p14="http://schemas.microsoft.com/office/powerpoint/2010/main" val="6427475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6" name="Billede 5"/>
          <p:cNvPicPr>
            <a:picLocks noChangeAspect="1"/>
          </p:cNvPicPr>
          <p:nvPr userDrawn="1"/>
        </p:nvPicPr>
        <p:blipFill>
          <a:blip r:embed="rId2"/>
          <a:stretch>
            <a:fillRect/>
          </a:stretch>
        </p:blipFill>
        <p:spPr>
          <a:xfrm>
            <a:off x="-2785324" y="1170"/>
            <a:ext cx="2642284" cy="1485662"/>
          </a:xfrm>
          <a:prstGeom prst="rect">
            <a:avLst/>
          </a:prstGeom>
          <a:ln w="3175">
            <a:solidFill>
              <a:schemeClr val="accent5"/>
            </a:solidFill>
          </a:ln>
        </p:spPr>
      </p:pic>
      <p:sp>
        <p:nvSpPr>
          <p:cNvPr id="8" name="Pladsholder til dato 7"/>
          <p:cNvSpPr>
            <a:spLocks noGrp="1"/>
          </p:cNvSpPr>
          <p:nvPr>
            <p:ph type="dt" sz="half" idx="10"/>
          </p:nvPr>
        </p:nvSpPr>
        <p:spPr/>
        <p:txBody>
          <a:bodyPr/>
          <a:lstStyle>
            <a:lvl1pPr>
              <a:defRPr>
                <a:solidFill>
                  <a:srgbClr val="1F3B7A"/>
                </a:solidFill>
              </a:defRPr>
            </a:lvl1pPr>
          </a:lstStyle>
          <a:p>
            <a:r>
              <a:rPr lang="da-DK" dirty="0"/>
              <a:t>Indsæt titel</a:t>
            </a:r>
            <a:endParaRPr lang="en-GB" dirty="0"/>
          </a:p>
        </p:txBody>
      </p:sp>
      <p:sp>
        <p:nvSpPr>
          <p:cNvPr id="9" name="Pladsholder til sidefod 8"/>
          <p:cNvSpPr>
            <a:spLocks noGrp="1"/>
          </p:cNvSpPr>
          <p:nvPr>
            <p:ph type="ftr" sz="quarter" idx="11"/>
          </p:nvPr>
        </p:nvSpPr>
        <p:spPr/>
        <p:txBody>
          <a:bodyPr/>
          <a:lstStyle>
            <a:lvl1pPr>
              <a:defRPr>
                <a:solidFill>
                  <a:srgbClr val="1F3B7A"/>
                </a:solidFill>
              </a:defRPr>
            </a:lvl1pPr>
          </a:lstStyle>
          <a:p>
            <a:r>
              <a:rPr lang="da-DK"/>
              <a:t>Indsæt emne</a:t>
            </a:r>
            <a:endParaRPr lang="en-GB" dirty="0"/>
          </a:p>
        </p:txBody>
      </p:sp>
      <p:sp>
        <p:nvSpPr>
          <p:cNvPr id="2" name="Title 1"/>
          <p:cNvSpPr>
            <a:spLocks noGrp="1"/>
          </p:cNvSpPr>
          <p:nvPr>
            <p:ph type="title" hasCustomPrompt="1"/>
          </p:nvPr>
        </p:nvSpPr>
        <p:spPr/>
        <p:txBody>
          <a:bodyPr/>
          <a:lstStyle>
            <a:lvl1pPr>
              <a:defRPr/>
            </a:lvl1pPr>
          </a:lstStyle>
          <a:p>
            <a:r>
              <a:rPr lang="da-DK" noProof="0" dirty="0"/>
              <a:t>Indsæt agenda overskrift</a:t>
            </a:r>
          </a:p>
        </p:txBody>
      </p:sp>
      <p:sp>
        <p:nvSpPr>
          <p:cNvPr id="10" name="Pladsholder til slidenummer 9"/>
          <p:cNvSpPr>
            <a:spLocks noGrp="1"/>
          </p:cNvSpPr>
          <p:nvPr>
            <p:ph type="sldNum" sz="quarter" idx="12"/>
          </p:nvPr>
        </p:nvSpPr>
        <p:spPr/>
        <p:txBody>
          <a:bodyPr/>
          <a:lstStyle/>
          <a:p>
            <a:fld id="{45D37B1E-C366-494F-A587-962AD9AABC83}" type="slidenum">
              <a:rPr lang="en-GB" smtClean="0"/>
              <a:pPr/>
              <a:t>‹nr.›</a:t>
            </a:fld>
            <a:endParaRPr lang="en-GB" dirty="0"/>
          </a:p>
        </p:txBody>
      </p:sp>
      <p:sp>
        <p:nvSpPr>
          <p:cNvPr id="21"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
        <p:nvSpPr>
          <p:cNvPr id="5" name="Pladsholder til tekst 4"/>
          <p:cNvSpPr>
            <a:spLocks noGrp="1"/>
          </p:cNvSpPr>
          <p:nvPr>
            <p:ph type="body" sz="quarter" idx="13" hasCustomPrompt="1"/>
          </p:nvPr>
        </p:nvSpPr>
        <p:spPr>
          <a:xfrm>
            <a:off x="1908175" y="1898649"/>
            <a:ext cx="7561262" cy="3770313"/>
          </a:xfrm>
        </p:spPr>
        <p:txBody>
          <a:bodyPr/>
          <a:lstStyle>
            <a:lvl1pPr marL="180000" indent="-180000">
              <a:buFont typeface="Arial" panose="020B0604020202020204" pitchFamily="34" charset="0"/>
              <a:buChar char="›"/>
              <a:defRPr b="0"/>
            </a:lvl1pPr>
            <a:lvl2pPr marL="360000" indent="-180000">
              <a:buFont typeface="Arial" panose="020B0604020202020204" pitchFamily="34" charset="0"/>
              <a:buChar char="›"/>
              <a:defRPr sz="1400"/>
            </a:lvl2pPr>
            <a:lvl3pPr marL="360000">
              <a:defRPr sz="1400"/>
            </a:lvl3pPr>
          </a:lstStyle>
          <a:p>
            <a:pPr lvl="0"/>
            <a:r>
              <a:rPr lang="da-DK" dirty="0"/>
              <a:t>Indsæt agendapunkt</a:t>
            </a:r>
          </a:p>
          <a:p>
            <a:pPr lvl="1"/>
            <a:r>
              <a:rPr lang="da-DK" dirty="0"/>
              <a:t>Andet niveau</a:t>
            </a:r>
          </a:p>
          <a:p>
            <a:pPr lvl="2"/>
            <a:r>
              <a:rPr lang="da-DK" dirty="0"/>
              <a:t>Tredje niveau</a:t>
            </a:r>
          </a:p>
          <a:p>
            <a:pPr lvl="3"/>
            <a:r>
              <a:rPr lang="da-DK" dirty="0"/>
              <a:t>Fjerde niveau</a:t>
            </a:r>
          </a:p>
          <a:p>
            <a:pPr lvl="4"/>
            <a:r>
              <a:rPr lang="da-DK" dirty="0"/>
              <a:t>Femte niveau</a:t>
            </a:r>
          </a:p>
        </p:txBody>
      </p:sp>
      <p:grpSp>
        <p:nvGrpSpPr>
          <p:cNvPr id="23" name="Gruppe 22"/>
          <p:cNvGrpSpPr/>
          <p:nvPr userDrawn="1"/>
        </p:nvGrpSpPr>
        <p:grpSpPr>
          <a:xfrm>
            <a:off x="-2118335" y="1548000"/>
            <a:ext cx="1975295" cy="2568379"/>
            <a:chOff x="-2087997" y="2179188"/>
            <a:chExt cx="1975295" cy="2568379"/>
          </a:xfrm>
        </p:grpSpPr>
        <p:sp>
          <p:nvSpPr>
            <p:cNvPr id="24" name="AutoShape 4"/>
            <p:cNvSpPr>
              <a:spLocks/>
            </p:cNvSpPr>
            <p:nvPr userDrawn="1"/>
          </p:nvSpPr>
          <p:spPr bwMode="gray">
            <a:xfrm>
              <a:off x="-2087997" y="2179188"/>
              <a:ext cx="1975295" cy="2115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Agenda</a:t>
              </a:r>
            </a:p>
            <a:p>
              <a:pPr algn="r">
                <a:spcAft>
                  <a:spcPts val="3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1-2</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1000" b="0" noProof="1">
                  <a:solidFill>
                    <a:schemeClr val="tx1">
                      <a:lumMod val="75000"/>
                      <a:lumOff val="25000"/>
                    </a:schemeClr>
                  </a:solidFill>
                  <a:latin typeface="Arial" panose="020B0604020202020204" pitchFamily="34" charset="0"/>
                  <a:cs typeface="Arial" panose="020B0604020202020204" pitchFamily="34" charset="0"/>
                </a:rPr>
                <a:t>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 én gang </a:t>
              </a:r>
              <a:br>
                <a:rPr lang="nb-NO" altLang="da-DK" sz="1000" noProof="1">
                  <a:solidFill>
                    <a:schemeClr val="tx1">
                      <a:lumMod val="75000"/>
                      <a:lumOff val="25000"/>
                    </a:schemeClr>
                  </a:solidFill>
                  <a:latin typeface="Arial" panose="020B0604020202020204" pitchFamily="34" charset="0"/>
                  <a:cs typeface="Arial" panose="020B0604020202020204" pitchFamily="34" charset="0"/>
                </a:rPr>
              </a:br>
              <a:r>
                <a:rPr lang="nb-NO" altLang="da-DK" sz="1000" noProof="1">
                  <a:solidFill>
                    <a:schemeClr val="tx1">
                      <a:lumMod val="75000"/>
                      <a:lumOff val="25000"/>
                    </a:schemeClr>
                  </a:solidFill>
                  <a:latin typeface="Arial" panose="020B0604020202020204" pitchFamily="34" charset="0"/>
                  <a:cs typeface="Arial" panose="020B0604020202020204" pitchFamily="34" charset="0"/>
                </a:rPr>
                <a:t>for at få niveau 2 </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ny linje</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-tasterne </a:t>
              </a:r>
              <a:br>
                <a:rPr lang="da-DK" altLang="da-DK" sz="1000" b="0" noProof="1">
                  <a:solidFill>
                    <a:schemeClr val="tx1">
                      <a:lumMod val="75000"/>
                      <a:lumOff val="25000"/>
                    </a:schemeClr>
                  </a:solidFill>
                  <a:latin typeface="Arial" panose="020B0604020202020204" pitchFamily="34" charset="0"/>
                  <a:cs typeface="Arial" panose="020B0604020202020204" pitchFamily="34" charset="0"/>
                </a:rPr>
              </a:b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at komme tilbage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bruges til at hoppe mellem tekst-typografierne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25" name="Gruppe 3"/>
            <p:cNvGrpSpPr>
              <a:grpSpLocks/>
            </p:cNvGrpSpPr>
            <p:nvPr userDrawn="1"/>
          </p:nvGrpSpPr>
          <p:grpSpPr bwMode="auto">
            <a:xfrm>
              <a:off x="-559507" y="4331077"/>
              <a:ext cx="419100" cy="196850"/>
              <a:chOff x="2516188" y="2815464"/>
              <a:chExt cx="417988" cy="196850"/>
            </a:xfrm>
          </p:grpSpPr>
          <p:pic>
            <p:nvPicPr>
              <p:cNvPr id="29"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6188" y="28154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12"/>
              <p:cNvSpPr/>
              <p:nvPr/>
            </p:nvSpPr>
            <p:spPr bwMode="auto">
              <a:xfrm>
                <a:off x="2737848" y="28265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26" name="Gruppe 2"/>
            <p:cNvGrpSpPr>
              <a:grpSpLocks/>
            </p:cNvGrpSpPr>
            <p:nvPr userDrawn="1"/>
          </p:nvGrpSpPr>
          <p:grpSpPr bwMode="auto">
            <a:xfrm>
              <a:off x="-552013" y="4550717"/>
              <a:ext cx="412750" cy="196850"/>
              <a:chOff x="2542276" y="3466339"/>
              <a:chExt cx="413649" cy="196850"/>
            </a:xfrm>
          </p:grpSpPr>
          <p:pic>
            <p:nvPicPr>
              <p:cNvPr id="27" name="Billed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1113" y="3466339"/>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12"/>
              <p:cNvSpPr/>
              <p:nvPr/>
            </p:nvSpPr>
            <p:spPr bwMode="auto">
              <a:xfrm>
                <a:off x="2542276" y="3477452"/>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Tree>
    <p:extLst>
      <p:ext uri="{BB962C8B-B14F-4D97-AF65-F5344CB8AC3E}">
        <p14:creationId xmlns:p14="http://schemas.microsoft.com/office/powerpoint/2010/main" val="16863021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Agenda med kant">
    <p:spTree>
      <p:nvGrpSpPr>
        <p:cNvPr id="1" name=""/>
        <p:cNvGrpSpPr/>
        <p:nvPr/>
      </p:nvGrpSpPr>
      <p:grpSpPr>
        <a:xfrm>
          <a:off x="0" y="0"/>
          <a:ext cx="0" cy="0"/>
          <a:chOff x="0" y="0"/>
          <a:chExt cx="0" cy="0"/>
        </a:xfrm>
      </p:grpSpPr>
      <p:pic>
        <p:nvPicPr>
          <p:cNvPr id="7" name="Billede 6"/>
          <p:cNvPicPr>
            <a:picLocks noChangeAspect="1"/>
          </p:cNvPicPr>
          <p:nvPr userDrawn="1"/>
        </p:nvPicPr>
        <p:blipFill>
          <a:blip r:embed="rId2"/>
          <a:stretch>
            <a:fillRect/>
          </a:stretch>
        </p:blipFill>
        <p:spPr>
          <a:xfrm>
            <a:off x="-2785327" y="0"/>
            <a:ext cx="2645627" cy="1489261"/>
          </a:xfrm>
          <a:prstGeom prst="rect">
            <a:avLst/>
          </a:prstGeom>
          <a:ln w="6350">
            <a:solidFill>
              <a:schemeClr val="accent5"/>
            </a:solidFill>
          </a:ln>
        </p:spPr>
      </p:pic>
      <p:sp>
        <p:nvSpPr>
          <p:cNvPr id="17"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p>
        </p:txBody>
      </p:sp>
      <p:sp>
        <p:nvSpPr>
          <p:cNvPr id="8" name="Pladsholder til dato 7"/>
          <p:cNvSpPr>
            <a:spLocks noGrp="1"/>
          </p:cNvSpPr>
          <p:nvPr>
            <p:ph type="dt" sz="half" idx="10"/>
          </p:nvPr>
        </p:nvSpPr>
        <p:spPr/>
        <p:txBody>
          <a:bodyPr/>
          <a:lstStyle>
            <a:lvl1pPr>
              <a:defRPr>
                <a:solidFill>
                  <a:schemeClr val="bg1"/>
                </a:solidFill>
              </a:defRPr>
            </a:lvl1pPr>
          </a:lstStyle>
          <a:p>
            <a:r>
              <a:rPr lang="da-DK" dirty="0"/>
              <a:t>Indsæt titel</a:t>
            </a:r>
            <a:endParaRPr lang="en-GB" dirty="0"/>
          </a:p>
        </p:txBody>
      </p:sp>
      <p:sp>
        <p:nvSpPr>
          <p:cNvPr id="9" name="Pladsholder til sidefod 8"/>
          <p:cNvSpPr>
            <a:spLocks noGrp="1"/>
          </p:cNvSpPr>
          <p:nvPr>
            <p:ph type="ftr" sz="quarter" idx="11"/>
          </p:nvPr>
        </p:nvSpPr>
        <p:spPr/>
        <p:txBody>
          <a:bodyPr/>
          <a:lstStyle>
            <a:lvl1pPr>
              <a:defRPr>
                <a:solidFill>
                  <a:schemeClr val="bg1"/>
                </a:solidFill>
              </a:defRPr>
            </a:lvl1pPr>
          </a:lstStyle>
          <a:p>
            <a:r>
              <a:rPr lang="da-DK"/>
              <a:t>Indsæt emne</a:t>
            </a:r>
            <a:endParaRPr lang="en-GB" dirty="0"/>
          </a:p>
        </p:txBody>
      </p:sp>
      <p:sp>
        <p:nvSpPr>
          <p:cNvPr id="2" name="Title 1"/>
          <p:cNvSpPr>
            <a:spLocks noGrp="1"/>
          </p:cNvSpPr>
          <p:nvPr>
            <p:ph type="title" hasCustomPrompt="1"/>
          </p:nvPr>
        </p:nvSpPr>
        <p:spPr/>
        <p:txBody>
          <a:bodyPr/>
          <a:lstStyle>
            <a:lvl1pPr>
              <a:defRPr/>
            </a:lvl1pPr>
          </a:lstStyle>
          <a:p>
            <a:r>
              <a:rPr lang="da-DK" noProof="0" dirty="0"/>
              <a:t>Indsæt agenda overskrift</a:t>
            </a:r>
          </a:p>
        </p:txBody>
      </p:sp>
      <p:sp>
        <p:nvSpPr>
          <p:cNvPr id="10" name="Pladsholder til slidenummer 9"/>
          <p:cNvSpPr>
            <a:spLocks noGrp="1"/>
          </p:cNvSpPr>
          <p:nvPr>
            <p:ph type="sldNum" sz="quarter" idx="12"/>
          </p:nvPr>
        </p:nvSpPr>
        <p:spPr/>
        <p:txBody>
          <a:bodyPr/>
          <a:lstStyle/>
          <a:p>
            <a:fld id="{45D37B1E-C366-494F-A587-962AD9AABC83}" type="slidenum">
              <a:rPr lang="en-GB" smtClean="0"/>
              <a:pPr/>
              <a:t>‹nr.›</a:t>
            </a:fld>
            <a:endParaRPr lang="en-GB" dirty="0"/>
          </a:p>
        </p:txBody>
      </p:sp>
      <p:sp>
        <p:nvSpPr>
          <p:cNvPr id="21"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
        <p:nvSpPr>
          <p:cNvPr id="5" name="Pladsholder til tekst 4"/>
          <p:cNvSpPr>
            <a:spLocks noGrp="1"/>
          </p:cNvSpPr>
          <p:nvPr>
            <p:ph type="body" sz="quarter" idx="13" hasCustomPrompt="1"/>
          </p:nvPr>
        </p:nvSpPr>
        <p:spPr>
          <a:xfrm>
            <a:off x="1908175" y="1898649"/>
            <a:ext cx="7561262" cy="3770313"/>
          </a:xfrm>
        </p:spPr>
        <p:txBody>
          <a:bodyPr/>
          <a:lstStyle>
            <a:lvl1pPr marL="180000" indent="-180000">
              <a:buFont typeface="Arial" panose="020B0604020202020204" pitchFamily="34" charset="0"/>
              <a:buChar char="›"/>
              <a:defRPr b="0"/>
            </a:lvl1pPr>
            <a:lvl2pPr marL="360000" indent="-180000">
              <a:buFont typeface="Arial" panose="020B0604020202020204" pitchFamily="34" charset="0"/>
              <a:buChar char="›"/>
              <a:defRPr sz="1400"/>
            </a:lvl2pPr>
            <a:lvl3pPr marL="360000">
              <a:defRPr sz="1400"/>
            </a:lvl3pPr>
          </a:lstStyle>
          <a:p>
            <a:pPr lvl="0"/>
            <a:r>
              <a:rPr lang="da-DK" dirty="0"/>
              <a:t>Indsæt agendapunkt</a:t>
            </a:r>
          </a:p>
          <a:p>
            <a:pPr lvl="1"/>
            <a:r>
              <a:rPr lang="da-DK" dirty="0"/>
              <a:t>Andet niveau</a:t>
            </a:r>
          </a:p>
          <a:p>
            <a:pPr lvl="2"/>
            <a:r>
              <a:rPr lang="da-DK" dirty="0"/>
              <a:t>Tredje niveau</a:t>
            </a:r>
          </a:p>
          <a:p>
            <a:pPr lvl="3"/>
            <a:r>
              <a:rPr lang="da-DK" dirty="0"/>
              <a:t>Fjerde niveau</a:t>
            </a:r>
          </a:p>
          <a:p>
            <a:pPr lvl="4"/>
            <a:r>
              <a:rPr lang="da-DK" dirty="0"/>
              <a:t>Femte niveau</a:t>
            </a:r>
          </a:p>
        </p:txBody>
      </p:sp>
      <p:grpSp>
        <p:nvGrpSpPr>
          <p:cNvPr id="23" name="Gruppe 22"/>
          <p:cNvGrpSpPr/>
          <p:nvPr userDrawn="1"/>
        </p:nvGrpSpPr>
        <p:grpSpPr>
          <a:xfrm>
            <a:off x="-2118335" y="1548000"/>
            <a:ext cx="1975295" cy="2568379"/>
            <a:chOff x="-2087997" y="2179188"/>
            <a:chExt cx="1975295" cy="2568379"/>
          </a:xfrm>
        </p:grpSpPr>
        <p:sp>
          <p:nvSpPr>
            <p:cNvPr id="24" name="AutoShape 4"/>
            <p:cNvSpPr>
              <a:spLocks/>
            </p:cNvSpPr>
            <p:nvPr userDrawn="1"/>
          </p:nvSpPr>
          <p:spPr bwMode="gray">
            <a:xfrm>
              <a:off x="-2087997" y="2179188"/>
              <a:ext cx="1975295" cy="2115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Agenda med kant</a:t>
              </a:r>
            </a:p>
            <a:p>
              <a:pPr algn="r">
                <a:spcAft>
                  <a:spcPts val="3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1-2</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1000" b="0" noProof="1">
                  <a:solidFill>
                    <a:schemeClr val="tx1">
                      <a:lumMod val="75000"/>
                      <a:lumOff val="25000"/>
                    </a:schemeClr>
                  </a:solidFill>
                  <a:latin typeface="Arial" panose="020B0604020202020204" pitchFamily="34" charset="0"/>
                  <a:cs typeface="Arial" panose="020B0604020202020204" pitchFamily="34" charset="0"/>
                </a:rPr>
                <a:t>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 én gang </a:t>
              </a:r>
              <a:br>
                <a:rPr lang="nb-NO" altLang="da-DK" sz="1000" noProof="1">
                  <a:solidFill>
                    <a:schemeClr val="tx1">
                      <a:lumMod val="75000"/>
                      <a:lumOff val="25000"/>
                    </a:schemeClr>
                  </a:solidFill>
                  <a:latin typeface="Arial" panose="020B0604020202020204" pitchFamily="34" charset="0"/>
                  <a:cs typeface="Arial" panose="020B0604020202020204" pitchFamily="34" charset="0"/>
                </a:rPr>
              </a:br>
              <a:r>
                <a:rPr lang="nb-NO" altLang="da-DK" sz="1000" noProof="1">
                  <a:solidFill>
                    <a:schemeClr val="tx1">
                      <a:lumMod val="75000"/>
                      <a:lumOff val="25000"/>
                    </a:schemeClr>
                  </a:solidFill>
                  <a:latin typeface="Arial" panose="020B0604020202020204" pitchFamily="34" charset="0"/>
                  <a:cs typeface="Arial" panose="020B0604020202020204" pitchFamily="34" charset="0"/>
                </a:rPr>
                <a:t>for at få niveau 2 </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ny linje</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-tasterne </a:t>
              </a:r>
              <a:br>
                <a:rPr lang="da-DK" altLang="da-DK" sz="1000" b="0" noProof="1">
                  <a:solidFill>
                    <a:schemeClr val="tx1">
                      <a:lumMod val="75000"/>
                      <a:lumOff val="25000"/>
                    </a:schemeClr>
                  </a:solidFill>
                  <a:latin typeface="Arial" panose="020B0604020202020204" pitchFamily="34" charset="0"/>
                  <a:cs typeface="Arial" panose="020B0604020202020204" pitchFamily="34" charset="0"/>
                </a:rPr>
              </a:b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at komme tilbage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bruges til at hoppe mellem tekst-typografierne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25" name="Gruppe 3"/>
            <p:cNvGrpSpPr>
              <a:grpSpLocks/>
            </p:cNvGrpSpPr>
            <p:nvPr userDrawn="1"/>
          </p:nvGrpSpPr>
          <p:grpSpPr bwMode="auto">
            <a:xfrm>
              <a:off x="-559507" y="4331077"/>
              <a:ext cx="419100" cy="196850"/>
              <a:chOff x="2516188" y="2815464"/>
              <a:chExt cx="417988" cy="196850"/>
            </a:xfrm>
          </p:grpSpPr>
          <p:pic>
            <p:nvPicPr>
              <p:cNvPr id="29"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6188" y="28154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12"/>
              <p:cNvSpPr/>
              <p:nvPr/>
            </p:nvSpPr>
            <p:spPr bwMode="auto">
              <a:xfrm>
                <a:off x="2737848" y="28265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26" name="Gruppe 2"/>
            <p:cNvGrpSpPr>
              <a:grpSpLocks/>
            </p:cNvGrpSpPr>
            <p:nvPr userDrawn="1"/>
          </p:nvGrpSpPr>
          <p:grpSpPr bwMode="auto">
            <a:xfrm>
              <a:off x="-552013" y="4550717"/>
              <a:ext cx="412750" cy="196850"/>
              <a:chOff x="2542276" y="3466339"/>
              <a:chExt cx="413649" cy="196850"/>
            </a:xfrm>
          </p:grpSpPr>
          <p:pic>
            <p:nvPicPr>
              <p:cNvPr id="27" name="Billed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1113" y="3466339"/>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12"/>
              <p:cNvSpPr/>
              <p:nvPr/>
            </p:nvSpPr>
            <p:spPr bwMode="auto">
              <a:xfrm>
                <a:off x="2542276" y="3477452"/>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pic>
        <p:nvPicPr>
          <p:cNvPr id="22" name="Logo"/>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95999" y="6047999"/>
            <a:ext cx="689234" cy="417600"/>
          </a:xfrm>
          <a:prstGeom prst="rect">
            <a:avLst/>
          </a:prstGeom>
        </p:spPr>
      </p:pic>
    </p:spTree>
    <p:extLst>
      <p:ext uri="{BB962C8B-B14F-4D97-AF65-F5344CB8AC3E}">
        <p14:creationId xmlns:p14="http://schemas.microsoft.com/office/powerpoint/2010/main" val="3045001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Kapitel">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da-DK" noProof="0" dirty="0"/>
              <a:t>Indsæt titel</a:t>
            </a:r>
          </a:p>
        </p:txBody>
      </p:sp>
      <p:sp>
        <p:nvSpPr>
          <p:cNvPr id="5" name="Footer Placeholder 4"/>
          <p:cNvSpPr>
            <a:spLocks noGrp="1"/>
          </p:cNvSpPr>
          <p:nvPr>
            <p:ph type="ftr" sz="quarter" idx="11"/>
          </p:nvPr>
        </p:nvSpPr>
        <p:spPr/>
        <p:txBody>
          <a:bodyPr/>
          <a:lstStyle/>
          <a:p>
            <a:r>
              <a:rPr lang="da-DK" noProof="0"/>
              <a:t>Indsæt emne</a:t>
            </a:r>
            <a:endParaRPr lang="da-DK" noProof="0" dirty="0"/>
          </a:p>
        </p:txBody>
      </p:sp>
      <p:sp>
        <p:nvSpPr>
          <p:cNvPr id="2" name="Title 1"/>
          <p:cNvSpPr>
            <a:spLocks noGrp="1"/>
          </p:cNvSpPr>
          <p:nvPr>
            <p:ph type="title" hasCustomPrompt="1"/>
          </p:nvPr>
        </p:nvSpPr>
        <p:spPr>
          <a:xfrm>
            <a:off x="1908175" y="2390290"/>
            <a:ext cx="7561263" cy="3310530"/>
          </a:xfrm>
        </p:spPr>
        <p:txBody>
          <a:bodyPr anchor="t" anchorCtr="0"/>
          <a:lstStyle>
            <a:lvl1pPr>
              <a:lnSpc>
                <a:spcPct val="80000"/>
              </a:lnSpc>
              <a:defRPr sz="5000" b="0" cap="all" spc="-100" baseline="0"/>
            </a:lvl1pPr>
          </a:lstStyle>
          <a:p>
            <a:r>
              <a:rPr lang="da-DK" noProof="0" dirty="0"/>
              <a:t>Indsæt tekst eller statement I flere linjer</a:t>
            </a:r>
          </a:p>
        </p:txBody>
      </p:sp>
      <p:sp>
        <p:nvSpPr>
          <p:cNvPr id="9" name="Pladsholder til tekst 2"/>
          <p:cNvSpPr>
            <a:spLocks noGrp="1"/>
          </p:cNvSpPr>
          <p:nvPr>
            <p:ph type="body" sz="quarter" idx="13" hasCustomPrompt="1"/>
          </p:nvPr>
        </p:nvSpPr>
        <p:spPr>
          <a:xfrm>
            <a:off x="1908175" y="1478703"/>
            <a:ext cx="7561263" cy="914400"/>
          </a:xfrm>
        </p:spPr>
        <p:txBody>
          <a:bodyPr anchor="b" anchorCtr="0"/>
          <a:lstStyle>
            <a:lvl1pPr>
              <a:lnSpc>
                <a:spcPct val="80000"/>
              </a:lnSpc>
              <a:defRPr sz="5000" cap="all" spc="-100" baseline="0">
                <a:latin typeface="Arial Black" panose="020B0A04020102020204" pitchFamily="34" charset="0"/>
              </a:defRPr>
            </a:lvl1pPr>
          </a:lstStyle>
          <a:p>
            <a:pPr lvl="0"/>
            <a:r>
              <a:rPr lang="da-DK" dirty="0"/>
              <a:t>0X /</a:t>
            </a:r>
          </a:p>
        </p:txBody>
      </p:sp>
      <p:sp>
        <p:nvSpPr>
          <p:cNvPr id="6" name="Slide Number Placeholder 5"/>
          <p:cNvSpPr>
            <a:spLocks noGrp="1"/>
          </p:cNvSpPr>
          <p:nvPr>
            <p:ph type="sldNum" sz="quarter" idx="12"/>
          </p:nvPr>
        </p:nvSpPr>
        <p:spPr/>
        <p:txBody>
          <a:bodyPr/>
          <a:lstStyle/>
          <a:p>
            <a:fld id="{45D37B1E-C366-494F-A587-962AD9AABC83}" type="slidenum">
              <a:rPr lang="da-DK" noProof="0" smtClean="0"/>
              <a:t>‹nr.›</a:t>
            </a:fld>
            <a:endParaRPr lang="da-DK" noProof="0" dirty="0"/>
          </a:p>
        </p:txBody>
      </p:sp>
      <p:pic>
        <p:nvPicPr>
          <p:cNvPr id="10" name="Billed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1154" y="2342"/>
            <a:ext cx="2634581" cy="1481211"/>
          </a:xfrm>
          <a:prstGeom prst="rect">
            <a:avLst/>
          </a:prstGeom>
          <a:ln w="3175">
            <a:solidFill>
              <a:schemeClr val="accent5"/>
            </a:solidFill>
          </a:ln>
        </p:spPr>
      </p:pic>
      <p:sp>
        <p:nvSpPr>
          <p:cNvPr id="8" name="TextBox 7"/>
          <p:cNvSpPr txBox="1"/>
          <p:nvPr userDrawn="1"/>
        </p:nvSpPr>
        <p:spPr>
          <a:xfrm>
            <a:off x="-2059426" y="1548000"/>
            <a:ext cx="1952625" cy="123110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6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Kapitel</a:t>
            </a:r>
          </a:p>
          <a:p>
            <a:pPr algn="r" eaLnBrk="1" hangingPunct="1">
              <a:spcBef>
                <a:spcPts val="0"/>
              </a:spcBef>
              <a:spcAft>
                <a:spcPts val="300"/>
              </a:spcAft>
              <a:defRPr/>
            </a:pPr>
            <a:endParaRPr lang="en-GB" sz="1000" b="1" noProof="1">
              <a:solidFill>
                <a:schemeClr val="tx1">
                  <a:lumMod val="75000"/>
                  <a:lumOff val="25000"/>
                </a:schemeClr>
              </a:solidFill>
              <a:latin typeface="Arial" panose="020B0604020202020204" pitchFamily="34" charset="0"/>
              <a:cs typeface="Arial" panose="020B0604020202020204" pitchFamily="34" charset="0"/>
            </a:endParaRPr>
          </a:p>
          <a:p>
            <a:pPr algn="r" eaLnBrk="1" hangingPunct="1">
              <a:spcBef>
                <a:spcPts val="0"/>
              </a:spcBef>
              <a:spcAft>
                <a:spcPts val="300"/>
              </a:spcAft>
              <a:defRPr/>
            </a:pPr>
            <a:r>
              <a:rPr lang="da-DK" sz="1000" b="0" noProof="1">
                <a:solidFill>
                  <a:schemeClr val="tx1">
                    <a:lumMod val="75000"/>
                    <a:lumOff val="25000"/>
                  </a:schemeClr>
                </a:solidFill>
                <a:latin typeface="Arial" panose="020B0604020202020204" pitchFamily="34" charset="0"/>
                <a:cs typeface="Arial" panose="020B0604020202020204" pitchFamily="34" charset="0"/>
              </a:rPr>
              <a:t>Kapiteldias anvendes </a:t>
            </a:r>
            <a:br>
              <a:rPr lang="da-DK" sz="1000" b="0" noProof="1">
                <a:solidFill>
                  <a:schemeClr val="tx1">
                    <a:lumMod val="75000"/>
                    <a:lumOff val="25000"/>
                  </a:schemeClr>
                </a:solidFill>
                <a:latin typeface="Arial" panose="020B0604020202020204" pitchFamily="34" charset="0"/>
                <a:cs typeface="Arial" panose="020B0604020202020204" pitchFamily="34" charset="0"/>
              </a:rPr>
            </a:br>
            <a:r>
              <a:rPr lang="da-DK" sz="1000" b="0" noProof="1">
                <a:solidFill>
                  <a:schemeClr val="tx1">
                    <a:lumMod val="75000"/>
                    <a:lumOff val="25000"/>
                  </a:schemeClr>
                </a:solidFill>
                <a:latin typeface="Arial" panose="020B0604020202020204" pitchFamily="34" charset="0"/>
                <a:cs typeface="Arial" panose="020B0604020202020204" pitchFamily="34" charset="0"/>
              </a:rPr>
              <a:t>som skilleark i forhold til </a:t>
            </a:r>
            <a:br>
              <a:rPr lang="da-DK" sz="1000" b="0" noProof="1">
                <a:solidFill>
                  <a:schemeClr val="tx1">
                    <a:lumMod val="75000"/>
                    <a:lumOff val="25000"/>
                  </a:schemeClr>
                </a:solidFill>
                <a:latin typeface="Arial" panose="020B0604020202020204" pitchFamily="34" charset="0"/>
                <a:cs typeface="Arial" panose="020B0604020202020204" pitchFamily="34" charset="0"/>
              </a:rPr>
            </a:br>
            <a:r>
              <a:rPr lang="da-DK" sz="1000" b="0" noProof="1">
                <a:solidFill>
                  <a:schemeClr val="tx1">
                    <a:lumMod val="75000"/>
                    <a:lumOff val="25000"/>
                  </a:schemeClr>
                </a:solidFill>
                <a:latin typeface="Arial" panose="020B0604020202020204" pitchFamily="34" charset="0"/>
                <a:cs typeface="Arial" panose="020B0604020202020204" pitchFamily="34" charset="0"/>
              </a:rPr>
              <a:t>oplæggets emner</a:t>
            </a:r>
          </a:p>
          <a:p>
            <a:pPr marL="0" marR="0" indent="0" algn="r" defTabSz="914400" rtl="0" eaLnBrk="1" fontAlgn="auto" latinLnBrk="0" hangingPunct="1">
              <a:lnSpc>
                <a:spcPct val="100000"/>
              </a:lnSpc>
              <a:spcBef>
                <a:spcPts val="0"/>
              </a:spcBef>
              <a:spcAft>
                <a:spcPts val="300"/>
              </a:spcAft>
              <a:buClrTx/>
              <a:buSzTx/>
              <a:buFontTx/>
              <a:buNone/>
              <a:tabLst/>
              <a:defRPr/>
            </a:pPr>
            <a:r>
              <a:rPr lang="da-DK" sz="1000" kern="1200" dirty="0">
                <a:solidFill>
                  <a:schemeClr val="tx1"/>
                </a:solidFill>
                <a:effectLst/>
                <a:latin typeface="Arial" panose="020B0604020202020204" pitchFamily="34" charset="0"/>
                <a:ea typeface="+mn-ea"/>
                <a:cs typeface="Arial" panose="020B0604020202020204" pitchFamily="34" charset="0"/>
              </a:rPr>
              <a:t>Skriv kapitelnummer i 0X / </a:t>
            </a:r>
            <a:br>
              <a:rPr lang="da-DK" sz="1000" kern="1200" dirty="0">
                <a:solidFill>
                  <a:schemeClr val="tx1"/>
                </a:solidFill>
                <a:effectLst/>
                <a:latin typeface="Arial" panose="020B0604020202020204" pitchFamily="34" charset="0"/>
                <a:ea typeface="+mn-ea"/>
                <a:cs typeface="Arial" panose="020B0604020202020204" pitchFamily="34" charset="0"/>
              </a:rPr>
            </a:br>
            <a:r>
              <a:rPr lang="da-DK" sz="1000" kern="1200" dirty="0">
                <a:solidFill>
                  <a:schemeClr val="tx1"/>
                </a:solidFill>
                <a:effectLst/>
                <a:latin typeface="Arial" panose="020B0604020202020204" pitchFamily="34" charset="0"/>
                <a:ea typeface="+mn-ea"/>
                <a:cs typeface="Arial" panose="020B0604020202020204" pitchFamily="34" charset="0"/>
              </a:rPr>
              <a:t>og indsæt overskriften for kapitlet</a:t>
            </a:r>
            <a:endParaRPr lang="en-GB" sz="1000" b="0" noProof="1">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6707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A20235F4-D8D1-40DD-8C02-7CB6E5C72073}" type="datetimeFigureOut">
              <a:rPr lang="en-US" dirty="0"/>
              <a:t>11/9/2022</a:t>
            </a:fld>
            <a:endParaRPr lang="en-US" dirty="0"/>
          </a:p>
        </p:txBody>
      </p:sp>
      <p:sp>
        <p:nvSpPr>
          <p:cNvPr id="4" name="Pladsholder til sidefod 3"/>
          <p:cNvSpPr>
            <a:spLocks noGrp="1"/>
          </p:cNvSpPr>
          <p:nvPr>
            <p:ph type="ftr" sz="quarter" idx="11"/>
          </p:nvPr>
        </p:nvSpPr>
        <p:spPr/>
        <p:txBody>
          <a:bodyPr/>
          <a:lstStyle/>
          <a:p>
            <a:r>
              <a:rPr lang="en-US" dirty="0"/>
              <a:t>
              </a:t>
            </a:r>
          </a:p>
        </p:txBody>
      </p:sp>
      <p:sp>
        <p:nvSpPr>
          <p:cNvPr id="5" name="Pladsholder til diasnummer 4"/>
          <p:cNvSpPr>
            <a:spLocks noGrp="1"/>
          </p:cNvSpPr>
          <p:nvPr>
            <p:ph type="sldNum" sz="quarter" idx="12"/>
          </p:nvPr>
        </p:nvSpPr>
        <p:spPr/>
        <p:txBody>
          <a:bodyPr/>
          <a:lstStyle/>
          <a:p>
            <a:fld id="{5D63841E-FDE4-4F95-B5AA-F5EB88A7EDBE}" type="slidenum">
              <a:rPr lang="en-US" dirty="0"/>
              <a:t>‹nr.›</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Kapitel med kant">
    <p:spTree>
      <p:nvGrpSpPr>
        <p:cNvPr id="1" name=""/>
        <p:cNvGrpSpPr/>
        <p:nvPr/>
      </p:nvGrpSpPr>
      <p:grpSpPr>
        <a:xfrm>
          <a:off x="0" y="0"/>
          <a:ext cx="0" cy="0"/>
          <a:chOff x="0" y="0"/>
          <a:chExt cx="0" cy="0"/>
        </a:xfrm>
      </p:grpSpPr>
      <p:sp>
        <p:nvSpPr>
          <p:cNvPr id="13"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p>
        </p:txBody>
      </p:sp>
      <p:sp>
        <p:nvSpPr>
          <p:cNvPr id="4" name="Date Placeholder 3"/>
          <p:cNvSpPr>
            <a:spLocks noGrp="1"/>
          </p:cNvSpPr>
          <p:nvPr>
            <p:ph type="dt" sz="half" idx="10"/>
          </p:nvPr>
        </p:nvSpPr>
        <p:spPr/>
        <p:txBody>
          <a:bodyPr/>
          <a:lstStyle>
            <a:lvl1pPr>
              <a:defRPr>
                <a:solidFill>
                  <a:schemeClr val="bg1"/>
                </a:solidFill>
              </a:defRPr>
            </a:lvl1pPr>
          </a:lstStyle>
          <a:p>
            <a:r>
              <a:rPr lang="da-DK" dirty="0"/>
              <a:t>Indsæt titel</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da-DK"/>
              <a:t>Indsæt emne</a:t>
            </a:r>
            <a:endParaRPr lang="da-DK" dirty="0"/>
          </a:p>
        </p:txBody>
      </p:sp>
      <p:sp>
        <p:nvSpPr>
          <p:cNvPr id="6" name="Slide Number Placeholder 5"/>
          <p:cNvSpPr>
            <a:spLocks noGrp="1"/>
          </p:cNvSpPr>
          <p:nvPr>
            <p:ph type="sldNum" sz="quarter" idx="12"/>
          </p:nvPr>
        </p:nvSpPr>
        <p:spPr/>
        <p:txBody>
          <a:bodyPr/>
          <a:lstStyle/>
          <a:p>
            <a:fld id="{45D37B1E-C366-494F-A587-962AD9AABC83}" type="slidenum">
              <a:rPr lang="da-DK" noProof="0" smtClean="0"/>
              <a:t>‹nr.›</a:t>
            </a:fld>
            <a:endParaRPr lang="da-DK" noProof="0" dirty="0"/>
          </a:p>
        </p:txBody>
      </p:sp>
      <p:sp>
        <p:nvSpPr>
          <p:cNvPr id="11" name="TextBox 7"/>
          <p:cNvSpPr txBox="1"/>
          <p:nvPr userDrawn="1"/>
        </p:nvSpPr>
        <p:spPr>
          <a:xfrm>
            <a:off x="-2059426" y="1548000"/>
            <a:ext cx="1952625" cy="123110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6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Kapitel med kant</a:t>
            </a:r>
          </a:p>
          <a:p>
            <a:pPr algn="r" eaLnBrk="1" hangingPunct="1">
              <a:spcBef>
                <a:spcPts val="0"/>
              </a:spcBef>
              <a:spcAft>
                <a:spcPts val="300"/>
              </a:spcAft>
              <a:defRPr/>
            </a:pPr>
            <a:endParaRPr lang="en-GB" sz="1000" b="1" noProof="1">
              <a:solidFill>
                <a:schemeClr val="tx1">
                  <a:lumMod val="75000"/>
                  <a:lumOff val="25000"/>
                </a:schemeClr>
              </a:solidFill>
              <a:latin typeface="Arial" panose="020B0604020202020204" pitchFamily="34" charset="0"/>
              <a:cs typeface="Arial" panose="020B0604020202020204" pitchFamily="34" charset="0"/>
            </a:endParaRPr>
          </a:p>
          <a:p>
            <a:pPr algn="r" eaLnBrk="1" hangingPunct="1">
              <a:spcBef>
                <a:spcPts val="0"/>
              </a:spcBef>
              <a:spcAft>
                <a:spcPts val="300"/>
              </a:spcAft>
              <a:defRPr/>
            </a:pPr>
            <a:r>
              <a:rPr lang="da-DK" sz="1000" b="0" noProof="1">
                <a:solidFill>
                  <a:schemeClr val="tx1">
                    <a:lumMod val="75000"/>
                    <a:lumOff val="25000"/>
                  </a:schemeClr>
                </a:solidFill>
                <a:latin typeface="Arial" panose="020B0604020202020204" pitchFamily="34" charset="0"/>
                <a:cs typeface="Arial" panose="020B0604020202020204" pitchFamily="34" charset="0"/>
              </a:rPr>
              <a:t>Kapiteldias anvendes </a:t>
            </a:r>
            <a:br>
              <a:rPr lang="da-DK" sz="1000" b="0" noProof="1">
                <a:solidFill>
                  <a:schemeClr val="tx1">
                    <a:lumMod val="75000"/>
                    <a:lumOff val="25000"/>
                  </a:schemeClr>
                </a:solidFill>
                <a:latin typeface="Arial" panose="020B0604020202020204" pitchFamily="34" charset="0"/>
                <a:cs typeface="Arial" panose="020B0604020202020204" pitchFamily="34" charset="0"/>
              </a:rPr>
            </a:br>
            <a:r>
              <a:rPr lang="da-DK" sz="1000" b="0" noProof="1">
                <a:solidFill>
                  <a:schemeClr val="tx1">
                    <a:lumMod val="75000"/>
                    <a:lumOff val="25000"/>
                  </a:schemeClr>
                </a:solidFill>
                <a:latin typeface="Arial" panose="020B0604020202020204" pitchFamily="34" charset="0"/>
                <a:cs typeface="Arial" panose="020B0604020202020204" pitchFamily="34" charset="0"/>
              </a:rPr>
              <a:t>som skilleark i forhold til </a:t>
            </a:r>
            <a:br>
              <a:rPr lang="da-DK" sz="1000" b="0" noProof="1">
                <a:solidFill>
                  <a:schemeClr val="tx1">
                    <a:lumMod val="75000"/>
                    <a:lumOff val="25000"/>
                  </a:schemeClr>
                </a:solidFill>
                <a:latin typeface="Arial" panose="020B0604020202020204" pitchFamily="34" charset="0"/>
                <a:cs typeface="Arial" panose="020B0604020202020204" pitchFamily="34" charset="0"/>
              </a:rPr>
            </a:br>
            <a:r>
              <a:rPr lang="da-DK" sz="1000" b="0" noProof="1">
                <a:solidFill>
                  <a:schemeClr val="tx1">
                    <a:lumMod val="75000"/>
                    <a:lumOff val="25000"/>
                  </a:schemeClr>
                </a:solidFill>
                <a:latin typeface="Arial" panose="020B0604020202020204" pitchFamily="34" charset="0"/>
                <a:cs typeface="Arial" panose="020B0604020202020204" pitchFamily="34" charset="0"/>
              </a:rPr>
              <a:t>oplæggets emner</a:t>
            </a:r>
          </a:p>
          <a:p>
            <a:pPr marL="0" marR="0" indent="0" algn="r" defTabSz="914400" rtl="0" eaLnBrk="1" fontAlgn="auto" latinLnBrk="0" hangingPunct="1">
              <a:lnSpc>
                <a:spcPct val="100000"/>
              </a:lnSpc>
              <a:spcBef>
                <a:spcPts val="0"/>
              </a:spcBef>
              <a:spcAft>
                <a:spcPts val="300"/>
              </a:spcAft>
              <a:buClrTx/>
              <a:buSzTx/>
              <a:buFontTx/>
              <a:buNone/>
              <a:tabLst/>
              <a:defRPr/>
            </a:pPr>
            <a:r>
              <a:rPr lang="da-DK" sz="1000" kern="1200" dirty="0">
                <a:solidFill>
                  <a:schemeClr val="tx1"/>
                </a:solidFill>
                <a:effectLst/>
                <a:latin typeface="Arial" panose="020B0604020202020204" pitchFamily="34" charset="0"/>
                <a:ea typeface="+mn-ea"/>
                <a:cs typeface="Arial" panose="020B0604020202020204" pitchFamily="34" charset="0"/>
              </a:rPr>
              <a:t>Skriv kapitelnummer i 0X / </a:t>
            </a:r>
            <a:br>
              <a:rPr lang="da-DK" sz="1000" kern="1200" dirty="0">
                <a:solidFill>
                  <a:schemeClr val="tx1"/>
                </a:solidFill>
                <a:effectLst/>
                <a:latin typeface="Arial" panose="020B0604020202020204" pitchFamily="34" charset="0"/>
                <a:ea typeface="+mn-ea"/>
                <a:cs typeface="Arial" panose="020B0604020202020204" pitchFamily="34" charset="0"/>
              </a:rPr>
            </a:br>
            <a:r>
              <a:rPr lang="da-DK" sz="1000" kern="1200" dirty="0">
                <a:solidFill>
                  <a:schemeClr val="tx1"/>
                </a:solidFill>
                <a:effectLst/>
                <a:latin typeface="Arial" panose="020B0604020202020204" pitchFamily="34" charset="0"/>
                <a:ea typeface="+mn-ea"/>
                <a:cs typeface="Arial" panose="020B0604020202020204" pitchFamily="34" charset="0"/>
              </a:rPr>
              <a:t>og indsæt overskriften for kapitlet</a:t>
            </a:r>
            <a:endParaRPr lang="en-GB" sz="1000" b="0" noProof="1">
              <a:solidFill>
                <a:schemeClr val="tx1">
                  <a:lumMod val="75000"/>
                  <a:lumOff val="25000"/>
                </a:schemeClr>
              </a:solidFill>
              <a:latin typeface="Arial" panose="020B0604020202020204" pitchFamily="34" charset="0"/>
              <a:cs typeface="Arial" panose="020B0604020202020204" pitchFamily="34" charset="0"/>
            </a:endParaRPr>
          </a:p>
        </p:txBody>
      </p:sp>
      <p:sp>
        <p:nvSpPr>
          <p:cNvPr id="12" name="Title 1"/>
          <p:cNvSpPr>
            <a:spLocks noGrp="1"/>
          </p:cNvSpPr>
          <p:nvPr>
            <p:ph type="title" hasCustomPrompt="1"/>
          </p:nvPr>
        </p:nvSpPr>
        <p:spPr>
          <a:xfrm>
            <a:off x="1908175" y="2390290"/>
            <a:ext cx="7561263" cy="3310530"/>
          </a:xfrm>
        </p:spPr>
        <p:txBody>
          <a:bodyPr anchor="t" anchorCtr="0"/>
          <a:lstStyle>
            <a:lvl1pPr>
              <a:lnSpc>
                <a:spcPct val="80000"/>
              </a:lnSpc>
              <a:defRPr sz="5000" b="0" cap="all" spc="-100" baseline="0"/>
            </a:lvl1pPr>
          </a:lstStyle>
          <a:p>
            <a:r>
              <a:rPr lang="da-DK" noProof="0" dirty="0"/>
              <a:t>Indsæt tekst eller statement I flere linjer</a:t>
            </a:r>
          </a:p>
        </p:txBody>
      </p:sp>
      <p:sp>
        <p:nvSpPr>
          <p:cNvPr id="14" name="Pladsholder til tekst 2"/>
          <p:cNvSpPr>
            <a:spLocks noGrp="1"/>
          </p:cNvSpPr>
          <p:nvPr>
            <p:ph type="body" sz="quarter" idx="13" hasCustomPrompt="1"/>
          </p:nvPr>
        </p:nvSpPr>
        <p:spPr>
          <a:xfrm>
            <a:off x="1908175" y="1478703"/>
            <a:ext cx="7561263" cy="914400"/>
          </a:xfrm>
        </p:spPr>
        <p:txBody>
          <a:bodyPr anchor="b" anchorCtr="0"/>
          <a:lstStyle>
            <a:lvl1pPr>
              <a:lnSpc>
                <a:spcPct val="80000"/>
              </a:lnSpc>
              <a:defRPr sz="5000" cap="all" spc="-100" baseline="0">
                <a:latin typeface="Arial Black" panose="020B0A04020102020204" pitchFamily="34" charset="0"/>
              </a:defRPr>
            </a:lvl1pPr>
          </a:lstStyle>
          <a:p>
            <a:pPr lvl="0"/>
            <a:r>
              <a:rPr lang="da-DK" dirty="0"/>
              <a:t>0X /</a:t>
            </a:r>
          </a:p>
        </p:txBody>
      </p:sp>
      <p:pic>
        <p:nvPicPr>
          <p:cNvPr id="15" name="Billed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1154" y="2342"/>
            <a:ext cx="2634580" cy="1481210"/>
          </a:xfrm>
          <a:prstGeom prst="rect">
            <a:avLst/>
          </a:prstGeom>
          <a:ln w="3175">
            <a:solidFill>
              <a:schemeClr val="accent5"/>
            </a:solidFill>
          </a:ln>
        </p:spPr>
      </p:pic>
      <p:pic>
        <p:nvPicPr>
          <p:cNvPr id="17"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5999" y="6047999"/>
            <a:ext cx="689234" cy="417600"/>
          </a:xfrm>
          <a:prstGeom prst="rect">
            <a:avLst/>
          </a:prstGeom>
        </p:spPr>
      </p:pic>
      <p:pic>
        <p:nvPicPr>
          <p:cNvPr id="18" name="Billed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81154" y="2342"/>
            <a:ext cx="2634580" cy="1481211"/>
          </a:xfrm>
          <a:prstGeom prst="rect">
            <a:avLst/>
          </a:prstGeom>
          <a:ln w="3175">
            <a:solidFill>
              <a:schemeClr val="accent5"/>
            </a:solidFill>
          </a:ln>
        </p:spPr>
      </p:pic>
    </p:spTree>
    <p:extLst>
      <p:ext uri="{BB962C8B-B14F-4D97-AF65-F5344CB8AC3E}">
        <p14:creationId xmlns:p14="http://schemas.microsoft.com/office/powerpoint/2010/main" val="3692003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Kapitel med farvet baggrund">
    <p:spTree>
      <p:nvGrpSpPr>
        <p:cNvPr id="1" name=""/>
        <p:cNvGrpSpPr/>
        <p:nvPr/>
      </p:nvGrpSpPr>
      <p:grpSpPr>
        <a:xfrm>
          <a:off x="0" y="0"/>
          <a:ext cx="0" cy="0"/>
          <a:chOff x="0" y="0"/>
          <a:chExt cx="0" cy="0"/>
        </a:xfrm>
      </p:grpSpPr>
      <p:sp>
        <p:nvSpPr>
          <p:cNvPr id="3" name="Rektangel 2"/>
          <p:cNvSpPr/>
          <p:nvPr userDrawn="1"/>
        </p:nvSpPr>
        <p:spPr>
          <a:xfrm>
            <a:off x="0" y="0"/>
            <a:ext cx="12192000" cy="6858000"/>
          </a:xfrm>
          <a:prstGeom prst="rect">
            <a:avLst/>
          </a:prstGeom>
          <a:solidFill>
            <a:srgbClr val="003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8" name="Pladsholder til dato 7"/>
          <p:cNvSpPr>
            <a:spLocks noGrp="1"/>
          </p:cNvSpPr>
          <p:nvPr>
            <p:ph type="dt" sz="half" idx="10"/>
          </p:nvPr>
        </p:nvSpPr>
        <p:spPr/>
        <p:txBody>
          <a:bodyPr/>
          <a:lstStyle>
            <a:lvl1pPr>
              <a:defRPr>
                <a:solidFill>
                  <a:schemeClr val="bg1"/>
                </a:solidFill>
              </a:defRPr>
            </a:lvl1pPr>
          </a:lstStyle>
          <a:p>
            <a:r>
              <a:rPr lang="da-DK" dirty="0"/>
              <a:t>Indsæt titel</a:t>
            </a:r>
            <a:endParaRPr lang="en-GB" dirty="0"/>
          </a:p>
        </p:txBody>
      </p:sp>
      <p:sp>
        <p:nvSpPr>
          <p:cNvPr id="9" name="Pladsholder til sidefod 8"/>
          <p:cNvSpPr>
            <a:spLocks noGrp="1"/>
          </p:cNvSpPr>
          <p:nvPr>
            <p:ph type="ftr" sz="quarter" idx="11"/>
          </p:nvPr>
        </p:nvSpPr>
        <p:spPr/>
        <p:txBody>
          <a:bodyPr/>
          <a:lstStyle>
            <a:lvl1pPr>
              <a:defRPr>
                <a:solidFill>
                  <a:schemeClr val="bg1"/>
                </a:solidFill>
              </a:defRPr>
            </a:lvl1pPr>
          </a:lstStyle>
          <a:p>
            <a:r>
              <a:rPr lang="da-DK"/>
              <a:t>Indsæt emne</a:t>
            </a:r>
            <a:endParaRPr lang="en-GB" dirty="0"/>
          </a:p>
        </p:txBody>
      </p:sp>
      <p:sp>
        <p:nvSpPr>
          <p:cNvPr id="10" name="Pladsholder til slidenummer 9"/>
          <p:cNvSpPr>
            <a:spLocks noGrp="1"/>
          </p:cNvSpPr>
          <p:nvPr>
            <p:ph type="sldNum" sz="quarter" idx="12"/>
          </p:nvPr>
        </p:nvSpPr>
        <p:spPr/>
        <p:txBody>
          <a:bodyPr/>
          <a:lstStyle>
            <a:lvl1pPr>
              <a:defRPr>
                <a:solidFill>
                  <a:schemeClr val="bg1"/>
                </a:solidFill>
              </a:defRPr>
            </a:lvl1pPr>
          </a:lstStyle>
          <a:p>
            <a:fld id="{45D37B1E-C366-494F-A587-962AD9AABC83}" type="slidenum">
              <a:rPr lang="en-GB" smtClean="0"/>
              <a:pPr/>
              <a:t>‹nr.›</a:t>
            </a:fld>
            <a:endParaRPr lang="en-GB" dirty="0"/>
          </a:p>
        </p:txBody>
      </p:sp>
      <p:sp>
        <p:nvSpPr>
          <p:cNvPr id="12" name="TextBox 7"/>
          <p:cNvSpPr txBox="1"/>
          <p:nvPr userDrawn="1"/>
        </p:nvSpPr>
        <p:spPr>
          <a:xfrm>
            <a:off x="-2059426" y="1548000"/>
            <a:ext cx="1952625" cy="123110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6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Kapitel med farvet baggrund</a:t>
            </a:r>
          </a:p>
          <a:p>
            <a:pPr algn="r" eaLnBrk="1" hangingPunct="1">
              <a:spcBef>
                <a:spcPts val="0"/>
              </a:spcBef>
              <a:spcAft>
                <a:spcPts val="300"/>
              </a:spcAft>
              <a:defRPr/>
            </a:pPr>
            <a:endParaRPr lang="en-GB" sz="1000" b="1" noProof="1">
              <a:solidFill>
                <a:schemeClr val="tx1">
                  <a:lumMod val="75000"/>
                  <a:lumOff val="25000"/>
                </a:schemeClr>
              </a:solidFill>
              <a:latin typeface="Arial" panose="020B0604020202020204" pitchFamily="34" charset="0"/>
              <a:cs typeface="Arial" panose="020B0604020202020204" pitchFamily="34" charset="0"/>
            </a:endParaRPr>
          </a:p>
          <a:p>
            <a:pPr algn="r" eaLnBrk="1" hangingPunct="1">
              <a:spcBef>
                <a:spcPts val="0"/>
              </a:spcBef>
              <a:spcAft>
                <a:spcPts val="300"/>
              </a:spcAft>
              <a:defRPr/>
            </a:pPr>
            <a:r>
              <a:rPr lang="da-DK" sz="1000" b="0" noProof="1">
                <a:solidFill>
                  <a:schemeClr val="tx1">
                    <a:lumMod val="75000"/>
                    <a:lumOff val="25000"/>
                  </a:schemeClr>
                </a:solidFill>
                <a:latin typeface="Arial" panose="020B0604020202020204" pitchFamily="34" charset="0"/>
                <a:cs typeface="Arial" panose="020B0604020202020204" pitchFamily="34" charset="0"/>
              </a:rPr>
              <a:t>Kapiteldias anvendes </a:t>
            </a:r>
            <a:br>
              <a:rPr lang="da-DK" sz="1000" b="0" noProof="1">
                <a:solidFill>
                  <a:schemeClr val="tx1">
                    <a:lumMod val="75000"/>
                    <a:lumOff val="25000"/>
                  </a:schemeClr>
                </a:solidFill>
                <a:latin typeface="Arial" panose="020B0604020202020204" pitchFamily="34" charset="0"/>
                <a:cs typeface="Arial" panose="020B0604020202020204" pitchFamily="34" charset="0"/>
              </a:rPr>
            </a:br>
            <a:r>
              <a:rPr lang="da-DK" sz="1000" b="0" noProof="1">
                <a:solidFill>
                  <a:schemeClr val="tx1">
                    <a:lumMod val="75000"/>
                    <a:lumOff val="25000"/>
                  </a:schemeClr>
                </a:solidFill>
                <a:latin typeface="Arial" panose="020B0604020202020204" pitchFamily="34" charset="0"/>
                <a:cs typeface="Arial" panose="020B0604020202020204" pitchFamily="34" charset="0"/>
              </a:rPr>
              <a:t>som skilleark i forhold til </a:t>
            </a:r>
            <a:br>
              <a:rPr lang="da-DK" sz="1000" b="0" noProof="1">
                <a:solidFill>
                  <a:schemeClr val="tx1">
                    <a:lumMod val="75000"/>
                    <a:lumOff val="25000"/>
                  </a:schemeClr>
                </a:solidFill>
                <a:latin typeface="Arial" panose="020B0604020202020204" pitchFamily="34" charset="0"/>
                <a:cs typeface="Arial" panose="020B0604020202020204" pitchFamily="34" charset="0"/>
              </a:rPr>
            </a:br>
            <a:r>
              <a:rPr lang="da-DK" sz="1000" b="0" noProof="1">
                <a:solidFill>
                  <a:schemeClr val="tx1">
                    <a:lumMod val="75000"/>
                    <a:lumOff val="25000"/>
                  </a:schemeClr>
                </a:solidFill>
                <a:latin typeface="Arial" panose="020B0604020202020204" pitchFamily="34" charset="0"/>
                <a:cs typeface="Arial" panose="020B0604020202020204" pitchFamily="34" charset="0"/>
              </a:rPr>
              <a:t>oplæggets emner</a:t>
            </a:r>
          </a:p>
          <a:p>
            <a:pPr marL="0" marR="0" indent="0" algn="r" defTabSz="914400" rtl="0" eaLnBrk="1" fontAlgn="auto" latinLnBrk="0" hangingPunct="1">
              <a:lnSpc>
                <a:spcPct val="100000"/>
              </a:lnSpc>
              <a:spcBef>
                <a:spcPts val="0"/>
              </a:spcBef>
              <a:spcAft>
                <a:spcPts val="300"/>
              </a:spcAft>
              <a:buClrTx/>
              <a:buSzTx/>
              <a:buFontTx/>
              <a:buNone/>
              <a:tabLst/>
              <a:defRPr/>
            </a:pPr>
            <a:r>
              <a:rPr lang="da-DK" sz="1000" kern="1200" dirty="0">
                <a:solidFill>
                  <a:schemeClr val="tx1"/>
                </a:solidFill>
                <a:effectLst/>
                <a:latin typeface="Arial" panose="020B0604020202020204" pitchFamily="34" charset="0"/>
                <a:ea typeface="+mn-ea"/>
                <a:cs typeface="Arial" panose="020B0604020202020204" pitchFamily="34" charset="0"/>
              </a:rPr>
              <a:t>Skriv kapitelnummer i 0X / </a:t>
            </a:r>
            <a:br>
              <a:rPr lang="da-DK" sz="1000" kern="1200" dirty="0">
                <a:solidFill>
                  <a:schemeClr val="tx1"/>
                </a:solidFill>
                <a:effectLst/>
                <a:latin typeface="Arial" panose="020B0604020202020204" pitchFamily="34" charset="0"/>
                <a:ea typeface="+mn-ea"/>
                <a:cs typeface="Arial" panose="020B0604020202020204" pitchFamily="34" charset="0"/>
              </a:rPr>
            </a:br>
            <a:r>
              <a:rPr lang="da-DK" sz="1000" kern="1200" dirty="0">
                <a:solidFill>
                  <a:schemeClr val="tx1"/>
                </a:solidFill>
                <a:effectLst/>
                <a:latin typeface="Arial" panose="020B0604020202020204" pitchFamily="34" charset="0"/>
                <a:ea typeface="+mn-ea"/>
                <a:cs typeface="Arial" panose="020B0604020202020204" pitchFamily="34" charset="0"/>
              </a:rPr>
              <a:t>og indsæt overskriften for kapitlet</a:t>
            </a:r>
            <a:endParaRPr lang="en-GB" sz="1000" b="0" noProof="1">
              <a:solidFill>
                <a:schemeClr val="tx1">
                  <a:lumMod val="75000"/>
                  <a:lumOff val="25000"/>
                </a:schemeClr>
              </a:solidFill>
              <a:latin typeface="Arial" panose="020B0604020202020204" pitchFamily="34" charset="0"/>
              <a:cs typeface="Arial" panose="020B0604020202020204" pitchFamily="34" charset="0"/>
            </a:endParaRPr>
          </a:p>
        </p:txBody>
      </p:sp>
      <p:sp>
        <p:nvSpPr>
          <p:cNvPr id="13" name="Title 1"/>
          <p:cNvSpPr>
            <a:spLocks noGrp="1"/>
          </p:cNvSpPr>
          <p:nvPr>
            <p:ph type="title" hasCustomPrompt="1"/>
          </p:nvPr>
        </p:nvSpPr>
        <p:spPr>
          <a:xfrm>
            <a:off x="1908175" y="2390290"/>
            <a:ext cx="7561263" cy="3310530"/>
          </a:xfrm>
        </p:spPr>
        <p:txBody>
          <a:bodyPr anchor="t" anchorCtr="0"/>
          <a:lstStyle>
            <a:lvl1pPr>
              <a:lnSpc>
                <a:spcPct val="80000"/>
              </a:lnSpc>
              <a:defRPr sz="5000" b="0" cap="all" spc="-100" baseline="0">
                <a:solidFill>
                  <a:schemeClr val="bg1"/>
                </a:solidFill>
              </a:defRPr>
            </a:lvl1pPr>
          </a:lstStyle>
          <a:p>
            <a:r>
              <a:rPr lang="da-DK" noProof="0" dirty="0"/>
              <a:t>Indsæt tekst eller statement I flere linjer</a:t>
            </a:r>
          </a:p>
        </p:txBody>
      </p:sp>
      <p:sp>
        <p:nvSpPr>
          <p:cNvPr id="14" name="Pladsholder til tekst 2"/>
          <p:cNvSpPr>
            <a:spLocks noGrp="1"/>
          </p:cNvSpPr>
          <p:nvPr>
            <p:ph type="body" sz="quarter" idx="13" hasCustomPrompt="1"/>
          </p:nvPr>
        </p:nvSpPr>
        <p:spPr>
          <a:xfrm>
            <a:off x="1908175" y="1478703"/>
            <a:ext cx="7561263" cy="914400"/>
          </a:xfrm>
        </p:spPr>
        <p:txBody>
          <a:bodyPr anchor="b" anchorCtr="0"/>
          <a:lstStyle>
            <a:lvl1pPr>
              <a:lnSpc>
                <a:spcPct val="80000"/>
              </a:lnSpc>
              <a:defRPr sz="5000" cap="all" spc="-100" baseline="0">
                <a:solidFill>
                  <a:schemeClr val="bg1"/>
                </a:solidFill>
                <a:latin typeface="Arial Black" panose="020B0A04020102020204" pitchFamily="34" charset="0"/>
              </a:defRPr>
            </a:lvl1pPr>
          </a:lstStyle>
          <a:p>
            <a:pPr lvl="0"/>
            <a:r>
              <a:rPr lang="da-DK" dirty="0"/>
              <a:t>0X /</a:t>
            </a:r>
          </a:p>
        </p:txBody>
      </p:sp>
      <p:pic>
        <p:nvPicPr>
          <p:cNvPr id="17" name="Bille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1154" y="2342"/>
            <a:ext cx="2634580" cy="1481211"/>
          </a:xfrm>
          <a:prstGeom prst="rect">
            <a:avLst/>
          </a:prstGeom>
          <a:ln w="3175">
            <a:solidFill>
              <a:schemeClr val="accent5"/>
            </a:solidFill>
          </a:ln>
        </p:spPr>
      </p:pic>
      <p:pic>
        <p:nvPicPr>
          <p:cNvPr id="18"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5999" y="6047999"/>
            <a:ext cx="689233" cy="417600"/>
          </a:xfrm>
          <a:prstGeom prst="rect">
            <a:avLst/>
          </a:prstGeom>
        </p:spPr>
      </p:pic>
    </p:spTree>
    <p:extLst>
      <p:ext uri="{BB962C8B-B14F-4D97-AF65-F5344CB8AC3E}">
        <p14:creationId xmlns:p14="http://schemas.microsoft.com/office/powerpoint/2010/main" val="10479515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Kapitel med billede">
    <p:spTree>
      <p:nvGrpSpPr>
        <p:cNvPr id="1" name=""/>
        <p:cNvGrpSpPr/>
        <p:nvPr/>
      </p:nvGrpSpPr>
      <p:grpSpPr>
        <a:xfrm>
          <a:off x="0" y="0"/>
          <a:ext cx="0" cy="0"/>
          <a:chOff x="0" y="0"/>
          <a:chExt cx="0" cy="0"/>
        </a:xfrm>
      </p:grpSpPr>
      <p:sp>
        <p:nvSpPr>
          <p:cNvPr id="9" name="Pladsholder til billede 2"/>
          <p:cNvSpPr>
            <a:spLocks noGrp="1"/>
          </p:cNvSpPr>
          <p:nvPr>
            <p:ph type="pic" sz="quarter" idx="13" hasCustomPrompt="1"/>
          </p:nvPr>
        </p:nvSpPr>
        <p:spPr>
          <a:xfrm>
            <a:off x="0" y="0"/>
            <a:ext cx="12192000" cy="6858000"/>
          </a:xfrm>
          <a:solidFill>
            <a:srgbClr val="9B9B9B"/>
          </a:solidFill>
        </p:spPr>
        <p:txBody>
          <a:bodyPr tIns="0" bIns="612000" anchor="b" anchorCtr="0"/>
          <a:lstStyle>
            <a:lvl1pPr algn="ctr">
              <a:defRPr b="0">
                <a:solidFill>
                  <a:schemeClr val="bg1"/>
                </a:solidFill>
              </a:defRPr>
            </a:lvl1pPr>
          </a:lstStyle>
          <a:p>
            <a:r>
              <a:rPr lang="da-DK" noProof="0" dirty="0"/>
              <a:t>Klik her og indsæt baggrundsbillede via fanen INDSÆT / Billeder</a:t>
            </a:r>
          </a:p>
        </p:txBody>
      </p:sp>
      <p:sp>
        <p:nvSpPr>
          <p:cNvPr id="10" name="Pladsholder til dato 9"/>
          <p:cNvSpPr>
            <a:spLocks noGrp="1"/>
          </p:cNvSpPr>
          <p:nvPr>
            <p:ph type="dt" sz="half" idx="14"/>
          </p:nvPr>
        </p:nvSpPr>
        <p:spPr/>
        <p:txBody>
          <a:bodyPr/>
          <a:lstStyle>
            <a:lvl1pPr>
              <a:defRPr>
                <a:solidFill>
                  <a:schemeClr val="bg1"/>
                </a:solidFill>
              </a:defRPr>
            </a:lvl1pPr>
          </a:lstStyle>
          <a:p>
            <a:r>
              <a:rPr lang="da-DK" dirty="0"/>
              <a:t>Indsæt titel</a:t>
            </a:r>
            <a:endParaRPr lang="en-GB" dirty="0"/>
          </a:p>
        </p:txBody>
      </p:sp>
      <p:sp>
        <p:nvSpPr>
          <p:cNvPr id="11" name="Pladsholder til sidefod 10"/>
          <p:cNvSpPr>
            <a:spLocks noGrp="1"/>
          </p:cNvSpPr>
          <p:nvPr>
            <p:ph type="ftr" sz="quarter" idx="15"/>
          </p:nvPr>
        </p:nvSpPr>
        <p:spPr/>
        <p:txBody>
          <a:bodyPr/>
          <a:lstStyle>
            <a:lvl1pPr>
              <a:defRPr>
                <a:solidFill>
                  <a:schemeClr val="bg1"/>
                </a:solidFill>
              </a:defRPr>
            </a:lvl1pPr>
          </a:lstStyle>
          <a:p>
            <a:r>
              <a:rPr lang="da-DK"/>
              <a:t>Indsæt emne</a:t>
            </a:r>
            <a:endParaRPr lang="en-GB" dirty="0"/>
          </a:p>
        </p:txBody>
      </p:sp>
      <p:sp>
        <p:nvSpPr>
          <p:cNvPr id="12" name="Pladsholder til slidenummer 11"/>
          <p:cNvSpPr>
            <a:spLocks noGrp="1"/>
          </p:cNvSpPr>
          <p:nvPr>
            <p:ph type="sldNum" sz="quarter" idx="16"/>
          </p:nvPr>
        </p:nvSpPr>
        <p:spPr/>
        <p:txBody>
          <a:bodyPr/>
          <a:lstStyle>
            <a:lvl1pPr>
              <a:defRPr>
                <a:solidFill>
                  <a:schemeClr val="bg1"/>
                </a:solidFill>
              </a:defRPr>
            </a:lvl1pPr>
          </a:lstStyle>
          <a:p>
            <a:fld id="{45D37B1E-C366-494F-A587-962AD9AABC83}" type="slidenum">
              <a:rPr lang="en-GB" smtClean="0"/>
              <a:pPr/>
              <a:t>‹nr.›</a:t>
            </a:fld>
            <a:endParaRPr lang="en-GB" dirty="0"/>
          </a:p>
        </p:txBody>
      </p:sp>
      <p:sp>
        <p:nvSpPr>
          <p:cNvPr id="23" name="Pladsholder til tekst 11"/>
          <p:cNvSpPr>
            <a:spLocks noGrp="1"/>
          </p:cNvSpPr>
          <p:nvPr>
            <p:ph type="body" sz="quarter" idx="17" hasCustomPrompt="1"/>
          </p:nvPr>
        </p:nvSpPr>
        <p:spPr>
          <a:xfrm>
            <a:off x="394034" y="6048000"/>
            <a:ext cx="691200" cy="417600"/>
          </a:xfrm>
          <a:blipFill>
            <a:blip r:embed="rId2"/>
            <a:stretch>
              <a:fillRect/>
            </a:stretch>
          </a:blipFill>
        </p:spPr>
        <p:txBody>
          <a:bodyPr/>
          <a:lstStyle>
            <a:lvl1pPr>
              <a:defRPr sz="100" b="0">
                <a:solidFill>
                  <a:schemeClr val="bg1"/>
                </a:solidFill>
              </a:defRPr>
            </a:lvl1pPr>
          </a:lstStyle>
          <a:p>
            <a:pPr lvl="0"/>
            <a:r>
              <a:rPr lang="da-DK" dirty="0"/>
              <a:t>.</a:t>
            </a:r>
          </a:p>
        </p:txBody>
      </p:sp>
      <p:pic>
        <p:nvPicPr>
          <p:cNvPr id="24" name="Billede 2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79620" y="2342"/>
            <a:ext cx="2631513" cy="1481211"/>
          </a:xfrm>
          <a:prstGeom prst="rect">
            <a:avLst/>
          </a:prstGeom>
          <a:ln w="3175">
            <a:solidFill>
              <a:schemeClr val="accent5"/>
            </a:solidFill>
          </a:ln>
        </p:spPr>
      </p:pic>
      <p:sp>
        <p:nvSpPr>
          <p:cNvPr id="16" name="TextBox 7"/>
          <p:cNvSpPr txBox="1"/>
          <p:nvPr userDrawn="1"/>
        </p:nvSpPr>
        <p:spPr>
          <a:xfrm>
            <a:off x="-2059426" y="1548000"/>
            <a:ext cx="1952625" cy="123110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6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Kapitel med billede</a:t>
            </a:r>
          </a:p>
          <a:p>
            <a:pPr algn="r" eaLnBrk="1" hangingPunct="1">
              <a:spcBef>
                <a:spcPts val="0"/>
              </a:spcBef>
              <a:spcAft>
                <a:spcPts val="300"/>
              </a:spcAft>
              <a:defRPr/>
            </a:pPr>
            <a:endParaRPr lang="en-GB" sz="1000" b="1" noProof="1">
              <a:solidFill>
                <a:schemeClr val="tx1">
                  <a:lumMod val="75000"/>
                  <a:lumOff val="25000"/>
                </a:schemeClr>
              </a:solidFill>
              <a:latin typeface="Arial" panose="020B0604020202020204" pitchFamily="34" charset="0"/>
              <a:cs typeface="Arial" panose="020B0604020202020204" pitchFamily="34" charset="0"/>
            </a:endParaRPr>
          </a:p>
          <a:p>
            <a:pPr algn="r" eaLnBrk="1" hangingPunct="1">
              <a:spcBef>
                <a:spcPts val="0"/>
              </a:spcBef>
              <a:spcAft>
                <a:spcPts val="300"/>
              </a:spcAft>
              <a:defRPr/>
            </a:pPr>
            <a:r>
              <a:rPr lang="da-DK" sz="1000" b="0" noProof="1">
                <a:solidFill>
                  <a:schemeClr val="tx1">
                    <a:lumMod val="75000"/>
                    <a:lumOff val="25000"/>
                  </a:schemeClr>
                </a:solidFill>
                <a:latin typeface="Arial" panose="020B0604020202020204" pitchFamily="34" charset="0"/>
                <a:cs typeface="Arial" panose="020B0604020202020204" pitchFamily="34" charset="0"/>
              </a:rPr>
              <a:t>Kapiteldias anvendes </a:t>
            </a:r>
            <a:br>
              <a:rPr lang="da-DK" sz="1000" b="0" noProof="1">
                <a:solidFill>
                  <a:schemeClr val="tx1">
                    <a:lumMod val="75000"/>
                    <a:lumOff val="25000"/>
                  </a:schemeClr>
                </a:solidFill>
                <a:latin typeface="Arial" panose="020B0604020202020204" pitchFamily="34" charset="0"/>
                <a:cs typeface="Arial" panose="020B0604020202020204" pitchFamily="34" charset="0"/>
              </a:rPr>
            </a:br>
            <a:r>
              <a:rPr lang="da-DK" sz="1000" b="0" noProof="1">
                <a:solidFill>
                  <a:schemeClr val="tx1">
                    <a:lumMod val="75000"/>
                    <a:lumOff val="25000"/>
                  </a:schemeClr>
                </a:solidFill>
                <a:latin typeface="Arial" panose="020B0604020202020204" pitchFamily="34" charset="0"/>
                <a:cs typeface="Arial" panose="020B0604020202020204" pitchFamily="34" charset="0"/>
              </a:rPr>
              <a:t>som skilleark i forhold til </a:t>
            </a:r>
            <a:br>
              <a:rPr lang="da-DK" sz="1000" b="0" noProof="1">
                <a:solidFill>
                  <a:schemeClr val="tx1">
                    <a:lumMod val="75000"/>
                    <a:lumOff val="25000"/>
                  </a:schemeClr>
                </a:solidFill>
                <a:latin typeface="Arial" panose="020B0604020202020204" pitchFamily="34" charset="0"/>
                <a:cs typeface="Arial" panose="020B0604020202020204" pitchFamily="34" charset="0"/>
              </a:rPr>
            </a:br>
            <a:r>
              <a:rPr lang="da-DK" sz="1000" b="0" noProof="1">
                <a:solidFill>
                  <a:schemeClr val="tx1">
                    <a:lumMod val="75000"/>
                    <a:lumOff val="25000"/>
                  </a:schemeClr>
                </a:solidFill>
                <a:latin typeface="Arial" panose="020B0604020202020204" pitchFamily="34" charset="0"/>
                <a:cs typeface="Arial" panose="020B0604020202020204" pitchFamily="34" charset="0"/>
              </a:rPr>
              <a:t>oplæggets emner</a:t>
            </a:r>
          </a:p>
          <a:p>
            <a:pPr marL="0" marR="0" indent="0" algn="r" defTabSz="914400" rtl="0" eaLnBrk="1" fontAlgn="auto" latinLnBrk="0" hangingPunct="1">
              <a:lnSpc>
                <a:spcPct val="100000"/>
              </a:lnSpc>
              <a:spcBef>
                <a:spcPts val="0"/>
              </a:spcBef>
              <a:spcAft>
                <a:spcPts val="300"/>
              </a:spcAft>
              <a:buClrTx/>
              <a:buSzTx/>
              <a:buFontTx/>
              <a:buNone/>
              <a:tabLst/>
              <a:defRPr/>
            </a:pPr>
            <a:r>
              <a:rPr lang="da-DK" sz="1000" kern="1200" dirty="0">
                <a:solidFill>
                  <a:schemeClr val="tx1"/>
                </a:solidFill>
                <a:effectLst/>
                <a:latin typeface="Arial" panose="020B0604020202020204" pitchFamily="34" charset="0"/>
                <a:ea typeface="+mn-ea"/>
                <a:cs typeface="Arial" panose="020B0604020202020204" pitchFamily="34" charset="0"/>
              </a:rPr>
              <a:t>Skriv kapitelnummer i 0X / </a:t>
            </a:r>
            <a:br>
              <a:rPr lang="da-DK" sz="1000" kern="1200" dirty="0">
                <a:solidFill>
                  <a:schemeClr val="tx1"/>
                </a:solidFill>
                <a:effectLst/>
                <a:latin typeface="Arial" panose="020B0604020202020204" pitchFamily="34" charset="0"/>
                <a:ea typeface="+mn-ea"/>
                <a:cs typeface="Arial" panose="020B0604020202020204" pitchFamily="34" charset="0"/>
              </a:rPr>
            </a:br>
            <a:r>
              <a:rPr lang="da-DK" sz="1000" kern="1200" dirty="0">
                <a:solidFill>
                  <a:schemeClr val="tx1"/>
                </a:solidFill>
                <a:effectLst/>
                <a:latin typeface="Arial" panose="020B0604020202020204" pitchFamily="34" charset="0"/>
                <a:ea typeface="+mn-ea"/>
                <a:cs typeface="Arial" panose="020B0604020202020204" pitchFamily="34" charset="0"/>
              </a:rPr>
              <a:t>og indsæt overskriften for kapitlet</a:t>
            </a:r>
            <a:endParaRPr lang="en-GB" sz="1000" b="0"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17" name="Gruppe 16"/>
          <p:cNvGrpSpPr/>
          <p:nvPr userDrawn="1"/>
        </p:nvGrpSpPr>
        <p:grpSpPr>
          <a:xfrm>
            <a:off x="-2781153" y="3198331"/>
            <a:ext cx="2641303" cy="2582758"/>
            <a:chOff x="-2748102" y="1898650"/>
            <a:chExt cx="2641303" cy="2582758"/>
          </a:xfrm>
        </p:grpSpPr>
        <p:sp>
          <p:nvSpPr>
            <p:cNvPr id="18" name="TextBox 5"/>
            <p:cNvSpPr txBox="1">
              <a:spLocks noChangeArrowheads="1"/>
            </p:cNvSpPr>
            <p:nvPr userDrawn="1"/>
          </p:nvSpPr>
          <p:spPr bwMode="auto">
            <a:xfrm>
              <a:off x="-2748102" y="1898650"/>
              <a:ext cx="2641303" cy="2582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300"/>
                </a:spcAft>
                <a:defRPr/>
              </a:pPr>
              <a:r>
                <a:rPr lang="da-DK" sz="1000" b="1" noProof="1">
                  <a:solidFill>
                    <a:schemeClr val="tx1">
                      <a:lumMod val="75000"/>
                      <a:lumOff val="25000"/>
                    </a:schemeClr>
                  </a:solidFill>
                </a:rPr>
                <a:t>Indsæt baggrundsbillede</a:t>
              </a:r>
            </a:p>
            <a:p>
              <a:pPr algn="r" eaLnBrk="1" hangingPunct="1">
                <a:spcBef>
                  <a:spcPts val="0"/>
                </a:spcBef>
                <a:spcAft>
                  <a:spcPts val="240"/>
                </a:spcAft>
                <a:defRPr/>
              </a:pPr>
              <a:r>
                <a:rPr lang="da-DK" sz="1000" b="1" noProof="1">
                  <a:solidFill>
                    <a:schemeClr val="tx1">
                      <a:lumMod val="75000"/>
                      <a:lumOff val="25000"/>
                    </a:schemeClr>
                  </a:solidFill>
                </a:rPr>
                <a:t>1.</a:t>
              </a:r>
              <a:r>
                <a:rPr lang="da-DK" sz="1000" noProof="1">
                  <a:solidFill>
                    <a:schemeClr val="tx1">
                      <a:lumMod val="75000"/>
                      <a:lumOff val="25000"/>
                    </a:schemeClr>
                  </a:solidFill>
                </a:rPr>
                <a:t> Klik på den grå baggrund</a:t>
              </a:r>
            </a:p>
            <a:p>
              <a:pPr algn="r" eaLnBrk="1" hangingPunct="1">
                <a:spcBef>
                  <a:spcPts val="0"/>
                </a:spcBef>
                <a:spcAft>
                  <a:spcPts val="240"/>
                </a:spcAft>
                <a:defRPr/>
              </a:pPr>
              <a:r>
                <a:rPr lang="da-DK" sz="1000" b="1" noProof="1">
                  <a:solidFill>
                    <a:schemeClr val="tx1">
                      <a:lumMod val="75000"/>
                      <a:lumOff val="25000"/>
                    </a:schemeClr>
                  </a:solidFill>
                </a:rPr>
                <a:t>2. </a:t>
              </a:r>
              <a:r>
                <a:rPr lang="da-DK" sz="1000" b="0" noProof="1">
                  <a:solidFill>
                    <a:schemeClr val="tx1">
                      <a:lumMod val="75000"/>
                      <a:lumOff val="25000"/>
                    </a:schemeClr>
                  </a:solidFill>
                </a:rPr>
                <a:t>Klik på fanen </a:t>
              </a:r>
              <a:r>
                <a:rPr lang="da-DK" sz="1000" b="1" noProof="1">
                  <a:solidFill>
                    <a:schemeClr val="tx1">
                      <a:lumMod val="75000"/>
                      <a:lumOff val="25000"/>
                    </a:schemeClr>
                  </a:solidFill>
                </a:rPr>
                <a:t>INDSÆT</a:t>
              </a:r>
              <a:r>
                <a:rPr lang="da-DK" sz="1000" b="0" noProof="1">
                  <a:solidFill>
                    <a:schemeClr val="tx1">
                      <a:lumMod val="75000"/>
                      <a:lumOff val="25000"/>
                    </a:schemeClr>
                  </a:solidFill>
                </a:rPr>
                <a:t> og </a:t>
              </a:r>
              <a:br>
                <a:rPr lang="da-DK" sz="1000" b="0" noProof="1">
                  <a:solidFill>
                    <a:schemeClr val="tx1">
                      <a:lumMod val="75000"/>
                      <a:lumOff val="25000"/>
                    </a:schemeClr>
                  </a:solidFill>
                </a:rPr>
              </a:br>
              <a:r>
                <a:rPr lang="da-DK" sz="1000" b="0" noProof="1">
                  <a:solidFill>
                    <a:schemeClr val="tx1">
                      <a:lumMod val="75000"/>
                      <a:lumOff val="25000"/>
                    </a:schemeClr>
                  </a:solidFill>
                </a:rPr>
                <a:t>klik på knappen Billeder </a:t>
              </a:r>
            </a:p>
            <a:p>
              <a:pPr algn="r" eaLnBrk="1" hangingPunct="1">
                <a:spcBef>
                  <a:spcPts val="0"/>
                </a:spcBef>
                <a:spcAft>
                  <a:spcPts val="240"/>
                </a:spcAft>
                <a:defRPr/>
              </a:pPr>
              <a:r>
                <a:rPr lang="da-DK" sz="1000" b="1" noProof="1">
                  <a:solidFill>
                    <a:schemeClr val="tx1">
                      <a:lumMod val="75000"/>
                      <a:lumOff val="25000"/>
                    </a:schemeClr>
                  </a:solidFill>
                </a:rPr>
                <a:t>3. </a:t>
              </a:r>
              <a:r>
                <a:rPr lang="da-DK" sz="1000" b="0" noProof="1">
                  <a:solidFill>
                    <a:schemeClr val="tx1">
                      <a:lumMod val="75000"/>
                      <a:lumOff val="25000"/>
                    </a:schemeClr>
                  </a:solidFill>
                </a:rPr>
                <a:t>Find ønsket</a:t>
              </a:r>
              <a:r>
                <a:rPr lang="da-DK" sz="1000" b="0" baseline="0" noProof="1">
                  <a:solidFill>
                    <a:schemeClr val="tx1">
                      <a:lumMod val="75000"/>
                      <a:lumOff val="25000"/>
                    </a:schemeClr>
                  </a:solidFill>
                </a:rPr>
                <a:t> billede og klik </a:t>
              </a:r>
              <a:r>
                <a:rPr lang="da-DK" sz="1000" b="1" baseline="0" noProof="1">
                  <a:solidFill>
                    <a:schemeClr val="tx1">
                      <a:lumMod val="75000"/>
                      <a:lumOff val="25000"/>
                    </a:schemeClr>
                  </a:solidFill>
                </a:rPr>
                <a:t>Indsæt</a:t>
              </a:r>
            </a:p>
            <a:p>
              <a:pPr algn="r" eaLnBrk="1" hangingPunct="1">
                <a:spcBef>
                  <a:spcPts val="0"/>
                </a:spcBef>
                <a:spcAft>
                  <a:spcPts val="240"/>
                </a:spcAft>
                <a:buFontTx/>
                <a:buNone/>
                <a:defRPr/>
              </a:pPr>
              <a:r>
                <a:rPr lang="da-DK" sz="1000" noProof="1">
                  <a:solidFill>
                    <a:schemeClr val="tx1">
                      <a:lumMod val="75000"/>
                      <a:lumOff val="25000"/>
                    </a:schemeClr>
                  </a:solidFill>
                </a:rPr>
                <a:t>4. Klik </a:t>
              </a:r>
              <a:r>
                <a:rPr lang="da-DK" sz="1000" b="1" noProof="1">
                  <a:solidFill>
                    <a:schemeClr val="tx1">
                      <a:lumMod val="75000"/>
                      <a:lumOff val="25000"/>
                    </a:schemeClr>
                  </a:solidFill>
                </a:rPr>
                <a:t>Beskær </a:t>
              </a:r>
              <a:r>
                <a:rPr lang="da-DK" sz="1000" noProof="1">
                  <a:solidFill>
                    <a:schemeClr val="tx1">
                      <a:lumMod val="75000"/>
                      <a:lumOff val="25000"/>
                    </a:schemeClr>
                  </a:solidFill>
                </a:rPr>
                <a:t>for at ændre</a:t>
              </a:r>
            </a:p>
            <a:p>
              <a:pPr algn="r" eaLnBrk="1" hangingPunct="1">
                <a:spcBef>
                  <a:spcPts val="0"/>
                </a:spcBef>
                <a:spcAft>
                  <a:spcPts val="240"/>
                </a:spcAft>
                <a:buFontTx/>
                <a:buNone/>
                <a:defRPr/>
              </a:pPr>
              <a:r>
                <a:rPr lang="da-DK" sz="1000" noProof="1">
                  <a:solidFill>
                    <a:schemeClr val="tx1">
                      <a:lumMod val="75000"/>
                      <a:lumOff val="25000"/>
                    </a:schemeClr>
                  </a:solidFill>
                </a:rPr>
                <a:t>billedets fokus/størrelse</a:t>
              </a:r>
            </a:p>
            <a:p>
              <a:pPr algn="r" eaLnBrk="1" hangingPunct="1">
                <a:spcBef>
                  <a:spcPct val="0"/>
                </a:spcBef>
                <a:spcAft>
                  <a:spcPts val="240"/>
                </a:spcAft>
                <a:buFontTx/>
                <a:buNone/>
                <a:defRPr/>
              </a:pPr>
              <a:r>
                <a:rPr lang="da-DK" altLang="da-DK" sz="1000" b="1" noProof="1">
                  <a:solidFill>
                    <a:schemeClr val="tx1">
                      <a:lumMod val="75000"/>
                      <a:lumOff val="25000"/>
                    </a:schemeClr>
                  </a:solidFill>
                  <a:cs typeface="Arial" pitchFamily="34" charset="0"/>
                </a:rPr>
                <a:t>5. </a:t>
              </a:r>
              <a:r>
                <a:rPr lang="da-DK" altLang="da-DK" sz="1000" noProof="1">
                  <a:solidFill>
                    <a:schemeClr val="tx1">
                      <a:lumMod val="75000"/>
                      <a:lumOff val="25000"/>
                    </a:schemeClr>
                  </a:solidFill>
                  <a:cs typeface="Arial" pitchFamily="34" charset="0"/>
                </a:rPr>
                <a:t>Ønsker du at skalere billedet, </a:t>
              </a:r>
              <a:br>
                <a:rPr lang="da-DK" altLang="da-DK" sz="1000"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så hold </a:t>
              </a:r>
              <a:r>
                <a:rPr lang="da-DK" altLang="da-DK" sz="1000" b="1" noProof="1">
                  <a:solidFill>
                    <a:schemeClr val="tx1">
                      <a:lumMod val="75000"/>
                      <a:lumOff val="25000"/>
                    </a:schemeClr>
                  </a:solidFill>
                  <a:cs typeface="Arial" pitchFamily="34" charset="0"/>
                </a:rPr>
                <a:t>SHIFT</a:t>
              </a:r>
              <a:r>
                <a:rPr lang="da-DK" altLang="da-DK" sz="1000" noProof="1">
                  <a:solidFill>
                    <a:schemeClr val="tx1">
                      <a:lumMod val="75000"/>
                      <a:lumOff val="25000"/>
                    </a:schemeClr>
                  </a:solidFill>
                  <a:cs typeface="Arial" pitchFamily="34" charset="0"/>
                </a:rPr>
                <a:t>-knappen nede, mens </a:t>
              </a:r>
              <a:br>
                <a:rPr lang="da-DK" altLang="da-DK" sz="1000"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der trækkes i billedets hjørner</a:t>
              </a:r>
            </a:p>
            <a:p>
              <a:pPr algn="r" eaLnBrk="1" hangingPunct="1">
                <a:spcBef>
                  <a:spcPct val="0"/>
                </a:spcBef>
                <a:spcAft>
                  <a:spcPts val="240"/>
                </a:spcAft>
                <a:buFontTx/>
                <a:buNone/>
                <a:defRPr/>
              </a:pPr>
              <a:endParaRPr lang="da-DK" altLang="da-DK" sz="1200" noProof="1">
                <a:solidFill>
                  <a:schemeClr val="tx1">
                    <a:lumMod val="75000"/>
                    <a:lumOff val="25000"/>
                  </a:schemeClr>
                </a:solidFill>
                <a:cs typeface="Arial" pitchFamily="34" charset="0"/>
              </a:endParaRPr>
            </a:p>
            <a:p>
              <a:pPr algn="r" eaLnBrk="1" hangingPunct="1">
                <a:spcBef>
                  <a:spcPts val="0"/>
                </a:spcBef>
                <a:spcAft>
                  <a:spcPts val="240"/>
                </a:spcAft>
                <a:defRPr/>
              </a:pPr>
              <a:endParaRPr lang="da-DK" sz="1000" b="1" noProof="1">
                <a:solidFill>
                  <a:schemeClr val="tx1">
                    <a:lumMod val="75000"/>
                    <a:lumOff val="25000"/>
                  </a:schemeClr>
                </a:solidFill>
              </a:endParaRPr>
            </a:p>
            <a:p>
              <a:pPr algn="r" eaLnBrk="1" hangingPunct="1">
                <a:spcBef>
                  <a:spcPts val="0"/>
                </a:spcBef>
                <a:spcAft>
                  <a:spcPts val="240"/>
                </a:spcAft>
                <a:defRPr/>
              </a:pPr>
              <a:r>
                <a:rPr lang="da-DK" sz="1000" b="1" noProof="1">
                  <a:solidFill>
                    <a:schemeClr val="tx1">
                      <a:lumMod val="75000"/>
                      <a:lumOff val="25000"/>
                    </a:schemeClr>
                  </a:solidFill>
                </a:rPr>
                <a:t>6.</a:t>
              </a:r>
              <a:r>
                <a:rPr lang="da-DK" sz="1000" noProof="1">
                  <a:solidFill>
                    <a:schemeClr val="tx1">
                      <a:lumMod val="75000"/>
                      <a:lumOff val="25000"/>
                    </a:schemeClr>
                  </a:solidFill>
                </a:rPr>
                <a:t> Forsvinder din tekst,</a:t>
              </a:r>
              <a:r>
                <a:rPr lang="da-DK" sz="1000" baseline="0" noProof="1">
                  <a:solidFill>
                    <a:schemeClr val="tx1">
                      <a:lumMod val="75000"/>
                      <a:lumOff val="25000"/>
                    </a:schemeClr>
                  </a:solidFill>
                </a:rPr>
                <a:t> </a:t>
              </a:r>
              <a:r>
                <a:rPr lang="da-DK" sz="1000" noProof="1">
                  <a:solidFill>
                    <a:schemeClr val="tx1">
                      <a:lumMod val="75000"/>
                      <a:lumOff val="25000"/>
                    </a:schemeClr>
                  </a:solidFill>
                </a:rPr>
                <a:t>højreklik på billedet </a:t>
              </a:r>
              <a:br>
                <a:rPr lang="da-DK" sz="1000" noProof="1">
                  <a:solidFill>
                    <a:schemeClr val="tx1">
                      <a:lumMod val="75000"/>
                      <a:lumOff val="25000"/>
                    </a:schemeClr>
                  </a:solidFill>
                </a:rPr>
              </a:br>
              <a:r>
                <a:rPr lang="da-DK" sz="1000" noProof="1">
                  <a:solidFill>
                    <a:schemeClr val="tx1">
                      <a:lumMod val="75000"/>
                      <a:lumOff val="25000"/>
                    </a:schemeClr>
                  </a:solidFill>
                </a:rPr>
                <a:t>og vælg </a:t>
              </a:r>
              <a:r>
                <a:rPr lang="da-DK" sz="1000" b="1" noProof="1">
                  <a:solidFill>
                    <a:schemeClr val="tx1">
                      <a:lumMod val="75000"/>
                      <a:lumOff val="25000"/>
                    </a:schemeClr>
                  </a:solidFill>
                </a:rPr>
                <a:t>Placer bagest, </a:t>
              </a:r>
              <a:r>
                <a:rPr lang="da-DK" sz="1000" b="0" noProof="1">
                  <a:solidFill>
                    <a:schemeClr val="tx1">
                      <a:lumMod val="75000"/>
                      <a:lumOff val="25000"/>
                    </a:schemeClr>
                  </a:solidFill>
                </a:rPr>
                <a:t>eller højreklik og </a:t>
              </a:r>
              <a:br>
                <a:rPr lang="da-DK" sz="1000" b="0" noProof="1">
                  <a:solidFill>
                    <a:schemeClr val="tx1">
                      <a:lumMod val="75000"/>
                      <a:lumOff val="25000"/>
                    </a:schemeClr>
                  </a:solidFill>
                </a:rPr>
              </a:br>
              <a:r>
                <a:rPr lang="da-DK" sz="1000" b="0" noProof="1">
                  <a:solidFill>
                    <a:schemeClr val="tx1">
                      <a:lumMod val="75000"/>
                      <a:lumOff val="25000"/>
                    </a:schemeClr>
                  </a:solidFill>
                </a:rPr>
                <a:t>vælg </a:t>
              </a:r>
              <a:r>
                <a:rPr lang="da-DK" sz="1000" b="1" noProof="1">
                  <a:solidFill>
                    <a:schemeClr val="tx1">
                      <a:lumMod val="75000"/>
                      <a:lumOff val="25000"/>
                    </a:schemeClr>
                  </a:solidFill>
                </a:rPr>
                <a:t>Nulstil slide</a:t>
              </a:r>
            </a:p>
          </p:txBody>
        </p:sp>
        <p:grpSp>
          <p:nvGrpSpPr>
            <p:cNvPr id="19" name="Gruppe 57"/>
            <p:cNvGrpSpPr>
              <a:grpSpLocks/>
            </p:cNvGrpSpPr>
            <p:nvPr/>
          </p:nvGrpSpPr>
          <p:grpSpPr bwMode="auto">
            <a:xfrm>
              <a:off x="-454060" y="3593903"/>
              <a:ext cx="330033" cy="396146"/>
              <a:chOff x="1018031" y="5113037"/>
              <a:chExt cx="373412" cy="448177"/>
            </a:xfrm>
          </p:grpSpPr>
          <p:pic>
            <p:nvPicPr>
              <p:cNvPr id="21" name="Billede 5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8031" y="5134460"/>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ounded Rectangle 25"/>
              <p:cNvSpPr/>
              <p:nvPr/>
            </p:nvSpPr>
            <p:spPr bwMode="auto">
              <a:xfrm>
                <a:off x="1023497" y="5113037"/>
                <a:ext cx="210151" cy="17241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pic>
          <p:nvPicPr>
            <p:cNvPr id="20" name="Billede 56"/>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046164" y="2756287"/>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
        <p:nvSpPr>
          <p:cNvPr id="33" name="Title 1"/>
          <p:cNvSpPr>
            <a:spLocks noGrp="1"/>
          </p:cNvSpPr>
          <p:nvPr>
            <p:ph type="title" hasCustomPrompt="1"/>
          </p:nvPr>
        </p:nvSpPr>
        <p:spPr>
          <a:xfrm>
            <a:off x="1908175" y="2390290"/>
            <a:ext cx="7561263" cy="3310530"/>
          </a:xfrm>
        </p:spPr>
        <p:txBody>
          <a:bodyPr anchor="t" anchorCtr="0"/>
          <a:lstStyle>
            <a:lvl1pPr>
              <a:lnSpc>
                <a:spcPct val="80000"/>
              </a:lnSpc>
              <a:defRPr sz="5000" b="0" cap="all" spc="-100" baseline="0">
                <a:solidFill>
                  <a:schemeClr val="bg1"/>
                </a:solidFill>
              </a:defRPr>
            </a:lvl1pPr>
          </a:lstStyle>
          <a:p>
            <a:r>
              <a:rPr lang="da-DK" noProof="0" dirty="0"/>
              <a:t>Indsæt tekst eller statement I flere linjer</a:t>
            </a:r>
          </a:p>
        </p:txBody>
      </p:sp>
      <p:sp>
        <p:nvSpPr>
          <p:cNvPr id="34" name="Pladsholder til tekst 2"/>
          <p:cNvSpPr>
            <a:spLocks noGrp="1"/>
          </p:cNvSpPr>
          <p:nvPr>
            <p:ph type="body" sz="quarter" idx="18" hasCustomPrompt="1"/>
          </p:nvPr>
        </p:nvSpPr>
        <p:spPr>
          <a:xfrm>
            <a:off x="1908175" y="1478703"/>
            <a:ext cx="7561263" cy="914400"/>
          </a:xfrm>
        </p:spPr>
        <p:txBody>
          <a:bodyPr anchor="b" anchorCtr="0"/>
          <a:lstStyle>
            <a:lvl1pPr>
              <a:lnSpc>
                <a:spcPct val="80000"/>
              </a:lnSpc>
              <a:defRPr sz="5000" cap="all" spc="-100" baseline="0">
                <a:solidFill>
                  <a:schemeClr val="bg1"/>
                </a:solidFill>
                <a:latin typeface="Arial Black" panose="020B0A04020102020204" pitchFamily="34" charset="0"/>
              </a:defRPr>
            </a:lvl1pPr>
          </a:lstStyle>
          <a:p>
            <a:pPr lvl="0"/>
            <a:r>
              <a:rPr lang="da-DK" dirty="0"/>
              <a:t>0X /</a:t>
            </a:r>
          </a:p>
        </p:txBody>
      </p:sp>
    </p:spTree>
    <p:extLst>
      <p:ext uri="{BB962C8B-B14F-4D97-AF65-F5344CB8AC3E}">
        <p14:creationId xmlns:p14="http://schemas.microsoft.com/office/powerpoint/2010/main" val="20171038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ekst eller grafik">
    <p:spTree>
      <p:nvGrpSpPr>
        <p:cNvPr id="1" name=""/>
        <p:cNvGrpSpPr/>
        <p:nvPr/>
      </p:nvGrpSpPr>
      <p:grpSpPr>
        <a:xfrm>
          <a:off x="0" y="0"/>
          <a:ext cx="0" cy="0"/>
          <a:chOff x="0" y="0"/>
          <a:chExt cx="0" cy="0"/>
        </a:xfrm>
      </p:grpSpPr>
      <p:pic>
        <p:nvPicPr>
          <p:cNvPr id="24" name="Billed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5322" y="1529998"/>
            <a:ext cx="2642920" cy="1485900"/>
          </a:xfrm>
          <a:prstGeom prst="rect">
            <a:avLst/>
          </a:prstGeom>
          <a:ln w="3175">
            <a:solidFill>
              <a:schemeClr val="accent5"/>
            </a:solidFill>
          </a:ln>
        </p:spPr>
      </p:pic>
      <p:pic>
        <p:nvPicPr>
          <p:cNvPr id="11" name="Billed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5323" y="0"/>
            <a:ext cx="2642920" cy="1485900"/>
          </a:xfrm>
          <a:prstGeom prst="rect">
            <a:avLst/>
          </a:prstGeom>
          <a:ln w="3175">
            <a:solidFill>
              <a:schemeClr val="accent5"/>
            </a:solidFill>
          </a:ln>
        </p:spPr>
      </p:pic>
      <p:sp>
        <p:nvSpPr>
          <p:cNvPr id="8" name="Pladsholder til dato 7"/>
          <p:cNvSpPr>
            <a:spLocks noGrp="1"/>
          </p:cNvSpPr>
          <p:nvPr>
            <p:ph type="dt" sz="half" idx="10"/>
          </p:nvPr>
        </p:nvSpPr>
        <p:spPr/>
        <p:txBody>
          <a:bodyPr/>
          <a:lstStyle>
            <a:lvl1pPr>
              <a:defRPr>
                <a:solidFill>
                  <a:srgbClr val="1F3B7A"/>
                </a:solidFill>
              </a:defRPr>
            </a:lvl1pPr>
          </a:lstStyle>
          <a:p>
            <a:r>
              <a:rPr lang="da-DK" dirty="0"/>
              <a:t>Indsæt titel</a:t>
            </a:r>
            <a:endParaRPr lang="en-GB" dirty="0"/>
          </a:p>
        </p:txBody>
      </p:sp>
      <p:sp>
        <p:nvSpPr>
          <p:cNvPr id="9" name="Pladsholder til sidefod 8"/>
          <p:cNvSpPr>
            <a:spLocks noGrp="1"/>
          </p:cNvSpPr>
          <p:nvPr>
            <p:ph type="ftr" sz="quarter" idx="11"/>
          </p:nvPr>
        </p:nvSpPr>
        <p:spPr/>
        <p:txBody>
          <a:bodyPr/>
          <a:lstStyle>
            <a:lvl1pPr>
              <a:defRPr>
                <a:solidFill>
                  <a:srgbClr val="1F3B7A"/>
                </a:solidFill>
              </a:defRPr>
            </a:lvl1pPr>
          </a:lstStyle>
          <a:p>
            <a:r>
              <a:rPr lang="da-DK"/>
              <a:t>Indsæt emne</a:t>
            </a:r>
            <a:endParaRPr lang="en-GB" dirty="0"/>
          </a:p>
        </p:txBody>
      </p:sp>
      <p:sp>
        <p:nvSpPr>
          <p:cNvPr id="2" name="Title 1"/>
          <p:cNvSpPr>
            <a:spLocks noGrp="1"/>
          </p:cNvSpPr>
          <p:nvPr>
            <p:ph type="title" hasCustomPrompt="1"/>
          </p:nvPr>
        </p:nvSpPr>
        <p:spPr/>
        <p:txBody>
          <a:bodyPr/>
          <a:lstStyle>
            <a:lvl1pPr>
              <a:defRPr/>
            </a:lvl1pPr>
          </a:lstStyle>
          <a:p>
            <a:r>
              <a:rPr lang="da-DK" noProof="0" dirty="0"/>
              <a:t>Overskrift i maksimalt to linjer</a:t>
            </a:r>
          </a:p>
        </p:txBody>
      </p:sp>
      <p:sp>
        <p:nvSpPr>
          <p:cNvPr id="3" name="Content Placeholder 2"/>
          <p:cNvSpPr>
            <a:spLocks noGrp="1"/>
          </p:cNvSpPr>
          <p:nvPr>
            <p:ph idx="1" hasCustomPrompt="1"/>
          </p:nvPr>
        </p:nvSpPr>
        <p:spPr/>
        <p:txBody>
          <a:bodyPr rIns="1548000"/>
          <a:lstStyle>
            <a:lvl1pPr>
              <a:defRPr/>
            </a:lvl1pPr>
          </a:lstStyle>
          <a:p>
            <a:pPr lvl="0"/>
            <a:r>
              <a:rPr lang="da-DK" noProof="0" dirty="0"/>
              <a:t>Indsæt tekst/punktopstilling eller klik på ikonerne for at indsætte tabel, graf, </a:t>
            </a:r>
            <a:r>
              <a:rPr lang="da-DK" noProof="0" dirty="0" err="1"/>
              <a:t>SmartArt</a:t>
            </a:r>
            <a:r>
              <a:rPr lang="da-DK" noProof="0" dirty="0"/>
              <a:t> eller video, brug andet layout til billedindsættelse (Billede)</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0" name="Pladsholder til slidenummer 9"/>
          <p:cNvSpPr>
            <a:spLocks noGrp="1"/>
          </p:cNvSpPr>
          <p:nvPr>
            <p:ph type="sldNum" sz="quarter" idx="12"/>
          </p:nvPr>
        </p:nvSpPr>
        <p:spPr/>
        <p:txBody>
          <a:bodyPr/>
          <a:lstStyle/>
          <a:p>
            <a:fld id="{45D37B1E-C366-494F-A587-962AD9AABC83}" type="slidenum">
              <a:rPr lang="en-GB" smtClean="0"/>
              <a:pPr/>
              <a:t>‹nr.›</a:t>
            </a:fld>
            <a:endParaRPr lang="en-GB" dirty="0"/>
          </a:p>
        </p:txBody>
      </p:sp>
      <p:grpSp>
        <p:nvGrpSpPr>
          <p:cNvPr id="13" name="Gruppe 12"/>
          <p:cNvGrpSpPr/>
          <p:nvPr userDrawn="1"/>
        </p:nvGrpSpPr>
        <p:grpSpPr>
          <a:xfrm>
            <a:off x="-2783394" y="3119096"/>
            <a:ext cx="2644131" cy="2405543"/>
            <a:chOff x="-2783394" y="2179188"/>
            <a:chExt cx="2644131" cy="2405543"/>
          </a:xfrm>
        </p:grpSpPr>
        <p:sp>
          <p:nvSpPr>
            <p:cNvPr id="14" name="AutoShape 4"/>
            <p:cNvSpPr>
              <a:spLocks/>
            </p:cNvSpPr>
            <p:nvPr userDrawn="1"/>
          </p:nvSpPr>
          <p:spPr bwMode="gray">
            <a:xfrm>
              <a:off x="-2783394" y="2179188"/>
              <a:ext cx="263773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Tekst eller grafik</a:t>
              </a:r>
            </a:p>
            <a:p>
              <a:pPr algn="r">
                <a:spcAft>
                  <a:spcPts val="3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Tekst og 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1=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Underoverskrif</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én gang til for at få</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3-5</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1000" b="0" noProof="1">
                  <a:solidFill>
                    <a:schemeClr val="tx1">
                      <a:lumMod val="75000"/>
                      <a:lumOff val="25000"/>
                    </a:schemeClr>
                  </a:solidFill>
                  <a:latin typeface="Arial" panose="020B0604020202020204" pitchFamily="34" charset="0"/>
                  <a:cs typeface="Arial" panose="020B0604020202020204" pitchFamily="34" charset="0"/>
                </a:rPr>
                <a:t>Punktopstilling</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 </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ny linje.</a:t>
              </a:r>
              <a:r>
                <a:rPr lang="da-DK" altLang="da-DK" sz="1000" b="0" baseline="0" noProof="1">
                  <a:solidFill>
                    <a:schemeClr val="tx1">
                      <a:lumMod val="75000"/>
                      <a:lumOff val="25000"/>
                    </a:schemeClr>
                  </a:solidFill>
                  <a:latin typeface="Arial" panose="020B0604020202020204" pitchFamily="34" charset="0"/>
                  <a:cs typeface="Arial" panose="020B0604020202020204" pitchFamily="34" charset="0"/>
                </a:rPr>
                <a:t>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-tasterne for at komme tilbage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bruges til at hoppe mellem </a:t>
              </a:r>
              <a:br>
                <a:rPr lang="nb-NO" altLang="da-DK" sz="1000" noProof="1">
                  <a:solidFill>
                    <a:schemeClr val="tx1">
                      <a:lumMod val="75000"/>
                      <a:lumOff val="25000"/>
                    </a:schemeClr>
                  </a:solidFill>
                  <a:latin typeface="Arial" panose="020B0604020202020204" pitchFamily="34" charset="0"/>
                  <a:cs typeface="Arial" panose="020B0604020202020204" pitchFamily="34" charset="0"/>
                </a:rPr>
              </a:br>
              <a:r>
                <a:rPr lang="nb-NO" altLang="da-DK" sz="1000" noProof="1">
                  <a:solidFill>
                    <a:schemeClr val="tx1">
                      <a:lumMod val="75000"/>
                      <a:lumOff val="25000"/>
                    </a:schemeClr>
                  </a:solidFill>
                  <a:latin typeface="Arial" panose="020B0604020202020204" pitchFamily="34" charset="0"/>
                  <a:cs typeface="Arial" panose="020B0604020202020204" pitchFamily="34" charset="0"/>
                </a:rPr>
                <a:t>tekst-typografierne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15" name="Gruppe 3"/>
            <p:cNvGrpSpPr>
              <a:grpSpLocks/>
            </p:cNvGrpSpPr>
            <p:nvPr userDrawn="1"/>
          </p:nvGrpSpPr>
          <p:grpSpPr bwMode="auto">
            <a:xfrm>
              <a:off x="-1066947" y="4384277"/>
              <a:ext cx="419099" cy="196850"/>
              <a:chOff x="2010094" y="2868664"/>
              <a:chExt cx="417987" cy="196850"/>
            </a:xfrm>
          </p:grpSpPr>
          <p:pic>
            <p:nvPicPr>
              <p:cNvPr id="19" name="Billed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0094" y="28686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ounded Rectangle 12"/>
              <p:cNvSpPr/>
              <p:nvPr/>
            </p:nvSpPr>
            <p:spPr bwMode="auto">
              <a:xfrm>
                <a:off x="2231753" y="28797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16" name="Gruppe 2"/>
            <p:cNvGrpSpPr>
              <a:grpSpLocks/>
            </p:cNvGrpSpPr>
            <p:nvPr userDrawn="1"/>
          </p:nvGrpSpPr>
          <p:grpSpPr bwMode="auto">
            <a:xfrm>
              <a:off x="-552013" y="4387881"/>
              <a:ext cx="412750" cy="196850"/>
              <a:chOff x="2542276" y="3303503"/>
              <a:chExt cx="413649" cy="196850"/>
            </a:xfrm>
          </p:grpSpPr>
          <p:pic>
            <p:nvPicPr>
              <p:cNvPr id="17" name="Billed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51113" y="330350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ounded Rectangle 12"/>
              <p:cNvSpPr/>
              <p:nvPr/>
            </p:nvSpPr>
            <p:spPr bwMode="auto">
              <a:xfrm>
                <a:off x="2542276" y="331461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
        <p:nvSpPr>
          <p:cNvPr id="21"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Tree>
    <p:extLst>
      <p:ext uri="{BB962C8B-B14F-4D97-AF65-F5344CB8AC3E}">
        <p14:creationId xmlns:p14="http://schemas.microsoft.com/office/powerpoint/2010/main" val="9741482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 preserve="1">
  <p:cSld name="Tekst eller grafik med kant">
    <p:spTree>
      <p:nvGrpSpPr>
        <p:cNvPr id="1" name=""/>
        <p:cNvGrpSpPr/>
        <p:nvPr/>
      </p:nvGrpSpPr>
      <p:grpSpPr>
        <a:xfrm>
          <a:off x="0" y="0"/>
          <a:ext cx="0" cy="0"/>
          <a:chOff x="0" y="0"/>
          <a:chExt cx="0" cy="0"/>
        </a:xfrm>
      </p:grpSpPr>
      <p:pic>
        <p:nvPicPr>
          <p:cNvPr id="28" name="Billed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5322" y="1529999"/>
            <a:ext cx="2642919" cy="1485899"/>
          </a:xfrm>
          <a:prstGeom prst="rect">
            <a:avLst/>
          </a:prstGeom>
          <a:ln w="3175">
            <a:solidFill>
              <a:schemeClr val="accent5"/>
            </a:solidFill>
          </a:ln>
        </p:spPr>
      </p:pic>
      <p:sp>
        <p:nvSpPr>
          <p:cNvPr id="14"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p>
        </p:txBody>
      </p:sp>
      <p:sp>
        <p:nvSpPr>
          <p:cNvPr id="7" name="Pladsholder til dato 6"/>
          <p:cNvSpPr>
            <a:spLocks noGrp="1"/>
          </p:cNvSpPr>
          <p:nvPr>
            <p:ph type="dt" sz="half" idx="10"/>
          </p:nvPr>
        </p:nvSpPr>
        <p:spPr/>
        <p:txBody>
          <a:bodyPr/>
          <a:lstStyle>
            <a:lvl1pPr>
              <a:defRPr>
                <a:solidFill>
                  <a:schemeClr val="bg1"/>
                </a:solidFill>
              </a:defRPr>
            </a:lvl1pPr>
          </a:lstStyle>
          <a:p>
            <a:r>
              <a:rPr lang="da-DK" dirty="0"/>
              <a:t>Indsæt titel</a:t>
            </a:r>
            <a:endParaRPr lang="en-GB" dirty="0"/>
          </a:p>
        </p:txBody>
      </p:sp>
      <p:sp>
        <p:nvSpPr>
          <p:cNvPr id="8" name="Pladsholder til sidefod 7"/>
          <p:cNvSpPr>
            <a:spLocks noGrp="1"/>
          </p:cNvSpPr>
          <p:nvPr>
            <p:ph type="ftr" sz="quarter" idx="11"/>
          </p:nvPr>
        </p:nvSpPr>
        <p:spPr/>
        <p:txBody>
          <a:bodyPr/>
          <a:lstStyle>
            <a:lvl1pPr>
              <a:defRPr>
                <a:solidFill>
                  <a:schemeClr val="bg1"/>
                </a:solidFill>
              </a:defRPr>
            </a:lvl1pPr>
          </a:lstStyle>
          <a:p>
            <a:r>
              <a:rPr lang="da-DK"/>
              <a:t>Indsæt emne</a:t>
            </a:r>
            <a:endParaRPr lang="en-GB" dirty="0"/>
          </a:p>
        </p:txBody>
      </p:sp>
      <p:sp>
        <p:nvSpPr>
          <p:cNvPr id="2" name="Title 1"/>
          <p:cNvSpPr>
            <a:spLocks noGrp="1"/>
          </p:cNvSpPr>
          <p:nvPr>
            <p:ph type="title" hasCustomPrompt="1"/>
          </p:nvPr>
        </p:nvSpPr>
        <p:spPr/>
        <p:txBody>
          <a:bodyPr/>
          <a:lstStyle>
            <a:lvl1pPr>
              <a:defRPr/>
            </a:lvl1pPr>
          </a:lstStyle>
          <a:p>
            <a:r>
              <a:rPr lang="da-DK" noProof="0" dirty="0"/>
              <a:t>Overskrift i maksimalt to linjer</a:t>
            </a:r>
            <a:endParaRPr lang="en-GB" dirty="0"/>
          </a:p>
        </p:txBody>
      </p:sp>
      <p:sp>
        <p:nvSpPr>
          <p:cNvPr id="3" name="Content Placeholder 2"/>
          <p:cNvSpPr>
            <a:spLocks noGrp="1"/>
          </p:cNvSpPr>
          <p:nvPr>
            <p:ph idx="1" hasCustomPrompt="1"/>
          </p:nvPr>
        </p:nvSpPr>
        <p:spPr>
          <a:xfrm>
            <a:off x="1908175" y="1898650"/>
            <a:ext cx="9116091" cy="3790950"/>
          </a:xfrm>
        </p:spPr>
        <p:txBody>
          <a:bodyPr rIns="1548000"/>
          <a:lstStyle>
            <a:lvl1pPr>
              <a:defRPr/>
            </a:lvl1pPr>
          </a:lstStyle>
          <a:p>
            <a:pPr lvl="0"/>
            <a:r>
              <a:rPr lang="da-DK" noProof="0" dirty="0"/>
              <a:t>Indsæt tekst/punktopstilling eller klik på ikonerne for at indsætte tabel, graf, </a:t>
            </a:r>
            <a:r>
              <a:rPr lang="da-DK" noProof="0" dirty="0" err="1"/>
              <a:t>SmartArt</a:t>
            </a:r>
            <a:r>
              <a:rPr lang="da-DK" noProof="0" dirty="0"/>
              <a:t> eller video, brug andet layout til billedindsættelse (Billede med kant)</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ladsholder til slidenummer 8"/>
          <p:cNvSpPr>
            <a:spLocks noGrp="1"/>
          </p:cNvSpPr>
          <p:nvPr>
            <p:ph type="sldNum" sz="quarter" idx="12"/>
          </p:nvPr>
        </p:nvSpPr>
        <p:spPr/>
        <p:txBody>
          <a:bodyPr/>
          <a:lstStyle/>
          <a:p>
            <a:fld id="{45D37B1E-C366-494F-A587-962AD9AABC83}" type="slidenum">
              <a:rPr lang="en-GB" smtClean="0"/>
              <a:pPr/>
              <a:t>‹nr.›</a:t>
            </a:fld>
            <a:endParaRPr lang="en-GB" dirty="0"/>
          </a:p>
        </p:txBody>
      </p:sp>
      <p:grpSp>
        <p:nvGrpSpPr>
          <p:cNvPr id="12" name="Gruppe 11"/>
          <p:cNvGrpSpPr/>
          <p:nvPr userDrawn="1"/>
        </p:nvGrpSpPr>
        <p:grpSpPr>
          <a:xfrm>
            <a:off x="-2783394" y="3119096"/>
            <a:ext cx="2644131" cy="2405543"/>
            <a:chOff x="-2783394" y="2179188"/>
            <a:chExt cx="2644131" cy="2405543"/>
          </a:xfrm>
        </p:grpSpPr>
        <p:sp>
          <p:nvSpPr>
            <p:cNvPr id="13" name="AutoShape 4"/>
            <p:cNvSpPr>
              <a:spLocks/>
            </p:cNvSpPr>
            <p:nvPr userDrawn="1"/>
          </p:nvSpPr>
          <p:spPr bwMode="gray">
            <a:xfrm>
              <a:off x="-2783394" y="2179188"/>
              <a:ext cx="263773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Tekst eller grafik med kant</a:t>
              </a:r>
            </a:p>
            <a:p>
              <a:pPr algn="r">
                <a:spcAft>
                  <a:spcPts val="3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Tekst og 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1=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Underoverskrif</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én gang til for at få</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3-5</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1000" b="0" noProof="1">
                  <a:solidFill>
                    <a:schemeClr val="tx1">
                      <a:lumMod val="75000"/>
                      <a:lumOff val="25000"/>
                    </a:schemeClr>
                  </a:solidFill>
                  <a:latin typeface="Arial" panose="020B0604020202020204" pitchFamily="34" charset="0"/>
                  <a:cs typeface="Arial" panose="020B0604020202020204" pitchFamily="34" charset="0"/>
                </a:rPr>
                <a:t>Punktopstilling</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 </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ny linje.</a:t>
              </a:r>
              <a:r>
                <a:rPr lang="da-DK" altLang="da-DK" sz="1000" b="0" baseline="0" noProof="1">
                  <a:solidFill>
                    <a:schemeClr val="tx1">
                      <a:lumMod val="75000"/>
                      <a:lumOff val="25000"/>
                    </a:schemeClr>
                  </a:solidFill>
                  <a:latin typeface="Arial" panose="020B0604020202020204" pitchFamily="34" charset="0"/>
                  <a:cs typeface="Arial" panose="020B0604020202020204" pitchFamily="34" charset="0"/>
                </a:rPr>
                <a:t>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-tasterne for at komme tilbage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bruges til at hoppe mellem </a:t>
              </a:r>
              <a:br>
                <a:rPr lang="nb-NO" altLang="da-DK" sz="1000" noProof="1">
                  <a:solidFill>
                    <a:schemeClr val="tx1">
                      <a:lumMod val="75000"/>
                      <a:lumOff val="25000"/>
                    </a:schemeClr>
                  </a:solidFill>
                  <a:latin typeface="Arial" panose="020B0604020202020204" pitchFamily="34" charset="0"/>
                  <a:cs typeface="Arial" panose="020B0604020202020204" pitchFamily="34" charset="0"/>
                </a:rPr>
              </a:br>
              <a:r>
                <a:rPr lang="nb-NO" altLang="da-DK" sz="1000" noProof="1">
                  <a:solidFill>
                    <a:schemeClr val="tx1">
                      <a:lumMod val="75000"/>
                      <a:lumOff val="25000"/>
                    </a:schemeClr>
                  </a:solidFill>
                  <a:latin typeface="Arial" panose="020B0604020202020204" pitchFamily="34" charset="0"/>
                  <a:cs typeface="Arial" panose="020B0604020202020204" pitchFamily="34" charset="0"/>
                </a:rPr>
                <a:t>tekst-typografierne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16" name="Gruppe 3"/>
            <p:cNvGrpSpPr>
              <a:grpSpLocks/>
            </p:cNvGrpSpPr>
            <p:nvPr userDrawn="1"/>
          </p:nvGrpSpPr>
          <p:grpSpPr bwMode="auto">
            <a:xfrm>
              <a:off x="-1066947" y="4384277"/>
              <a:ext cx="419099" cy="196850"/>
              <a:chOff x="2010094" y="2868664"/>
              <a:chExt cx="417987" cy="196850"/>
            </a:xfrm>
          </p:grpSpPr>
          <p:pic>
            <p:nvPicPr>
              <p:cNvPr id="20"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0094" y="28686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ounded Rectangle 12"/>
              <p:cNvSpPr/>
              <p:nvPr/>
            </p:nvSpPr>
            <p:spPr bwMode="auto">
              <a:xfrm>
                <a:off x="2231753" y="28797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17" name="Gruppe 2"/>
            <p:cNvGrpSpPr>
              <a:grpSpLocks/>
            </p:cNvGrpSpPr>
            <p:nvPr userDrawn="1"/>
          </p:nvGrpSpPr>
          <p:grpSpPr bwMode="auto">
            <a:xfrm>
              <a:off x="-552013" y="4387881"/>
              <a:ext cx="412750" cy="196850"/>
              <a:chOff x="2542276" y="3303503"/>
              <a:chExt cx="413649" cy="196850"/>
            </a:xfrm>
          </p:grpSpPr>
          <p:pic>
            <p:nvPicPr>
              <p:cNvPr id="18" name="Billed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1113" y="330350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2"/>
              <p:cNvSpPr/>
              <p:nvPr/>
            </p:nvSpPr>
            <p:spPr bwMode="auto">
              <a:xfrm>
                <a:off x="2542276" y="331461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
        <p:nvSpPr>
          <p:cNvPr id="22"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26" name="Logo"/>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95999" y="6047999"/>
            <a:ext cx="689234" cy="417600"/>
          </a:xfrm>
          <a:prstGeom prst="rect">
            <a:avLst/>
          </a:prstGeom>
        </p:spPr>
      </p:pic>
      <p:pic>
        <p:nvPicPr>
          <p:cNvPr id="27" name="Billede 2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785322" y="0"/>
            <a:ext cx="2642920" cy="1485899"/>
          </a:xfrm>
          <a:prstGeom prst="rect">
            <a:avLst/>
          </a:prstGeom>
          <a:ln w="3175">
            <a:solidFill>
              <a:schemeClr val="accent5"/>
            </a:solidFill>
          </a:ln>
        </p:spPr>
      </p:pic>
    </p:spTree>
    <p:extLst>
      <p:ext uri="{BB962C8B-B14F-4D97-AF65-F5344CB8AC3E}">
        <p14:creationId xmlns:p14="http://schemas.microsoft.com/office/powerpoint/2010/main" val="14652229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o bokse tekst eller grafi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da-DK" dirty="0"/>
              <a:t>Indsæt titel</a:t>
            </a:r>
            <a:endParaRPr lang="en-GB" dirty="0"/>
          </a:p>
        </p:txBody>
      </p:sp>
      <p:sp>
        <p:nvSpPr>
          <p:cNvPr id="6" name="Footer Placeholder 5"/>
          <p:cNvSpPr>
            <a:spLocks noGrp="1"/>
          </p:cNvSpPr>
          <p:nvPr>
            <p:ph type="ftr" sz="quarter" idx="11"/>
          </p:nvPr>
        </p:nvSpPr>
        <p:spPr/>
        <p:txBody>
          <a:bodyPr/>
          <a:lstStyle/>
          <a:p>
            <a:r>
              <a:rPr lang="da-DK"/>
              <a:t>Indsæt emne</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3" name="Content Placeholder 2"/>
          <p:cNvSpPr>
            <a:spLocks noGrp="1"/>
          </p:cNvSpPr>
          <p:nvPr>
            <p:ph sz="half" idx="1" hasCustomPrompt="1"/>
          </p:nvPr>
        </p:nvSpPr>
        <p:spPr>
          <a:xfrm>
            <a:off x="1908175" y="1898650"/>
            <a:ext cx="4462463" cy="3790951"/>
          </a:xfrm>
        </p:spPr>
        <p:txBody>
          <a:bodyPr/>
          <a:lstStyle>
            <a:lvl1pPr>
              <a:defRPr baseline="0"/>
            </a:lvl1pPr>
          </a:lstStyle>
          <a:p>
            <a:pPr lvl="0"/>
            <a:r>
              <a:rPr lang="da-DK" noProof="0" dirty="0"/>
              <a:t>Indsæt tekst/punktopstilling eller klik på ikonerne for at indsætte tabel, graf, </a:t>
            </a:r>
            <a:r>
              <a:rPr lang="da-DK" noProof="0" dirty="0" err="1"/>
              <a:t>SmartArt</a:t>
            </a:r>
            <a:r>
              <a:rPr lang="da-DK" noProof="0" dirty="0"/>
              <a:t> eller video, brug andet layout til billede-indsættelse (To bokse tekst og billede)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hasCustomPrompt="1"/>
          </p:nvPr>
        </p:nvSpPr>
        <p:spPr>
          <a:xfrm>
            <a:off x="6567488" y="1898650"/>
            <a:ext cx="4462912" cy="3790951"/>
          </a:xfrm>
        </p:spPr>
        <p:txBody>
          <a:bodyPr/>
          <a:lstStyle>
            <a:lvl1pPr marL="0" marR="0" indent="0" algn="l" defTabSz="685800" rtl="0" eaLnBrk="1" fontAlgn="auto" latinLnBrk="0" hangingPunct="1">
              <a:lnSpc>
                <a:spcPct val="104000"/>
              </a:lnSpc>
              <a:spcBef>
                <a:spcPts val="0"/>
              </a:spcBef>
              <a:spcAft>
                <a:spcPts val="0"/>
              </a:spcAft>
              <a:buClrTx/>
              <a:buSzTx/>
              <a:buFont typeface="Arial" panose="020B0604020202020204" pitchFamily="34" charset="0"/>
              <a:buChar char="​"/>
              <a:tabLst/>
              <a:defRPr/>
            </a:lvl1pPr>
          </a:lstStyle>
          <a:p>
            <a:pPr marL="0" marR="0" lvl="0" indent="0" algn="l" defTabSz="685800" rtl="0" eaLnBrk="1" fontAlgn="auto" latinLnBrk="0" hangingPunct="1">
              <a:lnSpc>
                <a:spcPct val="104000"/>
              </a:lnSpc>
              <a:spcBef>
                <a:spcPts val="0"/>
              </a:spcBef>
              <a:spcAft>
                <a:spcPts val="0"/>
              </a:spcAft>
              <a:buClrTx/>
              <a:buSzTx/>
              <a:buFont typeface="Arial" panose="020B0604020202020204" pitchFamily="34" charset="0"/>
              <a:buChar char="​"/>
              <a:tabLst/>
              <a:defRPr/>
            </a:pPr>
            <a:r>
              <a:rPr lang="da-DK" noProof="0" dirty="0"/>
              <a:t>Indsæt tekst/punktopstilling eller klik på ikonerne for at indsætte tabel, graf, </a:t>
            </a:r>
            <a:r>
              <a:rPr lang="da-DK" noProof="0" dirty="0" err="1"/>
              <a:t>SmartArt</a:t>
            </a:r>
            <a:r>
              <a:rPr lang="da-DK" noProof="0" dirty="0"/>
              <a:t> eller video, brug andet layout til billede-indsættelse (To bokse tekst og billede)</a:t>
            </a:r>
          </a:p>
          <a:p>
            <a:pPr lvl="0"/>
            <a:endParaRPr lang="da-DK" noProof="0"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p:cNvSpPr>
            <a:spLocks noGrp="1"/>
          </p:cNvSpPr>
          <p:nvPr>
            <p:ph type="sldNum" sz="quarter" idx="12"/>
          </p:nvPr>
        </p:nvSpPr>
        <p:spPr/>
        <p:txBody>
          <a:bodyPr/>
          <a:lstStyle/>
          <a:p>
            <a:fld id="{45D37B1E-C366-494F-A587-962AD9AABC83}" type="slidenum">
              <a:rPr lang="en-GB" smtClean="0"/>
              <a:t>‹nr.›</a:t>
            </a:fld>
            <a:endParaRPr lang="en-GB" dirty="0"/>
          </a:p>
        </p:txBody>
      </p:sp>
      <p:pic>
        <p:nvPicPr>
          <p:cNvPr id="19" name="Billed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5322" y="0"/>
            <a:ext cx="2642919" cy="1485898"/>
          </a:xfrm>
          <a:prstGeom prst="rect">
            <a:avLst/>
          </a:prstGeom>
          <a:ln w="3175">
            <a:solidFill>
              <a:schemeClr val="accent5"/>
            </a:solidFill>
          </a:ln>
        </p:spPr>
      </p:pic>
      <p:grpSp>
        <p:nvGrpSpPr>
          <p:cNvPr id="18" name="Gruppe 17"/>
          <p:cNvGrpSpPr/>
          <p:nvPr userDrawn="1"/>
        </p:nvGrpSpPr>
        <p:grpSpPr>
          <a:xfrm>
            <a:off x="-2783394" y="3119096"/>
            <a:ext cx="2644131" cy="2405543"/>
            <a:chOff x="-2783394" y="2179188"/>
            <a:chExt cx="2644131" cy="2405543"/>
          </a:xfrm>
        </p:grpSpPr>
        <p:sp>
          <p:nvSpPr>
            <p:cNvPr id="29" name="AutoShape 4"/>
            <p:cNvSpPr>
              <a:spLocks/>
            </p:cNvSpPr>
            <p:nvPr userDrawn="1"/>
          </p:nvSpPr>
          <p:spPr bwMode="gray">
            <a:xfrm>
              <a:off x="-2783394" y="2179188"/>
              <a:ext cx="263773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To bokse tekst eller grafik</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spcAft>
                  <a:spcPts val="3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Tekst og 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1=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Underoverskrif</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én gang til for at få</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3-5</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1000" b="0" noProof="1">
                  <a:solidFill>
                    <a:schemeClr val="tx1">
                      <a:lumMod val="75000"/>
                      <a:lumOff val="25000"/>
                    </a:schemeClr>
                  </a:solidFill>
                  <a:latin typeface="Arial" panose="020B0604020202020204" pitchFamily="34" charset="0"/>
                  <a:cs typeface="Arial" panose="020B0604020202020204" pitchFamily="34" charset="0"/>
                </a:rPr>
                <a:t>Punktopstilling</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 </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ny linje.</a:t>
              </a:r>
              <a:r>
                <a:rPr lang="da-DK" altLang="da-DK" sz="1000" b="0" baseline="0" noProof="1">
                  <a:solidFill>
                    <a:schemeClr val="tx1">
                      <a:lumMod val="75000"/>
                      <a:lumOff val="25000"/>
                    </a:schemeClr>
                  </a:solidFill>
                  <a:latin typeface="Arial" panose="020B0604020202020204" pitchFamily="34" charset="0"/>
                  <a:cs typeface="Arial" panose="020B0604020202020204" pitchFamily="34" charset="0"/>
                </a:rPr>
                <a:t>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-tasterne for at komme tilbage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bruges til at hoppe mellem </a:t>
              </a:r>
              <a:br>
                <a:rPr lang="nb-NO" altLang="da-DK" sz="1000" noProof="1">
                  <a:solidFill>
                    <a:schemeClr val="tx1">
                      <a:lumMod val="75000"/>
                      <a:lumOff val="25000"/>
                    </a:schemeClr>
                  </a:solidFill>
                  <a:latin typeface="Arial" panose="020B0604020202020204" pitchFamily="34" charset="0"/>
                  <a:cs typeface="Arial" panose="020B0604020202020204" pitchFamily="34" charset="0"/>
                </a:rPr>
              </a:br>
              <a:r>
                <a:rPr lang="nb-NO" altLang="da-DK" sz="1000" noProof="1">
                  <a:solidFill>
                    <a:schemeClr val="tx1">
                      <a:lumMod val="75000"/>
                      <a:lumOff val="25000"/>
                    </a:schemeClr>
                  </a:solidFill>
                  <a:latin typeface="Arial" panose="020B0604020202020204" pitchFamily="34" charset="0"/>
                  <a:cs typeface="Arial" panose="020B0604020202020204" pitchFamily="34" charset="0"/>
                </a:rPr>
                <a:t>tekst-typografierne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30" name="Gruppe 3"/>
            <p:cNvGrpSpPr>
              <a:grpSpLocks/>
            </p:cNvGrpSpPr>
            <p:nvPr userDrawn="1"/>
          </p:nvGrpSpPr>
          <p:grpSpPr bwMode="auto">
            <a:xfrm>
              <a:off x="-1066947" y="4384277"/>
              <a:ext cx="419099" cy="196850"/>
              <a:chOff x="2010094" y="2868664"/>
              <a:chExt cx="417987" cy="196850"/>
            </a:xfrm>
          </p:grpSpPr>
          <p:pic>
            <p:nvPicPr>
              <p:cNvPr id="34"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0094" y="28686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ounded Rectangle 12"/>
              <p:cNvSpPr/>
              <p:nvPr/>
            </p:nvSpPr>
            <p:spPr bwMode="auto">
              <a:xfrm>
                <a:off x="2231753" y="28797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31" name="Gruppe 2"/>
            <p:cNvGrpSpPr>
              <a:grpSpLocks/>
            </p:cNvGrpSpPr>
            <p:nvPr userDrawn="1"/>
          </p:nvGrpSpPr>
          <p:grpSpPr bwMode="auto">
            <a:xfrm>
              <a:off x="-552013" y="4387881"/>
              <a:ext cx="412750" cy="196850"/>
              <a:chOff x="2542276" y="3303503"/>
              <a:chExt cx="413649" cy="196850"/>
            </a:xfrm>
          </p:grpSpPr>
          <p:pic>
            <p:nvPicPr>
              <p:cNvPr id="32" name="Billed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1113" y="330350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ounded Rectangle 12"/>
              <p:cNvSpPr/>
              <p:nvPr/>
            </p:nvSpPr>
            <p:spPr bwMode="auto">
              <a:xfrm>
                <a:off x="2542276" y="331461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
        <p:nvSpPr>
          <p:cNvPr id="36"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22" name="Billede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785321" y="1594215"/>
            <a:ext cx="2642917" cy="1485898"/>
          </a:xfrm>
          <a:prstGeom prst="rect">
            <a:avLst/>
          </a:prstGeom>
          <a:ln w="3175">
            <a:solidFill>
              <a:schemeClr val="accent5"/>
            </a:solidFill>
          </a:ln>
        </p:spPr>
      </p:pic>
    </p:spTree>
    <p:extLst>
      <p:ext uri="{BB962C8B-B14F-4D97-AF65-F5344CB8AC3E}">
        <p14:creationId xmlns:p14="http://schemas.microsoft.com/office/powerpoint/2010/main" val="10759759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o bokse tekst / grafik med kant">
    <p:spTree>
      <p:nvGrpSpPr>
        <p:cNvPr id="1" name=""/>
        <p:cNvGrpSpPr/>
        <p:nvPr/>
      </p:nvGrpSpPr>
      <p:grpSpPr>
        <a:xfrm>
          <a:off x="0" y="0"/>
          <a:ext cx="0" cy="0"/>
          <a:chOff x="0" y="0"/>
          <a:chExt cx="0" cy="0"/>
        </a:xfrm>
      </p:grpSpPr>
      <p:sp>
        <p:nvSpPr>
          <p:cNvPr id="24"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p>
        </p:txBody>
      </p:sp>
      <p:sp>
        <p:nvSpPr>
          <p:cNvPr id="4" name="Pladsholder til dato 3"/>
          <p:cNvSpPr>
            <a:spLocks noGrp="1"/>
          </p:cNvSpPr>
          <p:nvPr>
            <p:ph type="dt" sz="half" idx="10"/>
          </p:nvPr>
        </p:nvSpPr>
        <p:spPr/>
        <p:txBody>
          <a:bodyPr/>
          <a:lstStyle>
            <a:lvl1pPr>
              <a:defRPr>
                <a:solidFill>
                  <a:schemeClr val="bg1"/>
                </a:solidFill>
              </a:defRPr>
            </a:lvl1pPr>
          </a:lstStyle>
          <a:p>
            <a:r>
              <a:rPr lang="da-DK" dirty="0"/>
              <a:t>Indsæt titel</a:t>
            </a:r>
            <a:endParaRPr lang="en-GB" dirty="0"/>
          </a:p>
        </p:txBody>
      </p:sp>
      <p:sp>
        <p:nvSpPr>
          <p:cNvPr id="5" name="Pladsholder til sidefod 4"/>
          <p:cNvSpPr>
            <a:spLocks noGrp="1"/>
          </p:cNvSpPr>
          <p:nvPr>
            <p:ph type="ftr" sz="quarter" idx="11"/>
          </p:nvPr>
        </p:nvSpPr>
        <p:spPr/>
        <p:txBody>
          <a:bodyPr/>
          <a:lstStyle>
            <a:lvl1pPr>
              <a:defRPr>
                <a:solidFill>
                  <a:schemeClr val="bg1"/>
                </a:solidFill>
              </a:defRPr>
            </a:lvl1pPr>
          </a:lstStyle>
          <a:p>
            <a:r>
              <a:rPr lang="da-DK"/>
              <a:t>Indsæt emne</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3" name="Content Placeholder 2"/>
          <p:cNvSpPr>
            <a:spLocks noGrp="1"/>
          </p:cNvSpPr>
          <p:nvPr>
            <p:ph sz="half" idx="1" hasCustomPrompt="1"/>
          </p:nvPr>
        </p:nvSpPr>
        <p:spPr>
          <a:xfrm>
            <a:off x="1908175" y="1898650"/>
            <a:ext cx="4462463" cy="3790951"/>
          </a:xfrm>
        </p:spPr>
        <p:txBody>
          <a:bodyPr/>
          <a:lstStyle>
            <a:lvl1pPr>
              <a:defRPr/>
            </a:lvl1pPr>
          </a:lstStyle>
          <a:p>
            <a:pPr lvl="0"/>
            <a:r>
              <a:rPr lang="da-DK" noProof="0" dirty="0"/>
              <a:t>Indsæt tekst/punktopstilling eller klik på ikonerne for at indsætte tabel, graf, </a:t>
            </a:r>
            <a:r>
              <a:rPr lang="da-DK" noProof="0" dirty="0" err="1"/>
              <a:t>SmartArt</a:t>
            </a:r>
            <a:r>
              <a:rPr lang="da-DK" noProof="0" dirty="0"/>
              <a:t> eller video, brug andet layout til billede-indsættelse (To bokse tekst og billede m kant)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Content Placeholder 3"/>
          <p:cNvSpPr>
            <a:spLocks noGrp="1"/>
          </p:cNvSpPr>
          <p:nvPr>
            <p:ph sz="half" idx="2" hasCustomPrompt="1"/>
          </p:nvPr>
        </p:nvSpPr>
        <p:spPr>
          <a:xfrm>
            <a:off x="6567488" y="1898651"/>
            <a:ext cx="4462912" cy="3790800"/>
          </a:xfrm>
        </p:spPr>
        <p:txBody>
          <a:bodyPr/>
          <a:lstStyle>
            <a:lvl1pPr>
              <a:defRPr/>
            </a:lvl1pPr>
          </a:lstStyle>
          <a:p>
            <a:pPr lvl="0"/>
            <a:r>
              <a:rPr lang="da-DK" noProof="0" dirty="0"/>
              <a:t>Indsæt tekst/punktopstilling eller klik på ikonerne for at indsætte tabel, graf, </a:t>
            </a:r>
            <a:r>
              <a:rPr lang="da-DK" noProof="0" dirty="0" err="1"/>
              <a:t>SmartArt</a:t>
            </a:r>
            <a:r>
              <a:rPr lang="da-DK" noProof="0" dirty="0"/>
              <a:t> eller video , brug andet layout til billede-indsættelse (To bokse tekst og billede m kant)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Pladsholder til slidenummer 5"/>
          <p:cNvSpPr>
            <a:spLocks noGrp="1"/>
          </p:cNvSpPr>
          <p:nvPr>
            <p:ph type="sldNum" sz="quarter" idx="12"/>
          </p:nvPr>
        </p:nvSpPr>
        <p:spPr/>
        <p:txBody>
          <a:bodyPr/>
          <a:lstStyle/>
          <a:p>
            <a:fld id="{45D37B1E-C366-494F-A587-962AD9AABC83}" type="slidenum">
              <a:rPr lang="en-GB" smtClean="0"/>
              <a:pPr/>
              <a:t>‹nr.›</a:t>
            </a:fld>
            <a:endParaRPr lang="en-GB" dirty="0"/>
          </a:p>
        </p:txBody>
      </p:sp>
      <p:grpSp>
        <p:nvGrpSpPr>
          <p:cNvPr id="20" name="Gruppe 19"/>
          <p:cNvGrpSpPr/>
          <p:nvPr userDrawn="1"/>
        </p:nvGrpSpPr>
        <p:grpSpPr>
          <a:xfrm>
            <a:off x="-2783394" y="3119096"/>
            <a:ext cx="2644131" cy="2405543"/>
            <a:chOff x="-2783394" y="2179188"/>
            <a:chExt cx="2644131" cy="2405543"/>
          </a:xfrm>
        </p:grpSpPr>
        <p:sp>
          <p:nvSpPr>
            <p:cNvPr id="21" name="AutoShape 4"/>
            <p:cNvSpPr>
              <a:spLocks/>
            </p:cNvSpPr>
            <p:nvPr userDrawn="1"/>
          </p:nvSpPr>
          <p:spPr bwMode="gray">
            <a:xfrm>
              <a:off x="-2783394" y="2179188"/>
              <a:ext cx="263773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To bokse tekst / grafik med kant</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spcAft>
                  <a:spcPts val="3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Tekst og 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1=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Underoverskrif</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én gang til for at få</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3-5</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1000" b="0" noProof="1">
                  <a:solidFill>
                    <a:schemeClr val="tx1">
                      <a:lumMod val="75000"/>
                      <a:lumOff val="25000"/>
                    </a:schemeClr>
                  </a:solidFill>
                  <a:latin typeface="Arial" panose="020B0604020202020204" pitchFamily="34" charset="0"/>
                  <a:cs typeface="Arial" panose="020B0604020202020204" pitchFamily="34" charset="0"/>
                </a:rPr>
                <a:t>Punktopstilling</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 </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ny linje.</a:t>
              </a:r>
              <a:r>
                <a:rPr lang="da-DK" altLang="da-DK" sz="1000" b="0" baseline="0" noProof="1">
                  <a:solidFill>
                    <a:schemeClr val="tx1">
                      <a:lumMod val="75000"/>
                      <a:lumOff val="25000"/>
                    </a:schemeClr>
                  </a:solidFill>
                  <a:latin typeface="Arial" panose="020B0604020202020204" pitchFamily="34" charset="0"/>
                  <a:cs typeface="Arial" panose="020B0604020202020204" pitchFamily="34" charset="0"/>
                </a:rPr>
                <a:t>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-tasterne for at komme tilbage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bruges til at hoppe mellem </a:t>
              </a:r>
              <a:br>
                <a:rPr lang="nb-NO" altLang="da-DK" sz="1000" noProof="1">
                  <a:solidFill>
                    <a:schemeClr val="tx1">
                      <a:lumMod val="75000"/>
                      <a:lumOff val="25000"/>
                    </a:schemeClr>
                  </a:solidFill>
                  <a:latin typeface="Arial" panose="020B0604020202020204" pitchFamily="34" charset="0"/>
                  <a:cs typeface="Arial" panose="020B0604020202020204" pitchFamily="34" charset="0"/>
                </a:rPr>
              </a:br>
              <a:r>
                <a:rPr lang="nb-NO" altLang="da-DK" sz="1000" noProof="1">
                  <a:solidFill>
                    <a:schemeClr val="tx1">
                      <a:lumMod val="75000"/>
                      <a:lumOff val="25000"/>
                    </a:schemeClr>
                  </a:solidFill>
                  <a:latin typeface="Arial" panose="020B0604020202020204" pitchFamily="34" charset="0"/>
                  <a:cs typeface="Arial" panose="020B0604020202020204" pitchFamily="34" charset="0"/>
                </a:rPr>
                <a:t>tekst-typografierne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22" name="Gruppe 3"/>
            <p:cNvGrpSpPr>
              <a:grpSpLocks/>
            </p:cNvGrpSpPr>
            <p:nvPr userDrawn="1"/>
          </p:nvGrpSpPr>
          <p:grpSpPr bwMode="auto">
            <a:xfrm>
              <a:off x="-1066947" y="4384277"/>
              <a:ext cx="419099" cy="196850"/>
              <a:chOff x="2010094" y="2868664"/>
              <a:chExt cx="417987" cy="196850"/>
            </a:xfrm>
          </p:grpSpPr>
          <p:pic>
            <p:nvPicPr>
              <p:cNvPr id="39" name="Billed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0094" y="28686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ounded Rectangle 12"/>
              <p:cNvSpPr/>
              <p:nvPr/>
            </p:nvSpPr>
            <p:spPr bwMode="auto">
              <a:xfrm>
                <a:off x="2231753" y="28797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25" name="Gruppe 2"/>
            <p:cNvGrpSpPr>
              <a:grpSpLocks/>
            </p:cNvGrpSpPr>
            <p:nvPr userDrawn="1"/>
          </p:nvGrpSpPr>
          <p:grpSpPr bwMode="auto">
            <a:xfrm>
              <a:off x="-552013" y="4387881"/>
              <a:ext cx="412750" cy="196850"/>
              <a:chOff x="2542276" y="3303503"/>
              <a:chExt cx="413649" cy="196850"/>
            </a:xfrm>
          </p:grpSpPr>
          <p:pic>
            <p:nvPicPr>
              <p:cNvPr id="37" name="Billed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1113" y="330350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ounded Rectangle 12"/>
              <p:cNvSpPr/>
              <p:nvPr/>
            </p:nvSpPr>
            <p:spPr bwMode="auto">
              <a:xfrm>
                <a:off x="2542276" y="331461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
        <p:nvSpPr>
          <p:cNvPr id="41"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34" name="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5999" y="6047999"/>
            <a:ext cx="689234" cy="417600"/>
          </a:xfrm>
          <a:prstGeom prst="rect">
            <a:avLst/>
          </a:prstGeom>
        </p:spPr>
      </p:pic>
      <p:pic>
        <p:nvPicPr>
          <p:cNvPr id="35" name="Billede 3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785321" y="1594215"/>
            <a:ext cx="2642917" cy="1485897"/>
          </a:xfrm>
          <a:prstGeom prst="rect">
            <a:avLst/>
          </a:prstGeom>
          <a:ln w="3175">
            <a:solidFill>
              <a:schemeClr val="accent5"/>
            </a:solidFill>
          </a:ln>
        </p:spPr>
      </p:pic>
      <p:pic>
        <p:nvPicPr>
          <p:cNvPr id="36" name="Billede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785321" y="0"/>
            <a:ext cx="2642917" cy="1485898"/>
          </a:xfrm>
          <a:prstGeom prst="rect">
            <a:avLst/>
          </a:prstGeom>
          <a:ln w="3175">
            <a:solidFill>
              <a:schemeClr val="accent5"/>
            </a:solidFill>
          </a:ln>
        </p:spPr>
      </p:pic>
    </p:spTree>
    <p:extLst>
      <p:ext uri="{BB962C8B-B14F-4D97-AF65-F5344CB8AC3E}">
        <p14:creationId xmlns:p14="http://schemas.microsoft.com/office/powerpoint/2010/main" val="4656596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o bokse tekst og billed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da-DK"/>
              <a:t>Indsæt titel</a:t>
            </a:r>
            <a:endParaRPr lang="en-GB" dirty="0"/>
          </a:p>
        </p:txBody>
      </p:sp>
      <p:sp>
        <p:nvSpPr>
          <p:cNvPr id="6" name="Footer Placeholder 5"/>
          <p:cNvSpPr>
            <a:spLocks noGrp="1"/>
          </p:cNvSpPr>
          <p:nvPr>
            <p:ph type="ftr" sz="quarter" idx="11"/>
          </p:nvPr>
        </p:nvSpPr>
        <p:spPr/>
        <p:txBody>
          <a:bodyPr/>
          <a:lstStyle/>
          <a:p>
            <a:r>
              <a:rPr lang="da-DK" dirty="0"/>
              <a:t>Indsæt emne</a:t>
            </a:r>
            <a:endParaRPr lang="en-GB" dirty="0"/>
          </a:p>
        </p:txBody>
      </p:sp>
      <p:sp>
        <p:nvSpPr>
          <p:cNvPr id="7" name="Slide Number Placeholder 6"/>
          <p:cNvSpPr>
            <a:spLocks noGrp="1"/>
          </p:cNvSpPr>
          <p:nvPr>
            <p:ph type="sldNum" sz="quarter" idx="12"/>
          </p:nvPr>
        </p:nvSpPr>
        <p:spPr/>
        <p:txBody>
          <a:bodyPr/>
          <a:lstStyle/>
          <a:p>
            <a:fld id="{45D37B1E-C366-494F-A587-962AD9AABC83}" type="slidenum">
              <a:rPr lang="en-GB" smtClean="0"/>
              <a:t>‹nr.›</a:t>
            </a:fld>
            <a:endParaRPr lang="en-GB" dirty="0"/>
          </a:p>
        </p:txBody>
      </p:sp>
      <p:sp>
        <p:nvSpPr>
          <p:cNvPr id="8" name="Titel 1"/>
          <p:cNvSpPr>
            <a:spLocks noGrp="1"/>
          </p:cNvSpPr>
          <p:nvPr>
            <p:ph type="title" hasCustomPrompt="1"/>
          </p:nvPr>
        </p:nvSpPr>
        <p:spPr/>
        <p:txBody>
          <a:bodyPr/>
          <a:lstStyle/>
          <a:p>
            <a:r>
              <a:rPr lang="da-DK" noProof="0" dirty="0"/>
              <a:t>Overskrift i maksimalt to linjer</a:t>
            </a:r>
            <a:endParaRPr lang="da-DK" dirty="0"/>
          </a:p>
        </p:txBody>
      </p:sp>
      <p:sp>
        <p:nvSpPr>
          <p:cNvPr id="12" name="Pladsholder til billede 2"/>
          <p:cNvSpPr>
            <a:spLocks noGrp="1"/>
          </p:cNvSpPr>
          <p:nvPr>
            <p:ph type="pic" sz="quarter" idx="14"/>
          </p:nvPr>
        </p:nvSpPr>
        <p:spPr>
          <a:xfrm>
            <a:off x="6567488" y="1941513"/>
            <a:ext cx="4462912" cy="3724926"/>
          </a:xfrm>
          <a:solidFill>
            <a:srgbClr val="9B9B9B"/>
          </a:solidFill>
        </p:spPr>
        <p:txBody>
          <a:bodyPr/>
          <a:lstStyle>
            <a:lvl1pPr algn="ctr">
              <a:defRPr b="0">
                <a:solidFill>
                  <a:schemeClr val="bg1"/>
                </a:solidFill>
              </a:defRPr>
            </a:lvl1pPr>
          </a:lstStyle>
          <a:p>
            <a:r>
              <a:rPr lang="da-DK" dirty="0"/>
              <a:t>Klik på ikonet for at tilføje et billede</a:t>
            </a:r>
          </a:p>
        </p:txBody>
      </p:sp>
      <p:sp>
        <p:nvSpPr>
          <p:cNvPr id="10" name="Pladsholder til tekst 3"/>
          <p:cNvSpPr>
            <a:spLocks noGrp="1"/>
          </p:cNvSpPr>
          <p:nvPr>
            <p:ph type="body" sz="quarter" idx="13" hasCustomPrompt="1"/>
          </p:nvPr>
        </p:nvSpPr>
        <p:spPr>
          <a:xfrm>
            <a:off x="1908175" y="1898650"/>
            <a:ext cx="4462463" cy="3790953"/>
          </a:xfrm>
        </p:spPr>
        <p:txBody>
          <a:bodyPr/>
          <a:lstStyle>
            <a:lvl1pPr>
              <a:defRPr baseline="0"/>
            </a:lvl1pPr>
            <a:lvl2pPr>
              <a:defRPr/>
            </a:lvl2pPr>
          </a:lstStyle>
          <a:p>
            <a:pPr lvl="0"/>
            <a:r>
              <a:rPr lang="da-DK" dirty="0"/>
              <a:t>Indsæt tekst eller punktopstilling</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38" name="Billede 3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83091" y="0"/>
            <a:ext cx="2638457" cy="1485898"/>
          </a:xfrm>
          <a:prstGeom prst="rect">
            <a:avLst/>
          </a:prstGeom>
          <a:ln w="3175">
            <a:solidFill>
              <a:schemeClr val="accent5"/>
            </a:solidFill>
          </a:ln>
        </p:spPr>
      </p:pic>
      <p:grpSp>
        <p:nvGrpSpPr>
          <p:cNvPr id="22" name="Gruppe 21"/>
          <p:cNvGrpSpPr/>
          <p:nvPr userDrawn="1"/>
        </p:nvGrpSpPr>
        <p:grpSpPr>
          <a:xfrm>
            <a:off x="-2783394" y="1548000"/>
            <a:ext cx="2637735" cy="2220783"/>
            <a:chOff x="-2783394" y="2179188"/>
            <a:chExt cx="2637735" cy="2220783"/>
          </a:xfrm>
        </p:grpSpPr>
        <p:sp>
          <p:nvSpPr>
            <p:cNvPr id="23" name="AutoShape 4"/>
            <p:cNvSpPr>
              <a:spLocks/>
            </p:cNvSpPr>
            <p:nvPr userDrawn="1"/>
          </p:nvSpPr>
          <p:spPr bwMode="gray">
            <a:xfrm>
              <a:off x="-2783394" y="2179188"/>
              <a:ext cx="263773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To bokse tekst og billede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spcAft>
                  <a:spcPts val="3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Tekst og 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1=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Underoverskrif</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én gang til for at få</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3-5</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1000" b="0" noProof="1">
                  <a:solidFill>
                    <a:schemeClr val="tx1">
                      <a:lumMod val="75000"/>
                      <a:lumOff val="25000"/>
                    </a:schemeClr>
                  </a:solidFill>
                  <a:latin typeface="Arial" panose="020B0604020202020204" pitchFamily="34" charset="0"/>
                  <a:cs typeface="Arial" panose="020B0604020202020204" pitchFamily="34" charset="0"/>
                </a:rPr>
                <a:t>Punktopstilling</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 </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ny linje.</a:t>
              </a:r>
              <a:r>
                <a:rPr lang="da-DK" altLang="da-DK" sz="1000" b="0" baseline="0" noProof="1">
                  <a:solidFill>
                    <a:schemeClr val="tx1">
                      <a:lumMod val="75000"/>
                      <a:lumOff val="25000"/>
                    </a:schemeClr>
                  </a:solidFill>
                  <a:latin typeface="Arial" panose="020B0604020202020204" pitchFamily="34" charset="0"/>
                  <a:cs typeface="Arial" panose="020B0604020202020204" pitchFamily="34" charset="0"/>
                </a:rPr>
                <a:t>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-tasterne for at komme tilbage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bruges til at hoppe mellem </a:t>
              </a:r>
              <a:br>
                <a:rPr lang="nb-NO" altLang="da-DK" sz="1000" noProof="1">
                  <a:solidFill>
                    <a:schemeClr val="tx1">
                      <a:lumMod val="75000"/>
                      <a:lumOff val="25000"/>
                    </a:schemeClr>
                  </a:solidFill>
                  <a:latin typeface="Arial" panose="020B0604020202020204" pitchFamily="34" charset="0"/>
                  <a:cs typeface="Arial" panose="020B0604020202020204" pitchFamily="34" charset="0"/>
                </a:rPr>
              </a:br>
              <a:r>
                <a:rPr lang="nb-NO" altLang="da-DK" sz="1000" noProof="1">
                  <a:solidFill>
                    <a:schemeClr val="tx1">
                      <a:lumMod val="75000"/>
                      <a:lumOff val="25000"/>
                    </a:schemeClr>
                  </a:solidFill>
                  <a:latin typeface="Arial" panose="020B0604020202020204" pitchFamily="34" charset="0"/>
                  <a:cs typeface="Arial" panose="020B0604020202020204" pitchFamily="34" charset="0"/>
                </a:rPr>
                <a:t>tekst-typografierne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24" name="Gruppe 3"/>
            <p:cNvGrpSpPr>
              <a:grpSpLocks/>
            </p:cNvGrpSpPr>
            <p:nvPr userDrawn="1"/>
          </p:nvGrpSpPr>
          <p:grpSpPr bwMode="auto">
            <a:xfrm>
              <a:off x="-2180364" y="4199517"/>
              <a:ext cx="419099" cy="196850"/>
              <a:chOff x="899631" y="2683904"/>
              <a:chExt cx="417987" cy="196850"/>
            </a:xfrm>
          </p:grpSpPr>
          <p:pic>
            <p:nvPicPr>
              <p:cNvPr id="40"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9631" y="268390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ounded Rectangle 12"/>
              <p:cNvSpPr/>
              <p:nvPr/>
            </p:nvSpPr>
            <p:spPr bwMode="auto">
              <a:xfrm>
                <a:off x="1121290" y="269501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25" name="Gruppe 2"/>
            <p:cNvGrpSpPr>
              <a:grpSpLocks/>
            </p:cNvGrpSpPr>
            <p:nvPr userDrawn="1"/>
          </p:nvGrpSpPr>
          <p:grpSpPr bwMode="auto">
            <a:xfrm>
              <a:off x="-1665430" y="4203121"/>
              <a:ext cx="412750" cy="196850"/>
              <a:chOff x="1426434" y="3118743"/>
              <a:chExt cx="413649" cy="196850"/>
            </a:xfrm>
          </p:grpSpPr>
          <p:pic>
            <p:nvPicPr>
              <p:cNvPr id="26" name="Billed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35271" y="311874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ounded Rectangle 12"/>
              <p:cNvSpPr/>
              <p:nvPr/>
            </p:nvSpPr>
            <p:spPr bwMode="auto">
              <a:xfrm>
                <a:off x="1426434" y="312985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grpSp>
        <p:nvGrpSpPr>
          <p:cNvPr id="42" name="Gruppe 41"/>
          <p:cNvGrpSpPr/>
          <p:nvPr userDrawn="1"/>
        </p:nvGrpSpPr>
        <p:grpSpPr>
          <a:xfrm>
            <a:off x="-2781153" y="3798092"/>
            <a:ext cx="2641303" cy="2091399"/>
            <a:chOff x="-2748102" y="1898650"/>
            <a:chExt cx="2641303" cy="2091399"/>
          </a:xfrm>
        </p:grpSpPr>
        <p:sp>
          <p:nvSpPr>
            <p:cNvPr id="43" name="TextBox 5"/>
            <p:cNvSpPr txBox="1">
              <a:spLocks noChangeArrowheads="1"/>
            </p:cNvSpPr>
            <p:nvPr userDrawn="1"/>
          </p:nvSpPr>
          <p:spPr bwMode="auto">
            <a:xfrm>
              <a:off x="-2748102" y="1898650"/>
              <a:ext cx="2641303" cy="170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300"/>
                </a:spcAft>
                <a:defRPr/>
              </a:pPr>
              <a:r>
                <a:rPr lang="da-DK" sz="1000" b="1" noProof="1">
                  <a:solidFill>
                    <a:schemeClr val="tx1">
                      <a:lumMod val="75000"/>
                      <a:lumOff val="25000"/>
                    </a:schemeClr>
                  </a:solidFill>
                </a:rPr>
                <a:t>Indsæt baggrundsbillede</a:t>
              </a:r>
            </a:p>
            <a:p>
              <a:pPr algn="r" eaLnBrk="1" hangingPunct="1">
                <a:spcBef>
                  <a:spcPts val="0"/>
                </a:spcBef>
                <a:spcAft>
                  <a:spcPts val="240"/>
                </a:spcAft>
                <a:defRPr/>
              </a:pPr>
              <a:r>
                <a:rPr lang="da-DK" sz="1000" b="1" noProof="1">
                  <a:solidFill>
                    <a:schemeClr val="tx1">
                      <a:lumMod val="75000"/>
                      <a:lumOff val="25000"/>
                    </a:schemeClr>
                  </a:solidFill>
                </a:rPr>
                <a:t>1.</a:t>
              </a:r>
              <a:r>
                <a:rPr lang="da-DK" sz="1000" noProof="1">
                  <a:solidFill>
                    <a:schemeClr val="tx1">
                      <a:lumMod val="75000"/>
                      <a:lumOff val="25000"/>
                    </a:schemeClr>
                  </a:solidFill>
                </a:rPr>
                <a:t> Klik på den grå baggrund</a:t>
              </a:r>
            </a:p>
            <a:p>
              <a:pPr algn="r" eaLnBrk="1" hangingPunct="1">
                <a:spcBef>
                  <a:spcPts val="0"/>
                </a:spcBef>
                <a:spcAft>
                  <a:spcPts val="240"/>
                </a:spcAft>
                <a:defRPr/>
              </a:pPr>
              <a:r>
                <a:rPr lang="da-DK" sz="1000" b="1" noProof="1">
                  <a:solidFill>
                    <a:schemeClr val="tx1">
                      <a:lumMod val="75000"/>
                      <a:lumOff val="25000"/>
                    </a:schemeClr>
                  </a:solidFill>
                </a:rPr>
                <a:t>2. </a:t>
              </a:r>
              <a:r>
                <a:rPr lang="da-DK" sz="1000" b="0" noProof="1">
                  <a:solidFill>
                    <a:schemeClr val="tx1">
                      <a:lumMod val="75000"/>
                      <a:lumOff val="25000"/>
                    </a:schemeClr>
                  </a:solidFill>
                </a:rPr>
                <a:t>Klik på fanen </a:t>
              </a:r>
              <a:r>
                <a:rPr lang="da-DK" sz="1000" b="1" noProof="1">
                  <a:solidFill>
                    <a:schemeClr val="tx1">
                      <a:lumMod val="75000"/>
                      <a:lumOff val="25000"/>
                    </a:schemeClr>
                  </a:solidFill>
                </a:rPr>
                <a:t>INDSÆT</a:t>
              </a:r>
              <a:r>
                <a:rPr lang="da-DK" sz="1000" b="0" noProof="1">
                  <a:solidFill>
                    <a:schemeClr val="tx1">
                      <a:lumMod val="75000"/>
                      <a:lumOff val="25000"/>
                    </a:schemeClr>
                  </a:solidFill>
                </a:rPr>
                <a:t> og </a:t>
              </a:r>
              <a:br>
                <a:rPr lang="da-DK" sz="1000" b="0" noProof="1">
                  <a:solidFill>
                    <a:schemeClr val="tx1">
                      <a:lumMod val="75000"/>
                      <a:lumOff val="25000"/>
                    </a:schemeClr>
                  </a:solidFill>
                </a:rPr>
              </a:br>
              <a:r>
                <a:rPr lang="da-DK" sz="1000" b="0" noProof="1">
                  <a:solidFill>
                    <a:schemeClr val="tx1">
                      <a:lumMod val="75000"/>
                      <a:lumOff val="25000"/>
                    </a:schemeClr>
                  </a:solidFill>
                </a:rPr>
                <a:t>klik på knappen Billeder </a:t>
              </a:r>
            </a:p>
            <a:p>
              <a:pPr algn="r" eaLnBrk="1" hangingPunct="1">
                <a:spcBef>
                  <a:spcPts val="0"/>
                </a:spcBef>
                <a:spcAft>
                  <a:spcPts val="240"/>
                </a:spcAft>
                <a:defRPr/>
              </a:pPr>
              <a:r>
                <a:rPr lang="da-DK" sz="1000" b="1" noProof="1">
                  <a:solidFill>
                    <a:schemeClr val="tx1">
                      <a:lumMod val="75000"/>
                      <a:lumOff val="25000"/>
                    </a:schemeClr>
                  </a:solidFill>
                </a:rPr>
                <a:t>3. </a:t>
              </a:r>
              <a:r>
                <a:rPr lang="da-DK" sz="1000" b="0" noProof="1">
                  <a:solidFill>
                    <a:schemeClr val="tx1">
                      <a:lumMod val="75000"/>
                      <a:lumOff val="25000"/>
                    </a:schemeClr>
                  </a:solidFill>
                </a:rPr>
                <a:t>Find ønsket</a:t>
              </a:r>
              <a:r>
                <a:rPr lang="da-DK" sz="1000" b="0" baseline="0" noProof="1">
                  <a:solidFill>
                    <a:schemeClr val="tx1">
                      <a:lumMod val="75000"/>
                      <a:lumOff val="25000"/>
                    </a:schemeClr>
                  </a:solidFill>
                </a:rPr>
                <a:t> billede og klik </a:t>
              </a:r>
              <a:r>
                <a:rPr lang="da-DK" sz="1000" b="1" baseline="0" noProof="1">
                  <a:solidFill>
                    <a:schemeClr val="tx1">
                      <a:lumMod val="75000"/>
                      <a:lumOff val="25000"/>
                    </a:schemeClr>
                  </a:solidFill>
                </a:rPr>
                <a:t>Indsæt</a:t>
              </a:r>
            </a:p>
            <a:p>
              <a:pPr algn="r" eaLnBrk="1" hangingPunct="1">
                <a:spcBef>
                  <a:spcPts val="0"/>
                </a:spcBef>
                <a:spcAft>
                  <a:spcPts val="240"/>
                </a:spcAft>
                <a:buFontTx/>
                <a:buNone/>
                <a:defRPr/>
              </a:pPr>
              <a:r>
                <a:rPr lang="da-DK" sz="1000" noProof="1">
                  <a:solidFill>
                    <a:schemeClr val="tx1">
                      <a:lumMod val="75000"/>
                      <a:lumOff val="25000"/>
                    </a:schemeClr>
                  </a:solidFill>
                </a:rPr>
                <a:t>4. Klik </a:t>
              </a:r>
              <a:r>
                <a:rPr lang="da-DK" sz="1000" b="1" noProof="1">
                  <a:solidFill>
                    <a:schemeClr val="tx1">
                      <a:lumMod val="75000"/>
                      <a:lumOff val="25000"/>
                    </a:schemeClr>
                  </a:solidFill>
                </a:rPr>
                <a:t>Beskær </a:t>
              </a:r>
              <a:r>
                <a:rPr lang="da-DK" sz="1000" noProof="1">
                  <a:solidFill>
                    <a:schemeClr val="tx1">
                      <a:lumMod val="75000"/>
                      <a:lumOff val="25000"/>
                    </a:schemeClr>
                  </a:solidFill>
                </a:rPr>
                <a:t>for at ændre</a:t>
              </a:r>
              <a:br>
                <a:rPr lang="da-DK" sz="1000" noProof="1">
                  <a:solidFill>
                    <a:schemeClr val="tx1">
                      <a:lumMod val="75000"/>
                      <a:lumOff val="25000"/>
                    </a:schemeClr>
                  </a:solidFill>
                </a:rPr>
              </a:br>
              <a:r>
                <a:rPr lang="da-DK" sz="1000" noProof="1">
                  <a:solidFill>
                    <a:schemeClr val="tx1">
                      <a:lumMod val="75000"/>
                      <a:lumOff val="25000"/>
                    </a:schemeClr>
                  </a:solidFill>
                </a:rPr>
                <a:t>billedets fokus/størrelse</a:t>
              </a:r>
            </a:p>
            <a:p>
              <a:pPr algn="r" eaLnBrk="1" hangingPunct="1">
                <a:spcBef>
                  <a:spcPct val="0"/>
                </a:spcBef>
                <a:spcAft>
                  <a:spcPts val="240"/>
                </a:spcAft>
                <a:buFontTx/>
                <a:buNone/>
                <a:defRPr/>
              </a:pPr>
              <a:r>
                <a:rPr lang="da-DK" altLang="da-DK" sz="1000" b="1" noProof="1">
                  <a:solidFill>
                    <a:schemeClr val="tx1">
                      <a:lumMod val="75000"/>
                      <a:lumOff val="25000"/>
                    </a:schemeClr>
                  </a:solidFill>
                  <a:cs typeface="Arial" pitchFamily="34" charset="0"/>
                </a:rPr>
                <a:t>5. </a:t>
              </a:r>
              <a:r>
                <a:rPr lang="da-DK" altLang="da-DK" sz="1000" noProof="1">
                  <a:solidFill>
                    <a:schemeClr val="tx1">
                      <a:lumMod val="75000"/>
                      <a:lumOff val="25000"/>
                    </a:schemeClr>
                  </a:solidFill>
                  <a:cs typeface="Arial" pitchFamily="34" charset="0"/>
                </a:rPr>
                <a:t>Ønsker du at skalere billedet, </a:t>
              </a:r>
              <a:br>
                <a:rPr lang="da-DK" altLang="da-DK" sz="1000"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så hold </a:t>
              </a:r>
              <a:r>
                <a:rPr lang="da-DK" altLang="da-DK" sz="1000" b="1" noProof="1">
                  <a:solidFill>
                    <a:schemeClr val="tx1">
                      <a:lumMod val="75000"/>
                      <a:lumOff val="25000"/>
                    </a:schemeClr>
                  </a:solidFill>
                  <a:cs typeface="Arial" pitchFamily="34" charset="0"/>
                </a:rPr>
                <a:t>SHIFT</a:t>
              </a:r>
              <a:r>
                <a:rPr lang="da-DK" altLang="da-DK" sz="1000" noProof="1">
                  <a:solidFill>
                    <a:schemeClr val="tx1">
                      <a:lumMod val="75000"/>
                      <a:lumOff val="25000"/>
                    </a:schemeClr>
                  </a:solidFill>
                  <a:cs typeface="Arial" pitchFamily="34" charset="0"/>
                </a:rPr>
                <a:t>-knappen nede, mens </a:t>
              </a:r>
              <a:br>
                <a:rPr lang="da-DK" altLang="da-DK" sz="1000"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der trækkes i billedets hjørner  </a:t>
              </a:r>
            </a:p>
          </p:txBody>
        </p:sp>
        <p:grpSp>
          <p:nvGrpSpPr>
            <p:cNvPr id="44" name="Gruppe 57"/>
            <p:cNvGrpSpPr>
              <a:grpSpLocks/>
            </p:cNvGrpSpPr>
            <p:nvPr/>
          </p:nvGrpSpPr>
          <p:grpSpPr bwMode="auto">
            <a:xfrm>
              <a:off x="-454060" y="3593903"/>
              <a:ext cx="330033" cy="396146"/>
              <a:chOff x="1018031" y="5113037"/>
              <a:chExt cx="373412" cy="448177"/>
            </a:xfrm>
          </p:grpSpPr>
          <p:pic>
            <p:nvPicPr>
              <p:cNvPr id="46" name="Billede 5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8031" y="5134460"/>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ounded Rectangle 25"/>
              <p:cNvSpPr/>
              <p:nvPr/>
            </p:nvSpPr>
            <p:spPr bwMode="auto">
              <a:xfrm>
                <a:off x="1023497" y="5113037"/>
                <a:ext cx="210151" cy="17241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pic>
          <p:nvPicPr>
            <p:cNvPr id="45" name="Billede 56"/>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046164" y="2756287"/>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8"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Tree>
    <p:extLst>
      <p:ext uri="{BB962C8B-B14F-4D97-AF65-F5344CB8AC3E}">
        <p14:creationId xmlns:p14="http://schemas.microsoft.com/office/powerpoint/2010/main" val="29641001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o bokse tekst og billede m kant">
    <p:spTree>
      <p:nvGrpSpPr>
        <p:cNvPr id="1" name=""/>
        <p:cNvGrpSpPr/>
        <p:nvPr/>
      </p:nvGrpSpPr>
      <p:grpSpPr>
        <a:xfrm>
          <a:off x="0" y="0"/>
          <a:ext cx="0" cy="0"/>
          <a:chOff x="0" y="0"/>
          <a:chExt cx="0" cy="0"/>
        </a:xfrm>
      </p:grpSpPr>
      <p:sp>
        <p:nvSpPr>
          <p:cNvPr id="29"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p>
        </p:txBody>
      </p:sp>
      <p:sp>
        <p:nvSpPr>
          <p:cNvPr id="2" name="Pladsholder til dato 1"/>
          <p:cNvSpPr>
            <a:spLocks noGrp="1"/>
          </p:cNvSpPr>
          <p:nvPr>
            <p:ph type="dt" sz="half" idx="15"/>
          </p:nvPr>
        </p:nvSpPr>
        <p:spPr/>
        <p:txBody>
          <a:bodyPr/>
          <a:lstStyle>
            <a:lvl1pPr>
              <a:defRPr>
                <a:solidFill>
                  <a:schemeClr val="bg1"/>
                </a:solidFill>
              </a:defRPr>
            </a:lvl1pPr>
          </a:lstStyle>
          <a:p>
            <a:r>
              <a:rPr lang="da-DK" dirty="0"/>
              <a:t>Indsæt titel</a:t>
            </a:r>
            <a:endParaRPr lang="en-GB" dirty="0"/>
          </a:p>
        </p:txBody>
      </p:sp>
      <p:sp>
        <p:nvSpPr>
          <p:cNvPr id="3" name="Pladsholder til sidefod 2"/>
          <p:cNvSpPr>
            <a:spLocks noGrp="1"/>
          </p:cNvSpPr>
          <p:nvPr>
            <p:ph type="ftr" sz="quarter" idx="16"/>
          </p:nvPr>
        </p:nvSpPr>
        <p:spPr/>
        <p:txBody>
          <a:bodyPr/>
          <a:lstStyle>
            <a:lvl1pPr>
              <a:defRPr>
                <a:solidFill>
                  <a:schemeClr val="bg1"/>
                </a:solidFill>
              </a:defRPr>
            </a:lvl1pPr>
          </a:lstStyle>
          <a:p>
            <a:r>
              <a:rPr lang="da-DK"/>
              <a:t>Indsæt emne</a:t>
            </a:r>
            <a:endParaRPr lang="en-GB" dirty="0"/>
          </a:p>
        </p:txBody>
      </p:sp>
      <p:sp>
        <p:nvSpPr>
          <p:cNvPr id="8" name="Titel 1"/>
          <p:cNvSpPr>
            <a:spLocks noGrp="1"/>
          </p:cNvSpPr>
          <p:nvPr>
            <p:ph type="title" hasCustomPrompt="1"/>
          </p:nvPr>
        </p:nvSpPr>
        <p:spPr/>
        <p:txBody>
          <a:bodyPr/>
          <a:lstStyle/>
          <a:p>
            <a:r>
              <a:rPr lang="da-DK" noProof="0" dirty="0"/>
              <a:t>Overskrift i maksimalt to linjer</a:t>
            </a:r>
            <a:endParaRPr lang="da-DK" dirty="0"/>
          </a:p>
        </p:txBody>
      </p:sp>
      <p:sp>
        <p:nvSpPr>
          <p:cNvPr id="12" name="Pladsholder til billede 2"/>
          <p:cNvSpPr>
            <a:spLocks noGrp="1"/>
          </p:cNvSpPr>
          <p:nvPr>
            <p:ph type="pic" sz="quarter" idx="14"/>
          </p:nvPr>
        </p:nvSpPr>
        <p:spPr>
          <a:xfrm>
            <a:off x="6566399" y="1941513"/>
            <a:ext cx="4464000" cy="3724925"/>
          </a:xfrm>
          <a:solidFill>
            <a:srgbClr val="9B9B9B"/>
          </a:solidFill>
        </p:spPr>
        <p:txBody>
          <a:bodyPr/>
          <a:lstStyle>
            <a:lvl1pPr algn="ctr">
              <a:defRPr b="0">
                <a:solidFill>
                  <a:schemeClr val="bg1"/>
                </a:solidFill>
              </a:defRPr>
            </a:lvl1pPr>
          </a:lstStyle>
          <a:p>
            <a:r>
              <a:rPr lang="da-DK" dirty="0"/>
              <a:t>Klik på ikonet for at tilføje et billede</a:t>
            </a:r>
          </a:p>
        </p:txBody>
      </p:sp>
      <p:sp>
        <p:nvSpPr>
          <p:cNvPr id="10" name="Pladsholder til tekst 3"/>
          <p:cNvSpPr>
            <a:spLocks noGrp="1"/>
          </p:cNvSpPr>
          <p:nvPr>
            <p:ph type="body" sz="quarter" idx="13" hasCustomPrompt="1"/>
          </p:nvPr>
        </p:nvSpPr>
        <p:spPr>
          <a:xfrm>
            <a:off x="1908175" y="1898650"/>
            <a:ext cx="4462464" cy="3790953"/>
          </a:xfrm>
        </p:spPr>
        <p:txBody>
          <a:bodyPr/>
          <a:lstStyle>
            <a:lvl1pPr>
              <a:defRPr baseline="0"/>
            </a:lvl1pPr>
          </a:lstStyle>
          <a:p>
            <a:pPr lvl="0"/>
            <a:r>
              <a:rPr lang="da-DK" dirty="0"/>
              <a:t>Indsæt tekst eller punktopstilling</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slidenummer 3"/>
          <p:cNvSpPr>
            <a:spLocks noGrp="1"/>
          </p:cNvSpPr>
          <p:nvPr>
            <p:ph type="sldNum" sz="quarter" idx="17"/>
          </p:nvPr>
        </p:nvSpPr>
        <p:spPr/>
        <p:txBody>
          <a:bodyPr/>
          <a:lstStyle/>
          <a:p>
            <a:fld id="{45D37B1E-C366-494F-A587-962AD9AABC83}" type="slidenum">
              <a:rPr lang="en-GB" smtClean="0"/>
              <a:pPr/>
              <a:t>‹nr.›</a:t>
            </a:fld>
            <a:endParaRPr lang="en-GB" dirty="0"/>
          </a:p>
        </p:txBody>
      </p:sp>
      <p:grpSp>
        <p:nvGrpSpPr>
          <p:cNvPr id="25" name="Gruppe 24"/>
          <p:cNvGrpSpPr/>
          <p:nvPr userDrawn="1"/>
        </p:nvGrpSpPr>
        <p:grpSpPr>
          <a:xfrm>
            <a:off x="-2783394" y="1548000"/>
            <a:ext cx="2637735" cy="2220783"/>
            <a:chOff x="-2783394" y="2179188"/>
            <a:chExt cx="2637735" cy="2220783"/>
          </a:xfrm>
        </p:grpSpPr>
        <p:sp>
          <p:nvSpPr>
            <p:cNvPr id="26" name="AutoShape 4"/>
            <p:cNvSpPr>
              <a:spLocks/>
            </p:cNvSpPr>
            <p:nvPr userDrawn="1"/>
          </p:nvSpPr>
          <p:spPr bwMode="gray">
            <a:xfrm>
              <a:off x="-2783394" y="2179188"/>
              <a:ext cx="263773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To bokse tekst og billede med kant</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spcAft>
                  <a:spcPts val="3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Tekst og 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1=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Underoverskrif</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én gang til for at få</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3-5</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1000" b="0" noProof="1">
                  <a:solidFill>
                    <a:schemeClr val="tx1">
                      <a:lumMod val="75000"/>
                      <a:lumOff val="25000"/>
                    </a:schemeClr>
                  </a:solidFill>
                  <a:latin typeface="Arial" panose="020B0604020202020204" pitchFamily="34" charset="0"/>
                  <a:cs typeface="Arial" panose="020B0604020202020204" pitchFamily="34" charset="0"/>
                </a:rPr>
                <a:t>Punktopstilling</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 </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ny linje.</a:t>
              </a:r>
              <a:r>
                <a:rPr lang="da-DK" altLang="da-DK" sz="1000" b="0" baseline="0" noProof="1">
                  <a:solidFill>
                    <a:schemeClr val="tx1">
                      <a:lumMod val="75000"/>
                      <a:lumOff val="25000"/>
                    </a:schemeClr>
                  </a:solidFill>
                  <a:latin typeface="Arial" panose="020B0604020202020204" pitchFamily="34" charset="0"/>
                  <a:cs typeface="Arial" panose="020B0604020202020204" pitchFamily="34" charset="0"/>
                </a:rPr>
                <a:t>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-tasterne for at komme tilbage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bruges til at hoppe mellem </a:t>
              </a:r>
              <a:br>
                <a:rPr lang="nb-NO" altLang="da-DK" sz="1000" noProof="1">
                  <a:solidFill>
                    <a:schemeClr val="tx1">
                      <a:lumMod val="75000"/>
                      <a:lumOff val="25000"/>
                    </a:schemeClr>
                  </a:solidFill>
                  <a:latin typeface="Arial" panose="020B0604020202020204" pitchFamily="34" charset="0"/>
                  <a:cs typeface="Arial" panose="020B0604020202020204" pitchFamily="34" charset="0"/>
                </a:rPr>
              </a:br>
              <a:r>
                <a:rPr lang="nb-NO" altLang="da-DK" sz="1000" noProof="1">
                  <a:solidFill>
                    <a:schemeClr val="tx1">
                      <a:lumMod val="75000"/>
                      <a:lumOff val="25000"/>
                    </a:schemeClr>
                  </a:solidFill>
                  <a:latin typeface="Arial" panose="020B0604020202020204" pitchFamily="34" charset="0"/>
                  <a:cs typeface="Arial" panose="020B0604020202020204" pitchFamily="34" charset="0"/>
                </a:rPr>
                <a:t>tekst-typografierne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27" name="Gruppe 3"/>
            <p:cNvGrpSpPr>
              <a:grpSpLocks/>
            </p:cNvGrpSpPr>
            <p:nvPr userDrawn="1"/>
          </p:nvGrpSpPr>
          <p:grpSpPr bwMode="auto">
            <a:xfrm>
              <a:off x="-2180364" y="4199517"/>
              <a:ext cx="419099" cy="196850"/>
              <a:chOff x="899631" y="2683904"/>
              <a:chExt cx="417987" cy="196850"/>
            </a:xfrm>
          </p:grpSpPr>
          <p:pic>
            <p:nvPicPr>
              <p:cNvPr id="46" name="Billed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9631" y="268390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ounded Rectangle 12"/>
              <p:cNvSpPr/>
              <p:nvPr/>
            </p:nvSpPr>
            <p:spPr bwMode="auto">
              <a:xfrm>
                <a:off x="1121290" y="269501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28" name="Gruppe 2"/>
            <p:cNvGrpSpPr>
              <a:grpSpLocks/>
            </p:cNvGrpSpPr>
            <p:nvPr userDrawn="1"/>
          </p:nvGrpSpPr>
          <p:grpSpPr bwMode="auto">
            <a:xfrm>
              <a:off x="-1665430" y="4203121"/>
              <a:ext cx="412750" cy="196850"/>
              <a:chOff x="1426434" y="3118743"/>
              <a:chExt cx="413649" cy="196850"/>
            </a:xfrm>
          </p:grpSpPr>
          <p:pic>
            <p:nvPicPr>
              <p:cNvPr id="30" name="Billed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5271" y="311874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ounded Rectangle 12"/>
              <p:cNvSpPr/>
              <p:nvPr/>
            </p:nvSpPr>
            <p:spPr bwMode="auto">
              <a:xfrm>
                <a:off x="1426434" y="312985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grpSp>
        <p:nvGrpSpPr>
          <p:cNvPr id="48" name="Gruppe 47"/>
          <p:cNvGrpSpPr/>
          <p:nvPr userDrawn="1"/>
        </p:nvGrpSpPr>
        <p:grpSpPr>
          <a:xfrm>
            <a:off x="-2781153" y="3798092"/>
            <a:ext cx="2641303" cy="2091399"/>
            <a:chOff x="-2748102" y="1898650"/>
            <a:chExt cx="2641303" cy="2091399"/>
          </a:xfrm>
        </p:grpSpPr>
        <p:sp>
          <p:nvSpPr>
            <p:cNvPr id="49" name="TextBox 5"/>
            <p:cNvSpPr txBox="1">
              <a:spLocks noChangeArrowheads="1"/>
            </p:cNvSpPr>
            <p:nvPr userDrawn="1"/>
          </p:nvSpPr>
          <p:spPr bwMode="auto">
            <a:xfrm>
              <a:off x="-2748102" y="1898650"/>
              <a:ext cx="2641303" cy="170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300"/>
                </a:spcAft>
                <a:defRPr/>
              </a:pPr>
              <a:r>
                <a:rPr lang="da-DK" sz="1000" b="1" noProof="1">
                  <a:solidFill>
                    <a:schemeClr val="tx1">
                      <a:lumMod val="75000"/>
                      <a:lumOff val="25000"/>
                    </a:schemeClr>
                  </a:solidFill>
                </a:rPr>
                <a:t>Indsæt baggrundsbillede</a:t>
              </a:r>
            </a:p>
            <a:p>
              <a:pPr algn="r" eaLnBrk="1" hangingPunct="1">
                <a:spcBef>
                  <a:spcPts val="0"/>
                </a:spcBef>
                <a:spcAft>
                  <a:spcPts val="240"/>
                </a:spcAft>
                <a:defRPr/>
              </a:pPr>
              <a:r>
                <a:rPr lang="da-DK" sz="1000" b="1" noProof="1">
                  <a:solidFill>
                    <a:schemeClr val="tx1">
                      <a:lumMod val="75000"/>
                      <a:lumOff val="25000"/>
                    </a:schemeClr>
                  </a:solidFill>
                </a:rPr>
                <a:t>1.</a:t>
              </a:r>
              <a:r>
                <a:rPr lang="da-DK" sz="1000" noProof="1">
                  <a:solidFill>
                    <a:schemeClr val="tx1">
                      <a:lumMod val="75000"/>
                      <a:lumOff val="25000"/>
                    </a:schemeClr>
                  </a:solidFill>
                </a:rPr>
                <a:t> Klik på den grå baggrund</a:t>
              </a:r>
            </a:p>
            <a:p>
              <a:pPr algn="r" eaLnBrk="1" hangingPunct="1">
                <a:spcBef>
                  <a:spcPts val="0"/>
                </a:spcBef>
                <a:spcAft>
                  <a:spcPts val="240"/>
                </a:spcAft>
                <a:defRPr/>
              </a:pPr>
              <a:r>
                <a:rPr lang="da-DK" sz="1000" b="1" noProof="1">
                  <a:solidFill>
                    <a:schemeClr val="tx1">
                      <a:lumMod val="75000"/>
                      <a:lumOff val="25000"/>
                    </a:schemeClr>
                  </a:solidFill>
                </a:rPr>
                <a:t>2. </a:t>
              </a:r>
              <a:r>
                <a:rPr lang="da-DK" sz="1000" b="0" noProof="1">
                  <a:solidFill>
                    <a:schemeClr val="tx1">
                      <a:lumMod val="75000"/>
                      <a:lumOff val="25000"/>
                    </a:schemeClr>
                  </a:solidFill>
                </a:rPr>
                <a:t>Klik på fanen </a:t>
              </a:r>
              <a:r>
                <a:rPr lang="da-DK" sz="1000" b="1" noProof="1">
                  <a:solidFill>
                    <a:schemeClr val="tx1">
                      <a:lumMod val="75000"/>
                      <a:lumOff val="25000"/>
                    </a:schemeClr>
                  </a:solidFill>
                </a:rPr>
                <a:t>INDSÆT</a:t>
              </a:r>
              <a:r>
                <a:rPr lang="da-DK" sz="1000" b="0" noProof="1">
                  <a:solidFill>
                    <a:schemeClr val="tx1">
                      <a:lumMod val="75000"/>
                      <a:lumOff val="25000"/>
                    </a:schemeClr>
                  </a:solidFill>
                </a:rPr>
                <a:t> og </a:t>
              </a:r>
              <a:br>
                <a:rPr lang="da-DK" sz="1000" b="0" noProof="1">
                  <a:solidFill>
                    <a:schemeClr val="tx1">
                      <a:lumMod val="75000"/>
                      <a:lumOff val="25000"/>
                    </a:schemeClr>
                  </a:solidFill>
                </a:rPr>
              </a:br>
              <a:r>
                <a:rPr lang="da-DK" sz="1000" b="0" noProof="1">
                  <a:solidFill>
                    <a:schemeClr val="tx1">
                      <a:lumMod val="75000"/>
                      <a:lumOff val="25000"/>
                    </a:schemeClr>
                  </a:solidFill>
                </a:rPr>
                <a:t>klik på knappen Billeder </a:t>
              </a:r>
            </a:p>
            <a:p>
              <a:pPr algn="r" eaLnBrk="1" hangingPunct="1">
                <a:spcBef>
                  <a:spcPts val="0"/>
                </a:spcBef>
                <a:spcAft>
                  <a:spcPts val="240"/>
                </a:spcAft>
                <a:defRPr/>
              </a:pPr>
              <a:r>
                <a:rPr lang="da-DK" sz="1000" b="1" noProof="1">
                  <a:solidFill>
                    <a:schemeClr val="tx1">
                      <a:lumMod val="75000"/>
                      <a:lumOff val="25000"/>
                    </a:schemeClr>
                  </a:solidFill>
                </a:rPr>
                <a:t>3. </a:t>
              </a:r>
              <a:r>
                <a:rPr lang="da-DK" sz="1000" b="0" noProof="1">
                  <a:solidFill>
                    <a:schemeClr val="tx1">
                      <a:lumMod val="75000"/>
                      <a:lumOff val="25000"/>
                    </a:schemeClr>
                  </a:solidFill>
                </a:rPr>
                <a:t>Find ønsket</a:t>
              </a:r>
              <a:r>
                <a:rPr lang="da-DK" sz="1000" b="0" baseline="0" noProof="1">
                  <a:solidFill>
                    <a:schemeClr val="tx1">
                      <a:lumMod val="75000"/>
                      <a:lumOff val="25000"/>
                    </a:schemeClr>
                  </a:solidFill>
                </a:rPr>
                <a:t> billede og klik </a:t>
              </a:r>
              <a:r>
                <a:rPr lang="da-DK" sz="1000" b="1" baseline="0" noProof="1">
                  <a:solidFill>
                    <a:schemeClr val="tx1">
                      <a:lumMod val="75000"/>
                      <a:lumOff val="25000"/>
                    </a:schemeClr>
                  </a:solidFill>
                </a:rPr>
                <a:t>Indsæt</a:t>
              </a:r>
            </a:p>
            <a:p>
              <a:pPr algn="r" eaLnBrk="1" hangingPunct="1">
                <a:spcBef>
                  <a:spcPts val="0"/>
                </a:spcBef>
                <a:spcAft>
                  <a:spcPts val="240"/>
                </a:spcAft>
                <a:buFontTx/>
                <a:buNone/>
                <a:defRPr/>
              </a:pPr>
              <a:r>
                <a:rPr lang="da-DK" sz="1000" noProof="1">
                  <a:solidFill>
                    <a:schemeClr val="tx1">
                      <a:lumMod val="75000"/>
                      <a:lumOff val="25000"/>
                    </a:schemeClr>
                  </a:solidFill>
                </a:rPr>
                <a:t>4. Klik </a:t>
              </a:r>
              <a:r>
                <a:rPr lang="da-DK" sz="1000" b="1" noProof="1">
                  <a:solidFill>
                    <a:schemeClr val="tx1">
                      <a:lumMod val="75000"/>
                      <a:lumOff val="25000"/>
                    </a:schemeClr>
                  </a:solidFill>
                </a:rPr>
                <a:t>Beskær </a:t>
              </a:r>
              <a:r>
                <a:rPr lang="da-DK" sz="1000" noProof="1">
                  <a:solidFill>
                    <a:schemeClr val="tx1">
                      <a:lumMod val="75000"/>
                      <a:lumOff val="25000"/>
                    </a:schemeClr>
                  </a:solidFill>
                </a:rPr>
                <a:t>for at ændre</a:t>
              </a:r>
              <a:br>
                <a:rPr lang="da-DK" sz="1000" noProof="1">
                  <a:solidFill>
                    <a:schemeClr val="tx1">
                      <a:lumMod val="75000"/>
                      <a:lumOff val="25000"/>
                    </a:schemeClr>
                  </a:solidFill>
                </a:rPr>
              </a:br>
              <a:r>
                <a:rPr lang="da-DK" sz="1000" noProof="1">
                  <a:solidFill>
                    <a:schemeClr val="tx1">
                      <a:lumMod val="75000"/>
                      <a:lumOff val="25000"/>
                    </a:schemeClr>
                  </a:solidFill>
                </a:rPr>
                <a:t>billedets fokus/størrelse</a:t>
              </a:r>
            </a:p>
            <a:p>
              <a:pPr algn="r" eaLnBrk="1" hangingPunct="1">
                <a:spcBef>
                  <a:spcPct val="0"/>
                </a:spcBef>
                <a:spcAft>
                  <a:spcPts val="240"/>
                </a:spcAft>
                <a:buFontTx/>
                <a:buNone/>
                <a:defRPr/>
              </a:pPr>
              <a:r>
                <a:rPr lang="da-DK" altLang="da-DK" sz="1000" b="1" noProof="1">
                  <a:solidFill>
                    <a:schemeClr val="tx1">
                      <a:lumMod val="75000"/>
                      <a:lumOff val="25000"/>
                    </a:schemeClr>
                  </a:solidFill>
                  <a:cs typeface="Arial" pitchFamily="34" charset="0"/>
                </a:rPr>
                <a:t>5. </a:t>
              </a:r>
              <a:r>
                <a:rPr lang="da-DK" altLang="da-DK" sz="1000" noProof="1">
                  <a:solidFill>
                    <a:schemeClr val="tx1">
                      <a:lumMod val="75000"/>
                      <a:lumOff val="25000"/>
                    </a:schemeClr>
                  </a:solidFill>
                  <a:cs typeface="Arial" pitchFamily="34" charset="0"/>
                </a:rPr>
                <a:t>Ønsker du at skalere billedet, </a:t>
              </a:r>
              <a:br>
                <a:rPr lang="da-DK" altLang="da-DK" sz="1000"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så hold </a:t>
              </a:r>
              <a:r>
                <a:rPr lang="da-DK" altLang="da-DK" sz="1000" b="1" noProof="1">
                  <a:solidFill>
                    <a:schemeClr val="tx1">
                      <a:lumMod val="75000"/>
                      <a:lumOff val="25000"/>
                    </a:schemeClr>
                  </a:solidFill>
                  <a:cs typeface="Arial" pitchFamily="34" charset="0"/>
                </a:rPr>
                <a:t>SHIFT</a:t>
              </a:r>
              <a:r>
                <a:rPr lang="da-DK" altLang="da-DK" sz="1000" noProof="1">
                  <a:solidFill>
                    <a:schemeClr val="tx1">
                      <a:lumMod val="75000"/>
                      <a:lumOff val="25000"/>
                    </a:schemeClr>
                  </a:solidFill>
                  <a:cs typeface="Arial" pitchFamily="34" charset="0"/>
                </a:rPr>
                <a:t>-knappen nede, mens </a:t>
              </a:r>
              <a:br>
                <a:rPr lang="da-DK" altLang="da-DK" sz="1000"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der trækkes i billedets hjørner  </a:t>
              </a:r>
            </a:p>
          </p:txBody>
        </p:sp>
        <p:grpSp>
          <p:nvGrpSpPr>
            <p:cNvPr id="50" name="Gruppe 57"/>
            <p:cNvGrpSpPr>
              <a:grpSpLocks/>
            </p:cNvGrpSpPr>
            <p:nvPr/>
          </p:nvGrpSpPr>
          <p:grpSpPr bwMode="auto">
            <a:xfrm>
              <a:off x="-454060" y="3593903"/>
              <a:ext cx="330033" cy="396146"/>
              <a:chOff x="1018031" y="5113037"/>
              <a:chExt cx="373412" cy="448177"/>
            </a:xfrm>
          </p:grpSpPr>
          <p:pic>
            <p:nvPicPr>
              <p:cNvPr id="52" name="Billede 5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8031" y="5134460"/>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Rounded Rectangle 25"/>
              <p:cNvSpPr/>
              <p:nvPr/>
            </p:nvSpPr>
            <p:spPr bwMode="auto">
              <a:xfrm>
                <a:off x="1023497" y="5113037"/>
                <a:ext cx="210151" cy="17241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pic>
          <p:nvPicPr>
            <p:cNvPr id="51" name="Billede 56"/>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046164" y="2756287"/>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4"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32" name="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95999" y="6047999"/>
            <a:ext cx="689234" cy="417600"/>
          </a:xfrm>
          <a:prstGeom prst="rect">
            <a:avLst/>
          </a:prstGeom>
        </p:spPr>
      </p:pic>
      <p:pic>
        <p:nvPicPr>
          <p:cNvPr id="33" name="Billede 3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783091" y="1973"/>
            <a:ext cx="2638457" cy="1481952"/>
          </a:xfrm>
          <a:prstGeom prst="rect">
            <a:avLst/>
          </a:prstGeom>
          <a:ln w="3175">
            <a:solidFill>
              <a:schemeClr val="accent5"/>
            </a:solidFill>
          </a:ln>
        </p:spPr>
      </p:pic>
    </p:spTree>
    <p:extLst>
      <p:ext uri="{BB962C8B-B14F-4D97-AF65-F5344CB8AC3E}">
        <p14:creationId xmlns:p14="http://schemas.microsoft.com/office/powerpoint/2010/main" val="7016272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ille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da-DK"/>
              <a:t>Indsæt titel</a:t>
            </a:r>
            <a:endParaRPr lang="en-GB" dirty="0"/>
          </a:p>
        </p:txBody>
      </p:sp>
      <p:sp>
        <p:nvSpPr>
          <p:cNvPr id="4" name="Footer Placeholder 3"/>
          <p:cNvSpPr>
            <a:spLocks noGrp="1"/>
          </p:cNvSpPr>
          <p:nvPr>
            <p:ph type="ftr" sz="quarter" idx="11"/>
          </p:nvPr>
        </p:nvSpPr>
        <p:spPr/>
        <p:txBody>
          <a:bodyPr/>
          <a:lstStyle/>
          <a:p>
            <a:r>
              <a:rPr lang="da-DK" dirty="0"/>
              <a:t>Indsæt emne</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smtClean="0"/>
              <a:t>‹nr.›</a:t>
            </a:fld>
            <a:endParaRPr lang="en-GB" dirty="0"/>
          </a:p>
        </p:txBody>
      </p:sp>
      <p:sp>
        <p:nvSpPr>
          <p:cNvPr id="6" name="Pladsholder til billede 2"/>
          <p:cNvSpPr>
            <a:spLocks noGrp="1"/>
          </p:cNvSpPr>
          <p:nvPr>
            <p:ph type="pic" sz="quarter" idx="14"/>
          </p:nvPr>
        </p:nvSpPr>
        <p:spPr>
          <a:xfrm>
            <a:off x="1908175" y="1941512"/>
            <a:ext cx="9116086" cy="3726000"/>
          </a:xfrm>
          <a:solidFill>
            <a:srgbClr val="9B9B9B"/>
          </a:solidFill>
        </p:spPr>
        <p:txBody>
          <a:bodyPr/>
          <a:lstStyle>
            <a:lvl1pPr algn="ctr">
              <a:defRPr b="0">
                <a:solidFill>
                  <a:schemeClr val="bg1"/>
                </a:solidFill>
              </a:defRPr>
            </a:lvl1pPr>
          </a:lstStyle>
          <a:p>
            <a:r>
              <a:rPr lang="da-DK" dirty="0"/>
              <a:t>Klik på ikonet for at tilføje et billede</a:t>
            </a:r>
          </a:p>
        </p:txBody>
      </p:sp>
      <p:pic>
        <p:nvPicPr>
          <p:cNvPr id="14" name="Billed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83091" y="0"/>
            <a:ext cx="2638457" cy="1485897"/>
          </a:xfrm>
          <a:prstGeom prst="rect">
            <a:avLst/>
          </a:prstGeom>
          <a:ln w="3175">
            <a:solidFill>
              <a:schemeClr val="accent5"/>
            </a:solidFill>
          </a:ln>
        </p:spPr>
      </p:pic>
      <p:grpSp>
        <p:nvGrpSpPr>
          <p:cNvPr id="15" name="Gruppe 14"/>
          <p:cNvGrpSpPr/>
          <p:nvPr userDrawn="1"/>
        </p:nvGrpSpPr>
        <p:grpSpPr>
          <a:xfrm>
            <a:off x="-2593570" y="1548000"/>
            <a:ext cx="2484101" cy="2698321"/>
            <a:chOff x="-2593570" y="4522748"/>
            <a:chExt cx="2484101" cy="2698321"/>
          </a:xfrm>
        </p:grpSpPr>
        <p:sp>
          <p:nvSpPr>
            <p:cNvPr id="16" name="TextBox 5"/>
            <p:cNvSpPr txBox="1">
              <a:spLocks noChangeArrowheads="1"/>
            </p:cNvSpPr>
            <p:nvPr userDrawn="1"/>
          </p:nvSpPr>
          <p:spPr bwMode="auto">
            <a:xfrm>
              <a:off x="-2593570" y="4522748"/>
              <a:ext cx="245117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Billede</a:t>
              </a:r>
            </a:p>
            <a:p>
              <a:pPr algn="r" eaLnBrk="1" hangingPunct="1">
                <a:spcAft>
                  <a:spcPts val="300"/>
                </a:spcAft>
                <a:defRPr/>
              </a:pPr>
              <a:endParaRPr lang="da-DK" sz="1000" b="1" noProof="1">
                <a:solidFill>
                  <a:schemeClr val="tx1">
                    <a:lumMod val="75000"/>
                    <a:lumOff val="25000"/>
                  </a:schemeClr>
                </a:solidFill>
              </a:endParaRPr>
            </a:p>
            <a:p>
              <a:pPr algn="r" eaLnBrk="1" hangingPunct="1">
                <a:spcAft>
                  <a:spcPts val="300"/>
                </a:spcAft>
                <a:defRPr/>
              </a:pPr>
              <a:r>
                <a:rPr lang="da-DK" sz="1000" b="1" noProof="1">
                  <a:solidFill>
                    <a:schemeClr val="tx1">
                      <a:lumMod val="75000"/>
                      <a:lumOff val="25000"/>
                    </a:schemeClr>
                  </a:solidFill>
                </a:rPr>
                <a:t>Indsæt billede</a:t>
              </a:r>
            </a:p>
            <a:p>
              <a:pPr algn="r" eaLnBrk="1" hangingPunct="1">
                <a:spcBef>
                  <a:spcPts val="0"/>
                </a:spcBef>
                <a:spcAft>
                  <a:spcPts val="240"/>
                </a:spcAft>
                <a:buFontTx/>
                <a:buNone/>
                <a:defRPr/>
              </a:pPr>
              <a:r>
                <a:rPr lang="da-DK" sz="1000" b="1" noProof="1">
                  <a:solidFill>
                    <a:schemeClr val="tx1">
                      <a:lumMod val="75000"/>
                      <a:lumOff val="25000"/>
                    </a:schemeClr>
                  </a:solidFill>
                </a:rPr>
                <a:t>1.</a:t>
              </a:r>
              <a:r>
                <a:rPr lang="da-DK" sz="1000" noProof="1">
                  <a:solidFill>
                    <a:schemeClr val="tx1">
                      <a:lumMod val="75000"/>
                      <a:lumOff val="25000"/>
                    </a:schemeClr>
                  </a:solidFill>
                </a:rPr>
                <a:t> Klik på det lille billede-indsættelsesikon </a:t>
              </a:r>
              <a:br>
                <a:rPr lang="da-DK" sz="1000" noProof="1">
                  <a:solidFill>
                    <a:schemeClr val="tx1">
                      <a:lumMod val="75000"/>
                      <a:lumOff val="25000"/>
                    </a:schemeClr>
                  </a:solidFill>
                </a:rPr>
              </a:br>
              <a:r>
                <a:rPr lang="da-DK" sz="1000" noProof="1">
                  <a:solidFill>
                    <a:schemeClr val="tx1">
                      <a:lumMod val="75000"/>
                      <a:lumOff val="25000"/>
                    </a:schemeClr>
                  </a:solidFill>
                </a:rPr>
                <a:t>i midten</a:t>
              </a:r>
              <a:r>
                <a:rPr lang="da-DK" sz="1000" baseline="0" noProof="1">
                  <a:solidFill>
                    <a:schemeClr val="tx1">
                      <a:lumMod val="75000"/>
                      <a:lumOff val="25000"/>
                    </a:schemeClr>
                  </a:solidFill>
                </a:rPr>
                <a:t> </a:t>
              </a:r>
              <a:r>
                <a:rPr lang="da-DK" sz="1000" noProof="1">
                  <a:solidFill>
                    <a:schemeClr val="tx1">
                      <a:lumMod val="75000"/>
                      <a:lumOff val="25000"/>
                    </a:schemeClr>
                  </a:solidFill>
                </a:rPr>
                <a:t>af pladsholderen</a:t>
              </a:r>
            </a:p>
            <a:p>
              <a:pPr algn="r" eaLnBrk="1" hangingPunct="1">
                <a:spcBef>
                  <a:spcPts val="0"/>
                </a:spcBef>
                <a:spcAft>
                  <a:spcPts val="240"/>
                </a:spcAft>
                <a:buFontTx/>
                <a:buNone/>
                <a:defRPr/>
              </a:pPr>
              <a:r>
                <a:rPr lang="da-DK" sz="1000" b="1" noProof="1">
                  <a:solidFill>
                    <a:schemeClr val="tx1">
                      <a:lumMod val="75000"/>
                      <a:lumOff val="25000"/>
                    </a:schemeClr>
                  </a:solidFill>
                </a:rPr>
                <a:t>2. </a:t>
              </a:r>
              <a:r>
                <a:rPr lang="da-DK" sz="1000" noProof="1">
                  <a:solidFill>
                    <a:schemeClr val="tx1">
                      <a:lumMod val="75000"/>
                      <a:lumOff val="25000"/>
                    </a:schemeClr>
                  </a:solidFill>
                </a:rPr>
                <a:t>Indsæt det ønskede billede</a:t>
              </a:r>
            </a:p>
            <a:p>
              <a:pPr algn="r" eaLnBrk="1" hangingPunct="1">
                <a:spcBef>
                  <a:spcPts val="0"/>
                </a:spcBef>
                <a:spcAft>
                  <a:spcPts val="240"/>
                </a:spcAft>
                <a:buFontTx/>
                <a:buNone/>
                <a:defRPr/>
              </a:pPr>
              <a:r>
                <a:rPr lang="da-DK" sz="1000" b="1" noProof="1">
                  <a:solidFill>
                    <a:schemeClr val="tx1">
                      <a:lumMod val="75000"/>
                      <a:lumOff val="25000"/>
                    </a:schemeClr>
                  </a:solidFill>
                </a:rPr>
                <a:t>3.</a:t>
              </a:r>
              <a:r>
                <a:rPr lang="da-DK" sz="1000" noProof="1">
                  <a:solidFill>
                    <a:schemeClr val="tx1">
                      <a:lumMod val="75000"/>
                      <a:lumOff val="25000"/>
                    </a:schemeClr>
                  </a:solidFill>
                </a:rPr>
                <a:t> Klik </a:t>
              </a:r>
              <a:r>
                <a:rPr lang="da-DK" sz="1000" b="1" noProof="1">
                  <a:solidFill>
                    <a:schemeClr val="tx1">
                      <a:lumMod val="75000"/>
                      <a:lumOff val="25000"/>
                    </a:schemeClr>
                  </a:solidFill>
                </a:rPr>
                <a:t>Beskær </a:t>
              </a:r>
              <a:r>
                <a:rPr lang="da-DK" sz="1000" noProof="1">
                  <a:solidFill>
                    <a:schemeClr val="tx1">
                      <a:lumMod val="75000"/>
                      <a:lumOff val="25000"/>
                    </a:schemeClr>
                  </a:solidFill>
                </a:rPr>
                <a:t>for at ændre</a:t>
              </a:r>
              <a:br>
                <a:rPr lang="da-DK" sz="1000" noProof="1">
                  <a:solidFill>
                    <a:schemeClr val="tx1">
                      <a:lumMod val="75000"/>
                      <a:lumOff val="25000"/>
                    </a:schemeClr>
                  </a:solidFill>
                </a:rPr>
              </a:br>
              <a:r>
                <a:rPr lang="da-DK" sz="1000" noProof="1">
                  <a:solidFill>
                    <a:schemeClr val="tx1">
                      <a:lumMod val="75000"/>
                      <a:lumOff val="25000"/>
                    </a:schemeClr>
                  </a:solidFill>
                </a:rPr>
                <a:t>billedets fokus/størrelse</a:t>
              </a:r>
            </a:p>
            <a:p>
              <a:pPr algn="r" eaLnBrk="1" hangingPunct="1">
                <a:spcBef>
                  <a:spcPct val="0"/>
                </a:spcBef>
                <a:spcAft>
                  <a:spcPts val="240"/>
                </a:spcAft>
                <a:buFontTx/>
                <a:buNone/>
                <a:defRPr/>
              </a:pPr>
              <a:endParaRPr lang="da-DK" altLang="da-DK" sz="10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endParaRPr lang="da-DK" altLang="da-DK" sz="10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r>
                <a:rPr lang="da-DK" altLang="da-DK" sz="1000" b="1" noProof="1">
                  <a:solidFill>
                    <a:schemeClr val="tx1">
                      <a:lumMod val="75000"/>
                      <a:lumOff val="25000"/>
                    </a:schemeClr>
                  </a:solidFill>
                  <a:cs typeface="Arial" pitchFamily="34" charset="0"/>
                </a:rPr>
                <a:t>4. </a:t>
              </a:r>
              <a:r>
                <a:rPr lang="da-DK" altLang="da-DK" sz="1000" noProof="1">
                  <a:solidFill>
                    <a:schemeClr val="tx1">
                      <a:lumMod val="75000"/>
                      <a:lumOff val="25000"/>
                    </a:schemeClr>
                  </a:solidFill>
                  <a:cs typeface="Arial" pitchFamily="34" charset="0"/>
                </a:rPr>
                <a:t>Ønsker du at skalere billedet, så hold </a:t>
              </a:r>
              <a:r>
                <a:rPr lang="da-DK" altLang="da-DK" sz="1000" b="1" noProof="1">
                  <a:solidFill>
                    <a:schemeClr val="tx1">
                      <a:lumMod val="75000"/>
                      <a:lumOff val="25000"/>
                    </a:schemeClr>
                  </a:solidFill>
                  <a:cs typeface="Arial" pitchFamily="34" charset="0"/>
                </a:rPr>
                <a:t>SHIFT</a:t>
              </a:r>
              <a:r>
                <a:rPr lang="da-DK" altLang="da-DK" sz="1000" noProof="1">
                  <a:solidFill>
                    <a:schemeClr val="tx1">
                      <a:lumMod val="75000"/>
                      <a:lumOff val="25000"/>
                    </a:schemeClr>
                  </a:solidFill>
                  <a:cs typeface="Arial" pitchFamily="34" charset="0"/>
                </a:rPr>
                <a:t>-knappen nede, mens der trækkes i billedets hjørner</a:t>
              </a:r>
            </a:p>
          </p:txBody>
        </p:sp>
        <p:pic>
          <p:nvPicPr>
            <p:cNvPr id="17" name="Billede 5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2849" y="6843857"/>
              <a:ext cx="330033" cy="37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ounded Rectangle 25"/>
            <p:cNvSpPr/>
            <p:nvPr userDrawn="1"/>
          </p:nvSpPr>
          <p:spPr bwMode="auto">
            <a:xfrm>
              <a:off x="-478018" y="6842378"/>
              <a:ext cx="185738" cy="152400"/>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pic>
          <p:nvPicPr>
            <p:cNvPr id="19" name="Billede 5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2849" y="5950060"/>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Tree>
    <p:extLst>
      <p:ext uri="{BB962C8B-B14F-4D97-AF65-F5344CB8AC3E}">
        <p14:creationId xmlns:p14="http://schemas.microsoft.com/office/powerpoint/2010/main" val="3355017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C8930363-84F5-4813-953F-82ED69AC572F}" type="datetimeFigureOut">
              <a:rPr lang="en-US" dirty="0"/>
              <a:t>11/9/2022</a:t>
            </a:fld>
            <a:endParaRPr lang="en-US" dirty="0"/>
          </a:p>
        </p:txBody>
      </p:sp>
      <p:sp>
        <p:nvSpPr>
          <p:cNvPr id="3" name="Pladsholder til sidefod 2"/>
          <p:cNvSpPr>
            <a:spLocks noGrp="1"/>
          </p:cNvSpPr>
          <p:nvPr>
            <p:ph type="ftr" sz="quarter" idx="11"/>
          </p:nvPr>
        </p:nvSpPr>
        <p:spPr/>
        <p:txBody>
          <a:bodyPr/>
          <a:lstStyle/>
          <a:p>
            <a:r>
              <a:rPr lang="en-US" dirty="0"/>
              <a:t>
              </a:t>
            </a:r>
          </a:p>
        </p:txBody>
      </p:sp>
      <p:sp>
        <p:nvSpPr>
          <p:cNvPr id="4" name="Pladsholder til diasnummer 3"/>
          <p:cNvSpPr>
            <a:spLocks noGrp="1"/>
          </p:cNvSpPr>
          <p:nvPr>
            <p:ph type="sldNum" sz="quarter" idx="12"/>
          </p:nvPr>
        </p:nvSpPr>
        <p:spPr/>
        <p:txBody>
          <a:bodyPr/>
          <a:lstStyle/>
          <a:p>
            <a:fld id="{5D63841E-FDE4-4F95-B5AA-F5EB88A7EDBE}" type="slidenum">
              <a:rPr lang="en-US" dirty="0"/>
              <a:t>‹nr.›</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Billede med kant">
    <p:spTree>
      <p:nvGrpSpPr>
        <p:cNvPr id="1" name=""/>
        <p:cNvGrpSpPr/>
        <p:nvPr/>
      </p:nvGrpSpPr>
      <p:grpSpPr>
        <a:xfrm>
          <a:off x="0" y="0"/>
          <a:ext cx="0" cy="0"/>
          <a:chOff x="0" y="0"/>
          <a:chExt cx="0" cy="0"/>
        </a:xfrm>
      </p:grpSpPr>
      <p:sp>
        <p:nvSpPr>
          <p:cNvPr id="18"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p>
        </p:txBody>
      </p:sp>
      <p:sp>
        <p:nvSpPr>
          <p:cNvPr id="7" name="Pladsholder til dato 6"/>
          <p:cNvSpPr>
            <a:spLocks noGrp="1"/>
          </p:cNvSpPr>
          <p:nvPr>
            <p:ph type="dt" sz="half" idx="15"/>
          </p:nvPr>
        </p:nvSpPr>
        <p:spPr/>
        <p:txBody>
          <a:bodyPr/>
          <a:lstStyle>
            <a:lvl1pPr>
              <a:defRPr>
                <a:solidFill>
                  <a:schemeClr val="bg1"/>
                </a:solidFill>
              </a:defRPr>
            </a:lvl1pPr>
          </a:lstStyle>
          <a:p>
            <a:r>
              <a:rPr lang="da-DK" dirty="0"/>
              <a:t>Indsæt titel</a:t>
            </a:r>
            <a:endParaRPr lang="en-GB" dirty="0"/>
          </a:p>
        </p:txBody>
      </p:sp>
      <p:sp>
        <p:nvSpPr>
          <p:cNvPr id="8" name="Pladsholder til sidefod 7"/>
          <p:cNvSpPr>
            <a:spLocks noGrp="1"/>
          </p:cNvSpPr>
          <p:nvPr>
            <p:ph type="ftr" sz="quarter" idx="16"/>
          </p:nvPr>
        </p:nvSpPr>
        <p:spPr/>
        <p:txBody>
          <a:bodyPr/>
          <a:lstStyle>
            <a:lvl1pPr>
              <a:defRPr>
                <a:solidFill>
                  <a:schemeClr val="bg1"/>
                </a:solidFill>
              </a:defRPr>
            </a:lvl1pPr>
          </a:lstStyle>
          <a:p>
            <a:r>
              <a:rPr lang="da-DK"/>
              <a:t>Indsæt emne</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6" name="Pladsholder til billede 2"/>
          <p:cNvSpPr>
            <a:spLocks noGrp="1"/>
          </p:cNvSpPr>
          <p:nvPr>
            <p:ph type="pic" sz="quarter" idx="14"/>
          </p:nvPr>
        </p:nvSpPr>
        <p:spPr>
          <a:xfrm>
            <a:off x="1908176" y="1941513"/>
            <a:ext cx="9116090" cy="3724925"/>
          </a:xfrm>
          <a:solidFill>
            <a:srgbClr val="9B9B9B"/>
          </a:solidFill>
        </p:spPr>
        <p:txBody>
          <a:bodyPr/>
          <a:lstStyle>
            <a:lvl1pPr algn="ctr">
              <a:defRPr b="0">
                <a:solidFill>
                  <a:schemeClr val="bg1"/>
                </a:solidFill>
              </a:defRPr>
            </a:lvl1pPr>
          </a:lstStyle>
          <a:p>
            <a:r>
              <a:rPr lang="da-DK" dirty="0"/>
              <a:t>Klik på ikonet for at tilføje et billede</a:t>
            </a:r>
          </a:p>
        </p:txBody>
      </p:sp>
      <p:sp>
        <p:nvSpPr>
          <p:cNvPr id="9" name="Pladsholder til slidenummer 8"/>
          <p:cNvSpPr>
            <a:spLocks noGrp="1"/>
          </p:cNvSpPr>
          <p:nvPr>
            <p:ph type="sldNum" sz="quarter" idx="17"/>
          </p:nvPr>
        </p:nvSpPr>
        <p:spPr/>
        <p:txBody>
          <a:bodyPr/>
          <a:lstStyle/>
          <a:p>
            <a:fld id="{45D37B1E-C366-494F-A587-962AD9AABC83}" type="slidenum">
              <a:rPr lang="en-GB" smtClean="0"/>
              <a:pPr/>
              <a:t>‹nr.›</a:t>
            </a:fld>
            <a:endParaRPr lang="en-GB" dirty="0"/>
          </a:p>
        </p:txBody>
      </p:sp>
      <p:grpSp>
        <p:nvGrpSpPr>
          <p:cNvPr id="15" name="Gruppe 14"/>
          <p:cNvGrpSpPr/>
          <p:nvPr userDrawn="1"/>
        </p:nvGrpSpPr>
        <p:grpSpPr>
          <a:xfrm>
            <a:off x="-2593570" y="1548000"/>
            <a:ext cx="2484101" cy="2698321"/>
            <a:chOff x="-2593570" y="4522748"/>
            <a:chExt cx="2484101" cy="2698321"/>
          </a:xfrm>
        </p:grpSpPr>
        <p:sp>
          <p:nvSpPr>
            <p:cNvPr id="16" name="TextBox 5"/>
            <p:cNvSpPr txBox="1">
              <a:spLocks noChangeArrowheads="1"/>
            </p:cNvSpPr>
            <p:nvPr userDrawn="1"/>
          </p:nvSpPr>
          <p:spPr bwMode="auto">
            <a:xfrm>
              <a:off x="-2593570" y="4522748"/>
              <a:ext cx="245117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Billede med kant</a:t>
              </a:r>
            </a:p>
            <a:p>
              <a:pPr algn="r" eaLnBrk="1" hangingPunct="1">
                <a:spcAft>
                  <a:spcPts val="300"/>
                </a:spcAft>
                <a:defRPr/>
              </a:pPr>
              <a:endParaRPr lang="da-DK" sz="1000" b="1" noProof="1">
                <a:solidFill>
                  <a:schemeClr val="tx1">
                    <a:lumMod val="75000"/>
                    <a:lumOff val="25000"/>
                  </a:schemeClr>
                </a:solidFill>
              </a:endParaRPr>
            </a:p>
            <a:p>
              <a:pPr algn="r" eaLnBrk="1" hangingPunct="1">
                <a:spcAft>
                  <a:spcPts val="300"/>
                </a:spcAft>
                <a:defRPr/>
              </a:pPr>
              <a:r>
                <a:rPr lang="da-DK" sz="1000" b="1" noProof="1">
                  <a:solidFill>
                    <a:schemeClr val="tx1">
                      <a:lumMod val="75000"/>
                      <a:lumOff val="25000"/>
                    </a:schemeClr>
                  </a:solidFill>
                </a:rPr>
                <a:t>Indsæt billede</a:t>
              </a:r>
            </a:p>
            <a:p>
              <a:pPr algn="r" eaLnBrk="1" hangingPunct="1">
                <a:spcBef>
                  <a:spcPts val="0"/>
                </a:spcBef>
                <a:spcAft>
                  <a:spcPts val="240"/>
                </a:spcAft>
                <a:buFontTx/>
                <a:buNone/>
                <a:defRPr/>
              </a:pPr>
              <a:r>
                <a:rPr lang="da-DK" sz="1000" b="1" noProof="1">
                  <a:solidFill>
                    <a:schemeClr val="tx1">
                      <a:lumMod val="75000"/>
                      <a:lumOff val="25000"/>
                    </a:schemeClr>
                  </a:solidFill>
                </a:rPr>
                <a:t>1.</a:t>
              </a:r>
              <a:r>
                <a:rPr lang="da-DK" sz="1000" noProof="1">
                  <a:solidFill>
                    <a:schemeClr val="tx1">
                      <a:lumMod val="75000"/>
                      <a:lumOff val="25000"/>
                    </a:schemeClr>
                  </a:solidFill>
                </a:rPr>
                <a:t> Klik på det lille billede-indsættelsesikon </a:t>
              </a:r>
              <a:br>
                <a:rPr lang="da-DK" sz="1000" noProof="1">
                  <a:solidFill>
                    <a:schemeClr val="tx1">
                      <a:lumMod val="75000"/>
                      <a:lumOff val="25000"/>
                    </a:schemeClr>
                  </a:solidFill>
                </a:rPr>
              </a:br>
              <a:r>
                <a:rPr lang="da-DK" sz="1000" noProof="1">
                  <a:solidFill>
                    <a:schemeClr val="tx1">
                      <a:lumMod val="75000"/>
                      <a:lumOff val="25000"/>
                    </a:schemeClr>
                  </a:solidFill>
                </a:rPr>
                <a:t>i midten</a:t>
              </a:r>
              <a:r>
                <a:rPr lang="da-DK" sz="1000" baseline="0" noProof="1">
                  <a:solidFill>
                    <a:schemeClr val="tx1">
                      <a:lumMod val="75000"/>
                      <a:lumOff val="25000"/>
                    </a:schemeClr>
                  </a:solidFill>
                </a:rPr>
                <a:t> </a:t>
              </a:r>
              <a:r>
                <a:rPr lang="da-DK" sz="1000" noProof="1">
                  <a:solidFill>
                    <a:schemeClr val="tx1">
                      <a:lumMod val="75000"/>
                      <a:lumOff val="25000"/>
                    </a:schemeClr>
                  </a:solidFill>
                </a:rPr>
                <a:t>af pladsholderen</a:t>
              </a:r>
            </a:p>
            <a:p>
              <a:pPr algn="r" eaLnBrk="1" hangingPunct="1">
                <a:spcBef>
                  <a:spcPts val="0"/>
                </a:spcBef>
                <a:spcAft>
                  <a:spcPts val="240"/>
                </a:spcAft>
                <a:buFontTx/>
                <a:buNone/>
                <a:defRPr/>
              </a:pPr>
              <a:r>
                <a:rPr lang="da-DK" sz="1000" b="1" noProof="1">
                  <a:solidFill>
                    <a:schemeClr val="tx1">
                      <a:lumMod val="75000"/>
                      <a:lumOff val="25000"/>
                    </a:schemeClr>
                  </a:solidFill>
                </a:rPr>
                <a:t>2. </a:t>
              </a:r>
              <a:r>
                <a:rPr lang="da-DK" sz="1000" noProof="1">
                  <a:solidFill>
                    <a:schemeClr val="tx1">
                      <a:lumMod val="75000"/>
                      <a:lumOff val="25000"/>
                    </a:schemeClr>
                  </a:solidFill>
                </a:rPr>
                <a:t>Indsæt det ønskede billede</a:t>
              </a:r>
            </a:p>
            <a:p>
              <a:pPr algn="r" eaLnBrk="1" hangingPunct="1">
                <a:spcBef>
                  <a:spcPts val="0"/>
                </a:spcBef>
                <a:spcAft>
                  <a:spcPts val="240"/>
                </a:spcAft>
                <a:buFontTx/>
                <a:buNone/>
                <a:defRPr/>
              </a:pPr>
              <a:r>
                <a:rPr lang="da-DK" sz="1000" b="1" noProof="1">
                  <a:solidFill>
                    <a:schemeClr val="tx1">
                      <a:lumMod val="75000"/>
                      <a:lumOff val="25000"/>
                    </a:schemeClr>
                  </a:solidFill>
                </a:rPr>
                <a:t>3.</a:t>
              </a:r>
              <a:r>
                <a:rPr lang="da-DK" sz="1000" noProof="1">
                  <a:solidFill>
                    <a:schemeClr val="tx1">
                      <a:lumMod val="75000"/>
                      <a:lumOff val="25000"/>
                    </a:schemeClr>
                  </a:solidFill>
                </a:rPr>
                <a:t> Klik </a:t>
              </a:r>
              <a:r>
                <a:rPr lang="da-DK" sz="1000" b="1" noProof="1">
                  <a:solidFill>
                    <a:schemeClr val="tx1">
                      <a:lumMod val="75000"/>
                      <a:lumOff val="25000"/>
                    </a:schemeClr>
                  </a:solidFill>
                </a:rPr>
                <a:t>Beskær </a:t>
              </a:r>
              <a:r>
                <a:rPr lang="da-DK" sz="1000" noProof="1">
                  <a:solidFill>
                    <a:schemeClr val="tx1">
                      <a:lumMod val="75000"/>
                      <a:lumOff val="25000"/>
                    </a:schemeClr>
                  </a:solidFill>
                </a:rPr>
                <a:t>for at ændre</a:t>
              </a:r>
              <a:br>
                <a:rPr lang="da-DK" sz="1000" noProof="1">
                  <a:solidFill>
                    <a:schemeClr val="tx1">
                      <a:lumMod val="75000"/>
                      <a:lumOff val="25000"/>
                    </a:schemeClr>
                  </a:solidFill>
                </a:rPr>
              </a:br>
              <a:r>
                <a:rPr lang="da-DK" sz="1000" noProof="1">
                  <a:solidFill>
                    <a:schemeClr val="tx1">
                      <a:lumMod val="75000"/>
                      <a:lumOff val="25000"/>
                    </a:schemeClr>
                  </a:solidFill>
                </a:rPr>
                <a:t>billedets fokus/størrelse</a:t>
              </a:r>
            </a:p>
            <a:p>
              <a:pPr algn="r" eaLnBrk="1" hangingPunct="1">
                <a:spcBef>
                  <a:spcPct val="0"/>
                </a:spcBef>
                <a:spcAft>
                  <a:spcPts val="240"/>
                </a:spcAft>
                <a:buFontTx/>
                <a:buNone/>
                <a:defRPr/>
              </a:pPr>
              <a:endParaRPr lang="da-DK" altLang="da-DK" sz="10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endParaRPr lang="da-DK" altLang="da-DK" sz="10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r>
                <a:rPr lang="da-DK" altLang="da-DK" sz="1000" b="1" noProof="1">
                  <a:solidFill>
                    <a:schemeClr val="tx1">
                      <a:lumMod val="75000"/>
                      <a:lumOff val="25000"/>
                    </a:schemeClr>
                  </a:solidFill>
                  <a:cs typeface="Arial" pitchFamily="34" charset="0"/>
                </a:rPr>
                <a:t>4. </a:t>
              </a:r>
              <a:r>
                <a:rPr lang="da-DK" altLang="da-DK" sz="1000" noProof="1">
                  <a:solidFill>
                    <a:schemeClr val="tx1">
                      <a:lumMod val="75000"/>
                      <a:lumOff val="25000"/>
                    </a:schemeClr>
                  </a:solidFill>
                  <a:cs typeface="Arial" pitchFamily="34" charset="0"/>
                </a:rPr>
                <a:t>Ønsker du at skalere billedet, så hold </a:t>
              </a:r>
              <a:r>
                <a:rPr lang="da-DK" altLang="da-DK" sz="1000" b="1" noProof="1">
                  <a:solidFill>
                    <a:schemeClr val="tx1">
                      <a:lumMod val="75000"/>
                      <a:lumOff val="25000"/>
                    </a:schemeClr>
                  </a:solidFill>
                  <a:cs typeface="Arial" pitchFamily="34" charset="0"/>
                </a:rPr>
                <a:t>SHIFT</a:t>
              </a:r>
              <a:r>
                <a:rPr lang="da-DK" altLang="da-DK" sz="1000" noProof="1">
                  <a:solidFill>
                    <a:schemeClr val="tx1">
                      <a:lumMod val="75000"/>
                      <a:lumOff val="25000"/>
                    </a:schemeClr>
                  </a:solidFill>
                  <a:cs typeface="Arial" pitchFamily="34" charset="0"/>
                </a:rPr>
                <a:t>-knappen nede, mens der trækkes i billedets hjørner</a:t>
              </a:r>
            </a:p>
          </p:txBody>
        </p:sp>
        <p:pic>
          <p:nvPicPr>
            <p:cNvPr id="17" name="Billede 5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2849" y="6843857"/>
              <a:ext cx="330033" cy="37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ounded Rectangle 25"/>
            <p:cNvSpPr/>
            <p:nvPr userDrawn="1"/>
          </p:nvSpPr>
          <p:spPr bwMode="auto">
            <a:xfrm>
              <a:off x="-478018" y="6842378"/>
              <a:ext cx="185738" cy="152400"/>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pic>
          <p:nvPicPr>
            <p:cNvPr id="27" name="Billede 5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2849" y="5950060"/>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21" name="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5999" y="6047999"/>
            <a:ext cx="689234" cy="417600"/>
          </a:xfrm>
          <a:prstGeom prst="rect">
            <a:avLst/>
          </a:prstGeom>
        </p:spPr>
      </p:pic>
      <p:pic>
        <p:nvPicPr>
          <p:cNvPr id="22" name="Billede 2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83091" y="1972"/>
            <a:ext cx="2638457" cy="1481952"/>
          </a:xfrm>
          <a:prstGeom prst="rect">
            <a:avLst/>
          </a:prstGeom>
          <a:ln w="3175">
            <a:solidFill>
              <a:schemeClr val="accent5"/>
            </a:solidFill>
          </a:ln>
        </p:spPr>
      </p:pic>
    </p:spTree>
    <p:extLst>
      <p:ext uri="{BB962C8B-B14F-4D97-AF65-F5344CB8AC3E}">
        <p14:creationId xmlns:p14="http://schemas.microsoft.com/office/powerpoint/2010/main" val="12701706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Overskrif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da-DK" dirty="0"/>
              <a:t>Indsæt titel</a:t>
            </a:r>
            <a:endParaRPr lang="en-GB" dirty="0"/>
          </a:p>
        </p:txBody>
      </p:sp>
      <p:sp>
        <p:nvSpPr>
          <p:cNvPr id="4" name="Footer Placeholder 3"/>
          <p:cNvSpPr>
            <a:spLocks noGrp="1"/>
          </p:cNvSpPr>
          <p:nvPr>
            <p:ph type="ftr" sz="quarter" idx="11"/>
          </p:nvPr>
        </p:nvSpPr>
        <p:spPr/>
        <p:txBody>
          <a:bodyPr/>
          <a:lstStyle/>
          <a:p>
            <a:r>
              <a:rPr lang="da-DK"/>
              <a:t>Indsæt emne</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smtClean="0"/>
              <a:t>‹nr.›</a:t>
            </a:fld>
            <a:endParaRPr lang="en-GB" dirty="0"/>
          </a:p>
        </p:txBody>
      </p:sp>
      <p:sp>
        <p:nvSpPr>
          <p:cNvPr id="7" name="TextBox 5"/>
          <p:cNvSpPr txBox="1">
            <a:spLocks noChangeArrowheads="1"/>
          </p:cNvSpPr>
          <p:nvPr userDrawn="1"/>
        </p:nvSpPr>
        <p:spPr bwMode="auto">
          <a:xfrm>
            <a:off x="-2593570" y="1548000"/>
            <a:ext cx="24511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Overskrift</a:t>
            </a:r>
          </a:p>
        </p:txBody>
      </p:sp>
      <p:sp>
        <p:nvSpPr>
          <p:cNvPr id="11"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Tree>
    <p:extLst>
      <p:ext uri="{BB962C8B-B14F-4D97-AF65-F5344CB8AC3E}">
        <p14:creationId xmlns:p14="http://schemas.microsoft.com/office/powerpoint/2010/main" val="5076695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Overskrift med kant">
    <p:spTree>
      <p:nvGrpSpPr>
        <p:cNvPr id="1" name=""/>
        <p:cNvGrpSpPr/>
        <p:nvPr/>
      </p:nvGrpSpPr>
      <p:grpSpPr>
        <a:xfrm>
          <a:off x="0" y="0"/>
          <a:ext cx="0" cy="0"/>
          <a:chOff x="0" y="0"/>
          <a:chExt cx="0" cy="0"/>
        </a:xfrm>
      </p:grpSpPr>
      <p:sp>
        <p:nvSpPr>
          <p:cNvPr id="9"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p>
        </p:txBody>
      </p:sp>
      <p:sp>
        <p:nvSpPr>
          <p:cNvPr id="3" name="Date Placeholder 2"/>
          <p:cNvSpPr>
            <a:spLocks noGrp="1"/>
          </p:cNvSpPr>
          <p:nvPr>
            <p:ph type="dt" sz="half" idx="10"/>
          </p:nvPr>
        </p:nvSpPr>
        <p:spPr/>
        <p:txBody>
          <a:bodyPr/>
          <a:lstStyle>
            <a:lvl1pPr>
              <a:defRPr>
                <a:solidFill>
                  <a:schemeClr val="bg1"/>
                </a:solidFill>
              </a:defRPr>
            </a:lvl1pPr>
          </a:lstStyle>
          <a:p>
            <a:r>
              <a:rPr lang="da-DK"/>
              <a:t>Indsæt titel</a:t>
            </a:r>
            <a:endParaRPr lang="en-GB" dirty="0"/>
          </a:p>
        </p:txBody>
      </p:sp>
      <p:sp>
        <p:nvSpPr>
          <p:cNvPr id="4" name="Footer Placeholder 3"/>
          <p:cNvSpPr>
            <a:spLocks noGrp="1"/>
          </p:cNvSpPr>
          <p:nvPr>
            <p:ph type="ftr" sz="quarter" idx="11"/>
          </p:nvPr>
        </p:nvSpPr>
        <p:spPr/>
        <p:txBody>
          <a:bodyPr/>
          <a:lstStyle>
            <a:lvl1pPr>
              <a:defRPr>
                <a:solidFill>
                  <a:schemeClr val="bg1"/>
                </a:solidFill>
              </a:defRPr>
            </a:lvl1pPr>
          </a:lstStyle>
          <a:p>
            <a:r>
              <a:rPr lang="da-DK"/>
              <a:t>Indsæt emne</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smtClean="0"/>
              <a:t>‹nr.›</a:t>
            </a:fld>
            <a:endParaRPr lang="en-GB" dirty="0"/>
          </a:p>
        </p:txBody>
      </p:sp>
      <p:sp>
        <p:nvSpPr>
          <p:cNvPr id="10" name="TextBox 5"/>
          <p:cNvSpPr txBox="1">
            <a:spLocks noChangeArrowheads="1"/>
          </p:cNvSpPr>
          <p:nvPr userDrawn="1"/>
        </p:nvSpPr>
        <p:spPr bwMode="auto">
          <a:xfrm>
            <a:off x="-2593570" y="1548000"/>
            <a:ext cx="24511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Overskrift med kant</a:t>
            </a:r>
          </a:p>
        </p:txBody>
      </p:sp>
      <p:sp>
        <p:nvSpPr>
          <p:cNvPr id="11"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12" name="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999" y="6047999"/>
            <a:ext cx="689234" cy="417600"/>
          </a:xfrm>
          <a:prstGeom prst="rect">
            <a:avLst/>
          </a:prstGeom>
        </p:spPr>
      </p:pic>
    </p:spTree>
    <p:extLst>
      <p:ext uri="{BB962C8B-B14F-4D97-AF65-F5344CB8AC3E}">
        <p14:creationId xmlns:p14="http://schemas.microsoft.com/office/powerpoint/2010/main" val="34934276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a-DK"/>
              <a:t>Indsæt titel</a:t>
            </a:r>
            <a:endParaRPr lang="en-GB" dirty="0"/>
          </a:p>
        </p:txBody>
      </p:sp>
      <p:sp>
        <p:nvSpPr>
          <p:cNvPr id="3" name="Footer Placeholder 2"/>
          <p:cNvSpPr>
            <a:spLocks noGrp="1"/>
          </p:cNvSpPr>
          <p:nvPr>
            <p:ph type="ftr" sz="quarter" idx="11"/>
          </p:nvPr>
        </p:nvSpPr>
        <p:spPr/>
        <p:txBody>
          <a:bodyPr/>
          <a:lstStyle/>
          <a:p>
            <a:r>
              <a:rPr lang="da-DK"/>
              <a:t>Indsæt emne</a:t>
            </a:r>
            <a:endParaRPr lang="en-GB" dirty="0"/>
          </a:p>
        </p:txBody>
      </p:sp>
      <p:sp>
        <p:nvSpPr>
          <p:cNvPr id="4" name="Slide Number Placeholder 3"/>
          <p:cNvSpPr>
            <a:spLocks noGrp="1"/>
          </p:cNvSpPr>
          <p:nvPr>
            <p:ph type="sldNum" sz="quarter" idx="12"/>
          </p:nvPr>
        </p:nvSpPr>
        <p:spPr/>
        <p:txBody>
          <a:bodyPr/>
          <a:lstStyle/>
          <a:p>
            <a:fld id="{45D37B1E-C366-494F-A587-962AD9AABC83}" type="slidenum">
              <a:rPr lang="en-GB" smtClean="0"/>
              <a:t>‹nr.›</a:t>
            </a:fld>
            <a:endParaRPr lang="en-GB" dirty="0"/>
          </a:p>
        </p:txBody>
      </p:sp>
      <p:sp>
        <p:nvSpPr>
          <p:cNvPr id="5" name="TextBox 5"/>
          <p:cNvSpPr txBox="1">
            <a:spLocks noChangeArrowheads="1"/>
          </p:cNvSpPr>
          <p:nvPr userDrawn="1"/>
        </p:nvSpPr>
        <p:spPr bwMode="auto">
          <a:xfrm>
            <a:off x="-2593570" y="1548000"/>
            <a:ext cx="24511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Tomt</a:t>
            </a:r>
          </a:p>
        </p:txBody>
      </p:sp>
      <p:sp>
        <p:nvSpPr>
          <p:cNvPr id="6"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Tree>
    <p:extLst>
      <p:ext uri="{BB962C8B-B14F-4D97-AF65-F5344CB8AC3E}">
        <p14:creationId xmlns:p14="http://schemas.microsoft.com/office/powerpoint/2010/main" val="14183798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Tomt med kant">
    <p:spTree>
      <p:nvGrpSpPr>
        <p:cNvPr id="1" name=""/>
        <p:cNvGrpSpPr/>
        <p:nvPr/>
      </p:nvGrpSpPr>
      <p:grpSpPr>
        <a:xfrm>
          <a:off x="0" y="0"/>
          <a:ext cx="0" cy="0"/>
          <a:chOff x="0" y="0"/>
          <a:chExt cx="0" cy="0"/>
        </a:xfrm>
      </p:grpSpPr>
      <p:sp>
        <p:nvSpPr>
          <p:cNvPr id="8"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p>
        </p:txBody>
      </p:sp>
      <p:sp>
        <p:nvSpPr>
          <p:cNvPr id="2" name="Date Placeholder 1"/>
          <p:cNvSpPr>
            <a:spLocks noGrp="1"/>
          </p:cNvSpPr>
          <p:nvPr>
            <p:ph type="dt" sz="half" idx="10"/>
          </p:nvPr>
        </p:nvSpPr>
        <p:spPr/>
        <p:txBody>
          <a:bodyPr/>
          <a:lstStyle>
            <a:lvl1pPr>
              <a:defRPr>
                <a:solidFill>
                  <a:schemeClr val="bg1"/>
                </a:solidFill>
              </a:defRPr>
            </a:lvl1pPr>
          </a:lstStyle>
          <a:p>
            <a:r>
              <a:rPr lang="da-DK"/>
              <a:t>Indsæt titel</a:t>
            </a:r>
            <a:endParaRPr lang="en-GB" dirty="0"/>
          </a:p>
        </p:txBody>
      </p:sp>
      <p:sp>
        <p:nvSpPr>
          <p:cNvPr id="3" name="Footer Placeholder 2"/>
          <p:cNvSpPr>
            <a:spLocks noGrp="1"/>
          </p:cNvSpPr>
          <p:nvPr>
            <p:ph type="ftr" sz="quarter" idx="11"/>
          </p:nvPr>
        </p:nvSpPr>
        <p:spPr/>
        <p:txBody>
          <a:bodyPr/>
          <a:lstStyle>
            <a:lvl1pPr>
              <a:defRPr>
                <a:solidFill>
                  <a:schemeClr val="bg1"/>
                </a:solidFill>
              </a:defRPr>
            </a:lvl1pPr>
          </a:lstStyle>
          <a:p>
            <a:r>
              <a:rPr lang="da-DK"/>
              <a:t>Indsæt emne</a:t>
            </a:r>
            <a:endParaRPr lang="en-GB" dirty="0"/>
          </a:p>
        </p:txBody>
      </p:sp>
      <p:sp>
        <p:nvSpPr>
          <p:cNvPr id="4" name="Slide Number Placeholder 3"/>
          <p:cNvSpPr>
            <a:spLocks noGrp="1"/>
          </p:cNvSpPr>
          <p:nvPr>
            <p:ph type="sldNum" sz="quarter" idx="12"/>
          </p:nvPr>
        </p:nvSpPr>
        <p:spPr/>
        <p:txBody>
          <a:bodyPr/>
          <a:lstStyle/>
          <a:p>
            <a:fld id="{45D37B1E-C366-494F-A587-962AD9AABC83}" type="slidenum">
              <a:rPr lang="en-GB" smtClean="0"/>
              <a:t>‹nr.›</a:t>
            </a:fld>
            <a:endParaRPr lang="en-GB" dirty="0"/>
          </a:p>
        </p:txBody>
      </p:sp>
      <p:sp>
        <p:nvSpPr>
          <p:cNvPr id="9" name="TextBox 5"/>
          <p:cNvSpPr txBox="1">
            <a:spLocks noChangeArrowheads="1"/>
          </p:cNvSpPr>
          <p:nvPr userDrawn="1"/>
        </p:nvSpPr>
        <p:spPr bwMode="auto">
          <a:xfrm>
            <a:off x="-2593570" y="1548000"/>
            <a:ext cx="24511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Tomt</a:t>
            </a:r>
            <a:r>
              <a:rPr lang="da-DK" sz="1000" b="1" baseline="0" noProof="1">
                <a:solidFill>
                  <a:schemeClr val="tx1">
                    <a:lumMod val="75000"/>
                    <a:lumOff val="25000"/>
                  </a:schemeClr>
                </a:solidFill>
              </a:rPr>
              <a:t> </a:t>
            </a:r>
            <a:r>
              <a:rPr lang="da-DK" sz="1000" b="1" noProof="1">
                <a:solidFill>
                  <a:schemeClr val="tx1">
                    <a:lumMod val="75000"/>
                    <a:lumOff val="25000"/>
                  </a:schemeClr>
                </a:solidFill>
              </a:rPr>
              <a:t>med kant</a:t>
            </a:r>
          </a:p>
        </p:txBody>
      </p:sp>
      <p:sp>
        <p:nvSpPr>
          <p:cNvPr id="10"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11" name="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999" y="6047999"/>
            <a:ext cx="689234" cy="417600"/>
          </a:xfrm>
          <a:prstGeom prst="rect">
            <a:avLst/>
          </a:prstGeom>
        </p:spPr>
      </p:pic>
    </p:spTree>
    <p:extLst>
      <p:ext uri="{BB962C8B-B14F-4D97-AF65-F5344CB8AC3E}">
        <p14:creationId xmlns:p14="http://schemas.microsoft.com/office/powerpoint/2010/main" val="4448228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Titelslide">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78947" y="3506348"/>
            <a:ext cx="8973437" cy="720080"/>
          </a:xfrm>
        </p:spPr>
        <p:txBody>
          <a:bodyPr wrap="square" anchor="b" anchorCtr="0">
            <a:normAutofit/>
          </a:bodyPr>
          <a:lstStyle>
            <a:lvl1pPr>
              <a:lnSpc>
                <a:spcPts val="4500"/>
              </a:lnSpc>
              <a:defRPr sz="4000" cap="all" baseline="0">
                <a:solidFill>
                  <a:schemeClr val="bg1"/>
                </a:solidFill>
              </a:defRPr>
            </a:lvl1pPr>
          </a:lstStyle>
          <a:p>
            <a:r>
              <a:rPr lang="en-US" dirty="0"/>
              <a:t>KLik for at tilføje titel</a:t>
            </a:r>
          </a:p>
        </p:txBody>
      </p:sp>
      <p:sp>
        <p:nvSpPr>
          <p:cNvPr id="3" name="Undertitel 2"/>
          <p:cNvSpPr>
            <a:spLocks noGrp="1"/>
          </p:cNvSpPr>
          <p:nvPr>
            <p:ph type="subTitle" idx="1" hasCustomPrompt="1"/>
          </p:nvPr>
        </p:nvSpPr>
        <p:spPr>
          <a:xfrm>
            <a:off x="587700" y="4437112"/>
            <a:ext cx="8928992" cy="1440160"/>
          </a:xfrm>
        </p:spPr>
        <p:txBody>
          <a:bodyPr>
            <a:normAutofit/>
          </a:bodyPr>
          <a:lstStyle>
            <a:lvl1pPr marL="0" indent="0" algn="l">
              <a:lnSpc>
                <a:spcPts val="3200"/>
              </a:lnSpc>
              <a:buNone/>
              <a:defRPr sz="30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Klik for at tilføje undertitel/afsender</a:t>
            </a:r>
          </a:p>
        </p:txBody>
      </p:sp>
      <p:sp>
        <p:nvSpPr>
          <p:cNvPr id="4" name="Pladsholder til dato 3"/>
          <p:cNvSpPr>
            <a:spLocks noGrp="1"/>
          </p:cNvSpPr>
          <p:nvPr>
            <p:ph type="dt" sz="half" idx="10"/>
          </p:nvPr>
        </p:nvSpPr>
        <p:spPr/>
        <p:txBody>
          <a:bodyPr/>
          <a:lstStyle>
            <a:lvl1pPr>
              <a:defRPr>
                <a:solidFill>
                  <a:schemeClr val="bg1"/>
                </a:solidFill>
              </a:defRPr>
            </a:lvl1pPr>
          </a:lstStyle>
          <a:p>
            <a:fld id="{A8DD6E13-BEC2-487A-9E46-2CE6FFAA0955}" type="datetimeFigureOut">
              <a:rPr lang="en-US" smtClean="0"/>
              <a:t>11/9/2022</a:t>
            </a:fld>
            <a:endParaRPr lang="en-US" dirty="0"/>
          </a:p>
        </p:txBody>
      </p:sp>
      <p:sp>
        <p:nvSpPr>
          <p:cNvPr id="5" name="Pladsholder til sidefod 4"/>
          <p:cNvSpPr>
            <a:spLocks noGrp="1"/>
          </p:cNvSpPr>
          <p:nvPr>
            <p:ph type="ftr" sz="quarter" idx="11"/>
          </p:nvPr>
        </p:nvSpPr>
        <p:spPr/>
        <p:txBody>
          <a:bodyPr/>
          <a:lstStyle>
            <a:lvl1pPr>
              <a:defRPr>
                <a:solidFill>
                  <a:schemeClr val="bg1"/>
                </a:solidFill>
              </a:defRPr>
            </a:lvl1pPr>
          </a:lstStyle>
          <a:p>
            <a:r>
              <a:rPr lang="en-US"/>
              <a:t>
              </a:t>
            </a:r>
            <a:endParaRPr lang="en-US" dirty="0"/>
          </a:p>
        </p:txBody>
      </p:sp>
      <p:sp>
        <p:nvSpPr>
          <p:cNvPr id="6" name="Pladsholder til diasnummer 5"/>
          <p:cNvSpPr>
            <a:spLocks noGrp="1"/>
          </p:cNvSpPr>
          <p:nvPr>
            <p:ph type="sldNum" sz="quarter" idx="12"/>
          </p:nvPr>
        </p:nvSpPr>
        <p:spPr/>
        <p:txBody>
          <a:bodyPr/>
          <a:lstStyle>
            <a:lvl1pPr>
              <a:defRPr>
                <a:solidFill>
                  <a:schemeClr val="bg1"/>
                </a:solidFill>
              </a:defRPr>
            </a:lvl1pPr>
          </a:lstStyle>
          <a:p>
            <a:fld id="{5D63841E-FDE4-4F95-B5AA-F5EB88A7EDBE}" type="slidenum">
              <a:rPr lang="en-US" smtClean="0"/>
              <a:pPr/>
              <a:t>‹nr.›</a:t>
            </a:fld>
            <a:endParaRPr lang="en-US" dirty="0"/>
          </a:p>
        </p:txBody>
      </p:sp>
      <p:pic>
        <p:nvPicPr>
          <p:cNvPr id="46" name="Billede 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7200" y="6055201"/>
            <a:ext cx="1526400" cy="485469"/>
          </a:xfrm>
          <a:prstGeom prst="rect">
            <a:avLst/>
          </a:prstGeom>
        </p:spPr>
      </p:pic>
      <p:grpSp>
        <p:nvGrpSpPr>
          <p:cNvPr id="12" name="KombitShape"/>
          <p:cNvGrpSpPr/>
          <p:nvPr/>
        </p:nvGrpSpPr>
        <p:grpSpPr>
          <a:xfrm>
            <a:off x="5166000" y="-143168"/>
            <a:ext cx="7637386" cy="4618506"/>
            <a:chOff x="2117378" y="-143168"/>
            <a:chExt cx="7637386" cy="4618506"/>
          </a:xfrm>
          <a:solidFill>
            <a:schemeClr val="bg1"/>
          </a:solidFill>
        </p:grpSpPr>
        <p:sp>
          <p:nvSpPr>
            <p:cNvPr id="13" name="Krans 3"/>
            <p:cNvSpPr>
              <a:spLocks noChangeAspect="1"/>
            </p:cNvSpPr>
            <p:nvPr/>
          </p:nvSpPr>
          <p:spPr>
            <a:xfrm>
              <a:off x="2117378" y="-143168"/>
              <a:ext cx="4176000" cy="2088000"/>
            </a:xfrm>
            <a:custGeom>
              <a:avLst/>
              <a:gdLst/>
              <a:ahLst/>
              <a:cxnLst/>
              <a:rect l="l" t="t" r="r" b="b"/>
              <a:pathLst>
                <a:path w="4176000" h="2088000">
                  <a:moveTo>
                    <a:pt x="0" y="0"/>
                  </a:moveTo>
                  <a:lnTo>
                    <a:pt x="4176000" y="0"/>
                  </a:lnTo>
                  <a:cubicBezTo>
                    <a:pt x="4176000" y="1153171"/>
                    <a:pt x="3241171" y="2088000"/>
                    <a:pt x="2088000" y="2088000"/>
                  </a:cubicBezTo>
                  <a:cubicBezTo>
                    <a:pt x="934829" y="2088000"/>
                    <a:pt x="0" y="1153171"/>
                    <a:pt x="0" y="0"/>
                  </a:cubicBezTo>
                  <a:close/>
                  <a:moveTo>
                    <a:pt x="651122" y="0"/>
                  </a:moveTo>
                  <a:cubicBezTo>
                    <a:pt x="651122" y="793566"/>
                    <a:pt x="1294434" y="1436878"/>
                    <a:pt x="2088000" y="1436878"/>
                  </a:cubicBezTo>
                  <a:cubicBezTo>
                    <a:pt x="2881566" y="1436878"/>
                    <a:pt x="3524878" y="793566"/>
                    <a:pt x="3524878" y="0"/>
                  </a:cubicBezTo>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sp>
        <p:sp>
          <p:nvSpPr>
            <p:cNvPr id="14" name="Rektangel 13"/>
            <p:cNvSpPr/>
            <p:nvPr/>
          </p:nvSpPr>
          <p:spPr>
            <a:xfrm rot="2700000">
              <a:off x="4950278" y="2329983"/>
              <a:ext cx="3640764" cy="649946"/>
            </a:xfrm>
            <a:prstGeom prst="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sp>
        <p:sp>
          <p:nvSpPr>
            <p:cNvPr id="15" name="Rektangel 22"/>
            <p:cNvSpPr/>
            <p:nvPr/>
          </p:nvSpPr>
          <p:spPr>
            <a:xfrm rot="18900000">
              <a:off x="7227345" y="2723296"/>
              <a:ext cx="2527419" cy="652096"/>
            </a:xfrm>
            <a:custGeom>
              <a:avLst/>
              <a:gdLst/>
              <a:ahLst/>
              <a:cxnLst/>
              <a:rect l="l" t="t" r="r" b="b"/>
              <a:pathLst>
                <a:path w="2527419" h="652096">
                  <a:moveTo>
                    <a:pt x="0" y="0"/>
                  </a:moveTo>
                  <a:lnTo>
                    <a:pt x="2527419" y="0"/>
                  </a:lnTo>
                  <a:lnTo>
                    <a:pt x="1893395" y="652096"/>
                  </a:lnTo>
                  <a:lnTo>
                    <a:pt x="0" y="649946"/>
                  </a:lnTo>
                  <a:lnTo>
                    <a:pt x="0" y="0"/>
                  </a:ln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sp>
      </p:grpSp>
    </p:spTree>
    <p:extLst>
      <p:ext uri="{BB962C8B-B14F-4D97-AF65-F5344CB8AC3E}">
        <p14:creationId xmlns:p14="http://schemas.microsoft.com/office/powerpoint/2010/main" val="20751676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el og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nSpc>
                <a:spcPts val="2700"/>
              </a:lnSpc>
              <a:defRPr/>
            </a:lvl1pPr>
          </a:lstStyle>
          <a:p>
            <a:r>
              <a:rPr lang="da-DK"/>
              <a:t>Klik for at redigere titeltypografien i masteren</a:t>
            </a:r>
            <a:endParaRPr lang="en-US" dirty="0"/>
          </a:p>
        </p:txBody>
      </p:sp>
      <p:sp>
        <p:nvSpPr>
          <p:cNvPr id="3" name="Pladsholder til indhold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Pladsholder til dato 3"/>
          <p:cNvSpPr>
            <a:spLocks noGrp="1"/>
          </p:cNvSpPr>
          <p:nvPr>
            <p:ph type="dt" sz="half" idx="10"/>
          </p:nvPr>
        </p:nvSpPr>
        <p:spPr/>
        <p:txBody>
          <a:bodyPr/>
          <a:lstStyle/>
          <a:p>
            <a:fld id="{DCB48DAC-5E6C-4D88-859D-93A0747E8277}" type="datetimeFigureOut">
              <a:rPr lang="en-US" smtClean="0"/>
              <a:t>11/9/2022</a:t>
            </a:fld>
            <a:endParaRPr lang="en-US" dirty="0"/>
          </a:p>
        </p:txBody>
      </p:sp>
      <p:sp>
        <p:nvSpPr>
          <p:cNvPr id="5" name="Pladsholder til sidefod 4"/>
          <p:cNvSpPr>
            <a:spLocks noGrp="1"/>
          </p:cNvSpPr>
          <p:nvPr>
            <p:ph type="ftr" sz="quarter" idx="11"/>
          </p:nvPr>
        </p:nvSpPr>
        <p:spPr/>
        <p:txBody>
          <a:bodyPr/>
          <a:lstStyle/>
          <a:p>
            <a:r>
              <a:rPr lang="en-US"/>
              <a:t>
              </a:t>
            </a:r>
            <a:endParaRPr lang="en-US" dirty="0"/>
          </a:p>
        </p:txBody>
      </p:sp>
      <p:sp>
        <p:nvSpPr>
          <p:cNvPr id="6" name="Pladsholder til diasnummer 5"/>
          <p:cNvSpPr>
            <a:spLocks noGrp="1"/>
          </p:cNvSpPr>
          <p:nvPr>
            <p:ph type="sldNum" sz="quarter" idx="12"/>
          </p:nvPr>
        </p:nvSpPr>
        <p:spPr/>
        <p:txBody>
          <a:bodyPr/>
          <a:lstStyle/>
          <a:p>
            <a:fld id="{5D63841E-FDE4-4F95-B5AA-F5EB88A7EDBE}" type="slidenum">
              <a:rPr lang="en-US" smtClean="0"/>
              <a:t>‹nr.›</a:t>
            </a:fld>
            <a:endParaRPr lang="en-US" dirty="0"/>
          </a:p>
        </p:txBody>
      </p:sp>
    </p:spTree>
    <p:extLst>
      <p:ext uri="{BB962C8B-B14F-4D97-AF65-F5344CB8AC3E}">
        <p14:creationId xmlns:p14="http://schemas.microsoft.com/office/powerpoint/2010/main" val="36815683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Afsnitsoverskrift">
    <p:bg>
      <p:bgPr>
        <a:solidFill>
          <a:srgbClr val="D7D2CB"/>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255573" y="1556793"/>
            <a:ext cx="7296811" cy="3384376"/>
          </a:xfrm>
        </p:spPr>
        <p:txBody>
          <a:bodyPr anchor="ctr"/>
          <a:lstStyle>
            <a:lvl1pPr algn="ctr">
              <a:lnSpc>
                <a:spcPts val="4500"/>
              </a:lnSpc>
              <a:defRPr sz="4000" b="1" cap="all">
                <a:solidFill>
                  <a:schemeClr val="tx1"/>
                </a:solidFill>
              </a:defRPr>
            </a:lvl1pPr>
          </a:lstStyle>
          <a:p>
            <a:r>
              <a:rPr lang="en-US" dirty="0"/>
              <a:t>Klik her for at tilføje tekst</a:t>
            </a:r>
          </a:p>
        </p:txBody>
      </p:sp>
      <p:sp>
        <p:nvSpPr>
          <p:cNvPr id="3" name="Pladsholder til tekst 2"/>
          <p:cNvSpPr>
            <a:spLocks noGrp="1"/>
          </p:cNvSpPr>
          <p:nvPr>
            <p:ph type="body" idx="1" hasCustomPrompt="1"/>
          </p:nvPr>
        </p:nvSpPr>
        <p:spPr>
          <a:xfrm>
            <a:off x="2255573" y="6723138"/>
            <a:ext cx="7200800" cy="450279"/>
          </a:xfrm>
        </p:spPr>
        <p:txBody>
          <a:bodyPr anchor="b"/>
          <a:lstStyle>
            <a:lvl1pPr marL="0" indent="0">
              <a:buNone/>
              <a:defRPr sz="2000"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(Brødtekst benyttes ikke på dette dias)</a:t>
            </a:r>
          </a:p>
        </p:txBody>
      </p:sp>
      <p:sp>
        <p:nvSpPr>
          <p:cNvPr id="4" name="Pladsholder til dato 3"/>
          <p:cNvSpPr>
            <a:spLocks noGrp="1"/>
          </p:cNvSpPr>
          <p:nvPr>
            <p:ph type="dt" sz="half" idx="10"/>
          </p:nvPr>
        </p:nvSpPr>
        <p:spPr/>
        <p:txBody>
          <a:bodyPr/>
          <a:lstStyle>
            <a:lvl1pPr>
              <a:defRPr>
                <a:solidFill>
                  <a:schemeClr val="tx1"/>
                </a:solidFill>
              </a:defRPr>
            </a:lvl1pPr>
          </a:lstStyle>
          <a:p>
            <a:fld id="{99B3A67A-F57C-4B34-ADD1-03E0C8523631}" type="datetimeFigureOut">
              <a:rPr lang="en-US" smtClean="0"/>
              <a:t>11/9/2022</a:t>
            </a:fld>
            <a:endParaRPr lang="en-US" dirty="0"/>
          </a:p>
        </p:txBody>
      </p:sp>
      <p:sp>
        <p:nvSpPr>
          <p:cNvPr id="5" name="Pladsholder til sidefod 4"/>
          <p:cNvSpPr>
            <a:spLocks noGrp="1"/>
          </p:cNvSpPr>
          <p:nvPr>
            <p:ph type="ftr" sz="quarter" idx="11"/>
          </p:nvPr>
        </p:nvSpPr>
        <p:spPr/>
        <p:txBody>
          <a:bodyPr/>
          <a:lstStyle>
            <a:lvl1pPr>
              <a:defRPr>
                <a:solidFill>
                  <a:schemeClr val="tx1"/>
                </a:solidFill>
              </a:defRPr>
            </a:lvl1pPr>
          </a:lstStyle>
          <a:p>
            <a:r>
              <a:rPr lang="en-US"/>
              <a:t>
              </a:t>
            </a:r>
            <a:endParaRPr lang="en-US" dirty="0"/>
          </a:p>
        </p:txBody>
      </p:sp>
      <p:sp>
        <p:nvSpPr>
          <p:cNvPr id="6" name="Pladsholder til diasnummer 5"/>
          <p:cNvSpPr>
            <a:spLocks noGrp="1"/>
          </p:cNvSpPr>
          <p:nvPr>
            <p:ph type="sldNum" sz="quarter" idx="12"/>
          </p:nvPr>
        </p:nvSpPr>
        <p:spPr/>
        <p:txBody>
          <a:bodyPr/>
          <a:lstStyle>
            <a:lvl1pPr>
              <a:defRPr>
                <a:solidFill>
                  <a:schemeClr val="tx1"/>
                </a:solidFill>
              </a:defRPr>
            </a:lvl1pPr>
          </a:lstStyle>
          <a:p>
            <a:fld id="{F3422BEA-4D31-4C39-B8C3-10D1386D54D5}" type="slidenum">
              <a:rPr lang="en-US" smtClean="0"/>
              <a:pPr/>
              <a:t>‹nr.›</a:t>
            </a:fld>
            <a:endParaRPr lang="en-US" dirty="0"/>
          </a:p>
        </p:txBody>
      </p:sp>
    </p:spTree>
    <p:extLst>
      <p:ext uri="{BB962C8B-B14F-4D97-AF65-F5344CB8AC3E}">
        <p14:creationId xmlns:p14="http://schemas.microsoft.com/office/powerpoint/2010/main" val="1716799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Statement">
    <p:bg>
      <p:bgPr>
        <a:solidFill>
          <a:schemeClr val="tx1">
            <a:lumMod val="85000"/>
            <a:lumOff val="15000"/>
          </a:schemeClr>
        </a:solidFill>
        <a:effectLst/>
      </p:bgPr>
    </p:bg>
    <p:spTree>
      <p:nvGrpSpPr>
        <p:cNvPr id="1" name=""/>
        <p:cNvGrpSpPr/>
        <p:nvPr/>
      </p:nvGrpSpPr>
      <p:grpSpPr>
        <a:xfrm>
          <a:off x="0" y="0"/>
          <a:ext cx="0" cy="0"/>
          <a:chOff x="0" y="0"/>
          <a:chExt cx="0" cy="0"/>
        </a:xfrm>
      </p:grpSpPr>
      <p:grpSp>
        <p:nvGrpSpPr>
          <p:cNvPr id="43" name="Gruppe 42"/>
          <p:cNvGrpSpPr/>
          <p:nvPr/>
        </p:nvGrpSpPr>
        <p:grpSpPr>
          <a:xfrm>
            <a:off x="10177200" y="6063820"/>
            <a:ext cx="1504800" cy="476559"/>
            <a:chOff x="0" y="0"/>
            <a:chExt cx="6907213" cy="2160588"/>
          </a:xfrm>
          <a:solidFill>
            <a:schemeClr val="bg1"/>
          </a:solidFill>
        </p:grpSpPr>
        <p:sp>
          <p:nvSpPr>
            <p:cNvPr id="11" name="Freeform 5"/>
            <p:cNvSpPr/>
            <p:nvPr/>
          </p:nvSpPr>
          <p:spPr bwMode="auto">
            <a:xfrm>
              <a:off x="0" y="20638"/>
              <a:ext cx="1103313" cy="1212850"/>
            </a:xfrm>
            <a:custGeom>
              <a:avLst/>
              <a:gdLst/>
              <a:ahLst/>
              <a:cxnLst/>
              <a:rect l="0" t="0" r="r" b="b"/>
              <a:pathLst>
                <a:path w="695" h="764">
                  <a:moveTo>
                    <a:pt x="0" y="0"/>
                  </a:moveTo>
                  <a:lnTo>
                    <a:pt x="168" y="0"/>
                  </a:lnTo>
                  <a:lnTo>
                    <a:pt x="168" y="334"/>
                  </a:lnTo>
                  <a:lnTo>
                    <a:pt x="478" y="0"/>
                  </a:lnTo>
                  <a:lnTo>
                    <a:pt x="680" y="0"/>
                  </a:lnTo>
                  <a:lnTo>
                    <a:pt x="370" y="324"/>
                  </a:lnTo>
                  <a:lnTo>
                    <a:pt x="695" y="764"/>
                  </a:lnTo>
                  <a:lnTo>
                    <a:pt x="493" y="764"/>
                  </a:lnTo>
                  <a:lnTo>
                    <a:pt x="256" y="439"/>
                  </a:lnTo>
                  <a:lnTo>
                    <a:pt x="168" y="530"/>
                  </a:lnTo>
                  <a:lnTo>
                    <a:pt x="168" y="764"/>
                  </a:lnTo>
                  <a:lnTo>
                    <a:pt x="0" y="76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 name="Freeform 6"/>
            <p:cNvSpPr>
              <a:spLocks noEditPoints="1"/>
            </p:cNvSpPr>
            <p:nvPr/>
          </p:nvSpPr>
          <p:spPr bwMode="auto">
            <a:xfrm>
              <a:off x="1082675" y="0"/>
              <a:ext cx="1287463" cy="1254125"/>
            </a:xfrm>
            <a:custGeom>
              <a:avLst/>
              <a:gdLst/>
              <a:ahLst/>
              <a:cxnLst/>
              <a:rect l="0" t="0" r="r" b="b"/>
              <a:pathLst>
                <a:path w="2694" h="2621">
                  <a:moveTo>
                    <a:pt x="0" y="1318"/>
                  </a:moveTo>
                  <a:cubicBezTo>
                    <a:pt x="0" y="1311"/>
                    <a:pt x="0" y="1311"/>
                    <a:pt x="0" y="1311"/>
                  </a:cubicBezTo>
                  <a:cubicBezTo>
                    <a:pt x="0" y="590"/>
                    <a:pt x="569" y="0"/>
                    <a:pt x="1351" y="0"/>
                  </a:cubicBezTo>
                  <a:cubicBezTo>
                    <a:pt x="2133" y="0"/>
                    <a:pt x="2694" y="583"/>
                    <a:pt x="2694" y="1303"/>
                  </a:cubicBezTo>
                  <a:cubicBezTo>
                    <a:pt x="2694" y="1311"/>
                    <a:pt x="2694" y="1311"/>
                    <a:pt x="2694" y="1311"/>
                  </a:cubicBezTo>
                  <a:cubicBezTo>
                    <a:pt x="2694" y="2031"/>
                    <a:pt x="2126" y="2621"/>
                    <a:pt x="1344" y="2621"/>
                  </a:cubicBezTo>
                  <a:cubicBezTo>
                    <a:pt x="562" y="2621"/>
                    <a:pt x="0" y="2038"/>
                    <a:pt x="0" y="1318"/>
                  </a:cubicBezTo>
                  <a:close/>
                  <a:moveTo>
                    <a:pt x="2111" y="1318"/>
                  </a:moveTo>
                  <a:cubicBezTo>
                    <a:pt x="2111" y="1311"/>
                    <a:pt x="2111" y="1311"/>
                    <a:pt x="2111" y="1311"/>
                  </a:cubicBezTo>
                  <a:cubicBezTo>
                    <a:pt x="2111" y="876"/>
                    <a:pt x="1793" y="514"/>
                    <a:pt x="1344" y="514"/>
                  </a:cubicBezTo>
                  <a:cubicBezTo>
                    <a:pt x="895" y="514"/>
                    <a:pt x="583" y="869"/>
                    <a:pt x="583" y="1303"/>
                  </a:cubicBezTo>
                  <a:cubicBezTo>
                    <a:pt x="583" y="1311"/>
                    <a:pt x="583" y="1311"/>
                    <a:pt x="583" y="1311"/>
                  </a:cubicBezTo>
                  <a:cubicBezTo>
                    <a:pt x="583" y="1745"/>
                    <a:pt x="902" y="2107"/>
                    <a:pt x="1351" y="2107"/>
                  </a:cubicBezTo>
                  <a:cubicBezTo>
                    <a:pt x="1800" y="2107"/>
                    <a:pt x="2111" y="1752"/>
                    <a:pt x="2111" y="13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 name="Freeform 7"/>
            <p:cNvSpPr/>
            <p:nvPr/>
          </p:nvSpPr>
          <p:spPr bwMode="auto">
            <a:xfrm>
              <a:off x="2597150" y="20638"/>
              <a:ext cx="1211263" cy="1212850"/>
            </a:xfrm>
            <a:custGeom>
              <a:avLst/>
              <a:gdLst/>
              <a:ahLst/>
              <a:cxnLst/>
              <a:rect l="0" t="0" r="r" b="b"/>
              <a:pathLst>
                <a:path w="763" h="764">
                  <a:moveTo>
                    <a:pt x="0" y="0"/>
                  </a:moveTo>
                  <a:lnTo>
                    <a:pt x="181" y="0"/>
                  </a:lnTo>
                  <a:lnTo>
                    <a:pt x="381" y="323"/>
                  </a:lnTo>
                  <a:lnTo>
                    <a:pt x="582" y="0"/>
                  </a:lnTo>
                  <a:lnTo>
                    <a:pt x="763" y="0"/>
                  </a:lnTo>
                  <a:lnTo>
                    <a:pt x="763" y="764"/>
                  </a:lnTo>
                  <a:lnTo>
                    <a:pt x="596" y="764"/>
                  </a:lnTo>
                  <a:lnTo>
                    <a:pt x="596" y="265"/>
                  </a:lnTo>
                  <a:lnTo>
                    <a:pt x="381" y="592"/>
                  </a:lnTo>
                  <a:lnTo>
                    <a:pt x="377" y="592"/>
                  </a:lnTo>
                  <a:lnTo>
                    <a:pt x="164" y="269"/>
                  </a:lnTo>
                  <a:lnTo>
                    <a:pt x="164" y="764"/>
                  </a:lnTo>
                  <a:lnTo>
                    <a:pt x="0" y="76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8"/>
            <p:cNvSpPr>
              <a:spLocks noEditPoints="1"/>
            </p:cNvSpPr>
            <p:nvPr/>
          </p:nvSpPr>
          <p:spPr bwMode="auto">
            <a:xfrm>
              <a:off x="4103688" y="20638"/>
              <a:ext cx="1030288" cy="1212850"/>
            </a:xfrm>
            <a:custGeom>
              <a:avLst/>
              <a:gdLst/>
              <a:ahLst/>
              <a:cxnLst/>
              <a:rect l="0" t="0" r="r" b="b"/>
              <a:pathLst>
                <a:path w="2155" h="2535">
                  <a:moveTo>
                    <a:pt x="0" y="0"/>
                  </a:moveTo>
                  <a:cubicBezTo>
                    <a:pt x="1177" y="0"/>
                    <a:pt x="1177" y="0"/>
                    <a:pt x="1177" y="0"/>
                  </a:cubicBezTo>
                  <a:cubicBezTo>
                    <a:pt x="1467" y="0"/>
                    <a:pt x="1695" y="80"/>
                    <a:pt x="1840" y="225"/>
                  </a:cubicBezTo>
                  <a:cubicBezTo>
                    <a:pt x="1955" y="341"/>
                    <a:pt x="2013" y="482"/>
                    <a:pt x="2013" y="656"/>
                  </a:cubicBezTo>
                  <a:cubicBezTo>
                    <a:pt x="2013" y="663"/>
                    <a:pt x="2013" y="663"/>
                    <a:pt x="2013" y="663"/>
                  </a:cubicBezTo>
                  <a:cubicBezTo>
                    <a:pt x="2013" y="949"/>
                    <a:pt x="1861" y="1108"/>
                    <a:pt x="1680" y="1210"/>
                  </a:cubicBezTo>
                  <a:cubicBezTo>
                    <a:pt x="1974" y="1322"/>
                    <a:pt x="2155" y="1492"/>
                    <a:pt x="2155" y="1832"/>
                  </a:cubicBezTo>
                  <a:cubicBezTo>
                    <a:pt x="2155" y="1840"/>
                    <a:pt x="2155" y="1840"/>
                    <a:pt x="2155" y="1840"/>
                  </a:cubicBezTo>
                  <a:cubicBezTo>
                    <a:pt x="2155" y="2303"/>
                    <a:pt x="1778" y="2535"/>
                    <a:pt x="1206" y="2535"/>
                  </a:cubicBezTo>
                  <a:cubicBezTo>
                    <a:pt x="0" y="2535"/>
                    <a:pt x="0" y="2535"/>
                    <a:pt x="0" y="2535"/>
                  </a:cubicBezTo>
                  <a:lnTo>
                    <a:pt x="0" y="0"/>
                  </a:lnTo>
                  <a:close/>
                  <a:moveTo>
                    <a:pt x="1459" y="750"/>
                  </a:moveTo>
                  <a:cubicBezTo>
                    <a:pt x="1459" y="583"/>
                    <a:pt x="1329" y="489"/>
                    <a:pt x="1094" y="489"/>
                  </a:cubicBezTo>
                  <a:cubicBezTo>
                    <a:pt x="543" y="489"/>
                    <a:pt x="543" y="489"/>
                    <a:pt x="543" y="489"/>
                  </a:cubicBezTo>
                  <a:cubicBezTo>
                    <a:pt x="543" y="1025"/>
                    <a:pt x="543" y="1025"/>
                    <a:pt x="543" y="1025"/>
                  </a:cubicBezTo>
                  <a:cubicBezTo>
                    <a:pt x="1058" y="1025"/>
                    <a:pt x="1058" y="1025"/>
                    <a:pt x="1058" y="1025"/>
                  </a:cubicBezTo>
                  <a:cubicBezTo>
                    <a:pt x="1304" y="1025"/>
                    <a:pt x="1459" y="945"/>
                    <a:pt x="1459" y="757"/>
                  </a:cubicBezTo>
                  <a:lnTo>
                    <a:pt x="1459" y="750"/>
                  </a:lnTo>
                  <a:close/>
                  <a:moveTo>
                    <a:pt x="1188" y="1488"/>
                  </a:moveTo>
                  <a:cubicBezTo>
                    <a:pt x="543" y="1488"/>
                    <a:pt x="543" y="1488"/>
                    <a:pt x="543" y="1488"/>
                  </a:cubicBezTo>
                  <a:cubicBezTo>
                    <a:pt x="543" y="2046"/>
                    <a:pt x="543" y="2046"/>
                    <a:pt x="543" y="2046"/>
                  </a:cubicBezTo>
                  <a:cubicBezTo>
                    <a:pt x="1206" y="2046"/>
                    <a:pt x="1206" y="2046"/>
                    <a:pt x="1206" y="2046"/>
                  </a:cubicBezTo>
                  <a:cubicBezTo>
                    <a:pt x="1452" y="2046"/>
                    <a:pt x="1601" y="1959"/>
                    <a:pt x="1601" y="1771"/>
                  </a:cubicBezTo>
                  <a:cubicBezTo>
                    <a:pt x="1601" y="1764"/>
                    <a:pt x="1601" y="1764"/>
                    <a:pt x="1601" y="1764"/>
                  </a:cubicBezTo>
                  <a:cubicBezTo>
                    <a:pt x="1601" y="1593"/>
                    <a:pt x="1474" y="1488"/>
                    <a:pt x="1188" y="14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Freeform 9"/>
            <p:cNvSpPr/>
            <p:nvPr/>
          </p:nvSpPr>
          <p:spPr bwMode="auto">
            <a:xfrm>
              <a:off x="5903913" y="17463"/>
              <a:ext cx="1003300" cy="1212850"/>
            </a:xfrm>
            <a:custGeom>
              <a:avLst/>
              <a:gdLst/>
              <a:ahLst/>
              <a:cxnLst/>
              <a:rect l="0" t="0" r="r" b="b"/>
              <a:pathLst>
                <a:path w="632" h="764">
                  <a:moveTo>
                    <a:pt x="232" y="155"/>
                  </a:moveTo>
                  <a:lnTo>
                    <a:pt x="0" y="155"/>
                  </a:lnTo>
                  <a:lnTo>
                    <a:pt x="0" y="0"/>
                  </a:lnTo>
                  <a:lnTo>
                    <a:pt x="632" y="0"/>
                  </a:lnTo>
                  <a:lnTo>
                    <a:pt x="632" y="155"/>
                  </a:lnTo>
                  <a:lnTo>
                    <a:pt x="400" y="155"/>
                  </a:lnTo>
                  <a:lnTo>
                    <a:pt x="400" y="764"/>
                  </a:lnTo>
                  <a:lnTo>
                    <a:pt x="232" y="764"/>
                  </a:lnTo>
                  <a:lnTo>
                    <a:pt x="232" y="1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 name="Rectangle 10"/>
            <p:cNvSpPr>
              <a:spLocks noChangeArrowheads="1"/>
            </p:cNvSpPr>
            <p:nvPr/>
          </p:nvSpPr>
          <p:spPr bwMode="auto">
            <a:xfrm>
              <a:off x="5373688" y="966788"/>
              <a:ext cx="266700" cy="266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7" name="Rectangle 11"/>
            <p:cNvSpPr>
              <a:spLocks noChangeArrowheads="1"/>
            </p:cNvSpPr>
            <p:nvPr/>
          </p:nvSpPr>
          <p:spPr bwMode="auto">
            <a:xfrm>
              <a:off x="5373688" y="20638"/>
              <a:ext cx="266700" cy="266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8" name="Rectangle 12"/>
            <p:cNvSpPr>
              <a:spLocks noChangeArrowheads="1"/>
            </p:cNvSpPr>
            <p:nvPr/>
          </p:nvSpPr>
          <p:spPr bwMode="auto">
            <a:xfrm>
              <a:off x="5373688" y="493713"/>
              <a:ext cx="266700" cy="266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9" name="Freeform 13"/>
            <p:cNvSpPr/>
            <p:nvPr/>
          </p:nvSpPr>
          <p:spPr bwMode="auto">
            <a:xfrm>
              <a:off x="6350" y="1814513"/>
              <a:ext cx="290513" cy="341313"/>
            </a:xfrm>
            <a:custGeom>
              <a:avLst/>
              <a:gdLst/>
              <a:ahLst/>
              <a:cxnLst/>
              <a:rect l="0" t="0" r="r" b="b"/>
              <a:pathLst>
                <a:path w="183" h="215">
                  <a:moveTo>
                    <a:pt x="0" y="0"/>
                  </a:moveTo>
                  <a:lnTo>
                    <a:pt x="24" y="0"/>
                  </a:lnTo>
                  <a:lnTo>
                    <a:pt x="24" y="128"/>
                  </a:lnTo>
                  <a:lnTo>
                    <a:pt x="148" y="0"/>
                  </a:lnTo>
                  <a:lnTo>
                    <a:pt x="179" y="0"/>
                  </a:lnTo>
                  <a:lnTo>
                    <a:pt x="87" y="94"/>
                  </a:lnTo>
                  <a:lnTo>
                    <a:pt x="183" y="215"/>
                  </a:lnTo>
                  <a:lnTo>
                    <a:pt x="153" y="215"/>
                  </a:lnTo>
                  <a:lnTo>
                    <a:pt x="70" y="111"/>
                  </a:lnTo>
                  <a:lnTo>
                    <a:pt x="24" y="157"/>
                  </a:lnTo>
                  <a:lnTo>
                    <a:pt x="24" y="215"/>
                  </a:lnTo>
                  <a:lnTo>
                    <a:pt x="0" y="21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Freeform 14"/>
            <p:cNvSpPr>
              <a:spLocks noEditPoints="1"/>
            </p:cNvSpPr>
            <p:nvPr/>
          </p:nvSpPr>
          <p:spPr bwMode="auto">
            <a:xfrm>
              <a:off x="320675" y="1898650"/>
              <a:ext cx="261938" cy="261938"/>
            </a:xfrm>
            <a:custGeom>
              <a:avLst/>
              <a:gdLst/>
              <a:ahLst/>
              <a:cxnLst/>
              <a:rect l="0" t="0" r="r" b="b"/>
              <a:pathLst>
                <a:path w="549" h="550">
                  <a:moveTo>
                    <a:pt x="0" y="277"/>
                  </a:moveTo>
                  <a:cubicBezTo>
                    <a:pt x="0" y="275"/>
                    <a:pt x="0" y="275"/>
                    <a:pt x="0" y="275"/>
                  </a:cubicBezTo>
                  <a:cubicBezTo>
                    <a:pt x="0" y="127"/>
                    <a:pt x="116" y="0"/>
                    <a:pt x="275" y="0"/>
                  </a:cubicBezTo>
                  <a:cubicBezTo>
                    <a:pt x="433" y="0"/>
                    <a:pt x="549" y="125"/>
                    <a:pt x="549" y="273"/>
                  </a:cubicBezTo>
                  <a:cubicBezTo>
                    <a:pt x="549" y="275"/>
                    <a:pt x="549" y="275"/>
                    <a:pt x="549" y="275"/>
                  </a:cubicBezTo>
                  <a:cubicBezTo>
                    <a:pt x="549" y="424"/>
                    <a:pt x="432" y="550"/>
                    <a:pt x="273" y="550"/>
                  </a:cubicBezTo>
                  <a:cubicBezTo>
                    <a:pt x="115" y="550"/>
                    <a:pt x="0" y="426"/>
                    <a:pt x="0" y="277"/>
                  </a:cubicBezTo>
                  <a:close/>
                  <a:moveTo>
                    <a:pt x="468" y="277"/>
                  </a:moveTo>
                  <a:cubicBezTo>
                    <a:pt x="468" y="275"/>
                    <a:pt x="468" y="275"/>
                    <a:pt x="468" y="275"/>
                  </a:cubicBezTo>
                  <a:cubicBezTo>
                    <a:pt x="468" y="162"/>
                    <a:pt x="384" y="70"/>
                    <a:pt x="273" y="70"/>
                  </a:cubicBezTo>
                  <a:cubicBezTo>
                    <a:pt x="159" y="70"/>
                    <a:pt x="80" y="162"/>
                    <a:pt x="80" y="273"/>
                  </a:cubicBezTo>
                  <a:cubicBezTo>
                    <a:pt x="80" y="275"/>
                    <a:pt x="80" y="275"/>
                    <a:pt x="80" y="275"/>
                  </a:cubicBezTo>
                  <a:cubicBezTo>
                    <a:pt x="80" y="388"/>
                    <a:pt x="164" y="480"/>
                    <a:pt x="275" y="480"/>
                  </a:cubicBezTo>
                  <a:cubicBezTo>
                    <a:pt x="389" y="480"/>
                    <a:pt x="468" y="388"/>
                    <a:pt x="468" y="2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 name="Freeform 15"/>
            <p:cNvSpPr/>
            <p:nvPr/>
          </p:nvSpPr>
          <p:spPr bwMode="auto">
            <a:xfrm>
              <a:off x="649288" y="1898650"/>
              <a:ext cx="382588" cy="257175"/>
            </a:xfrm>
            <a:custGeom>
              <a:avLst/>
              <a:gdLst/>
              <a:ahLst/>
              <a:cxnLst/>
              <a:rect l="0" t="0" r="r" b="b"/>
              <a:pathLst>
                <a:path w="799" h="538">
                  <a:moveTo>
                    <a:pt x="0" y="12"/>
                  </a:moveTo>
                  <a:cubicBezTo>
                    <a:pt x="79" y="12"/>
                    <a:pt x="79" y="12"/>
                    <a:pt x="79" y="12"/>
                  </a:cubicBezTo>
                  <a:cubicBezTo>
                    <a:pt x="79" y="100"/>
                    <a:pt x="79" y="100"/>
                    <a:pt x="79" y="100"/>
                  </a:cubicBezTo>
                  <a:cubicBezTo>
                    <a:pt x="113" y="48"/>
                    <a:pt x="160" y="0"/>
                    <a:pt x="249" y="0"/>
                  </a:cubicBezTo>
                  <a:cubicBezTo>
                    <a:pt x="334" y="0"/>
                    <a:pt x="389" y="46"/>
                    <a:pt x="418" y="105"/>
                  </a:cubicBezTo>
                  <a:cubicBezTo>
                    <a:pt x="456" y="47"/>
                    <a:pt x="512" y="0"/>
                    <a:pt x="603" y="0"/>
                  </a:cubicBezTo>
                  <a:cubicBezTo>
                    <a:pt x="725" y="0"/>
                    <a:pt x="799" y="82"/>
                    <a:pt x="799" y="212"/>
                  </a:cubicBezTo>
                  <a:cubicBezTo>
                    <a:pt x="799" y="538"/>
                    <a:pt x="799" y="538"/>
                    <a:pt x="799" y="538"/>
                  </a:cubicBezTo>
                  <a:cubicBezTo>
                    <a:pt x="720" y="538"/>
                    <a:pt x="720" y="538"/>
                    <a:pt x="720" y="538"/>
                  </a:cubicBezTo>
                  <a:cubicBezTo>
                    <a:pt x="720" y="230"/>
                    <a:pt x="720" y="230"/>
                    <a:pt x="720" y="230"/>
                  </a:cubicBezTo>
                  <a:cubicBezTo>
                    <a:pt x="720" y="129"/>
                    <a:pt x="670" y="72"/>
                    <a:pt x="584" y="72"/>
                  </a:cubicBezTo>
                  <a:cubicBezTo>
                    <a:pt x="505" y="72"/>
                    <a:pt x="439" y="131"/>
                    <a:pt x="439" y="235"/>
                  </a:cubicBezTo>
                  <a:cubicBezTo>
                    <a:pt x="439" y="538"/>
                    <a:pt x="439" y="538"/>
                    <a:pt x="439" y="538"/>
                  </a:cubicBezTo>
                  <a:cubicBezTo>
                    <a:pt x="361" y="538"/>
                    <a:pt x="361" y="538"/>
                    <a:pt x="361" y="538"/>
                  </a:cubicBezTo>
                  <a:cubicBezTo>
                    <a:pt x="361" y="228"/>
                    <a:pt x="361" y="228"/>
                    <a:pt x="361" y="228"/>
                  </a:cubicBezTo>
                  <a:cubicBezTo>
                    <a:pt x="361" y="130"/>
                    <a:pt x="309" y="72"/>
                    <a:pt x="225" y="72"/>
                  </a:cubicBezTo>
                  <a:cubicBezTo>
                    <a:pt x="142" y="72"/>
                    <a:pt x="79" y="141"/>
                    <a:pt x="79" y="238"/>
                  </a:cubicBezTo>
                  <a:cubicBezTo>
                    <a:pt x="79" y="538"/>
                    <a:pt x="79" y="538"/>
                    <a:pt x="79" y="538"/>
                  </a:cubicBezTo>
                  <a:cubicBezTo>
                    <a:pt x="0" y="538"/>
                    <a:pt x="0" y="538"/>
                    <a:pt x="0" y="538"/>
                  </a:cubicBez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 name="Freeform 16"/>
            <p:cNvSpPr/>
            <p:nvPr/>
          </p:nvSpPr>
          <p:spPr bwMode="auto">
            <a:xfrm>
              <a:off x="1112838" y="1898650"/>
              <a:ext cx="382588" cy="257175"/>
            </a:xfrm>
            <a:custGeom>
              <a:avLst/>
              <a:gdLst/>
              <a:ahLst/>
              <a:cxnLst/>
              <a:rect l="0" t="0" r="r" b="b"/>
              <a:pathLst>
                <a:path w="799" h="538">
                  <a:moveTo>
                    <a:pt x="0" y="12"/>
                  </a:moveTo>
                  <a:cubicBezTo>
                    <a:pt x="78" y="12"/>
                    <a:pt x="78" y="12"/>
                    <a:pt x="78" y="12"/>
                  </a:cubicBezTo>
                  <a:cubicBezTo>
                    <a:pt x="78" y="100"/>
                    <a:pt x="78" y="100"/>
                    <a:pt x="78" y="100"/>
                  </a:cubicBezTo>
                  <a:cubicBezTo>
                    <a:pt x="113" y="48"/>
                    <a:pt x="160" y="0"/>
                    <a:pt x="249" y="0"/>
                  </a:cubicBezTo>
                  <a:cubicBezTo>
                    <a:pt x="334" y="0"/>
                    <a:pt x="389" y="46"/>
                    <a:pt x="418" y="105"/>
                  </a:cubicBezTo>
                  <a:cubicBezTo>
                    <a:pt x="455" y="47"/>
                    <a:pt x="511" y="0"/>
                    <a:pt x="603" y="0"/>
                  </a:cubicBezTo>
                  <a:cubicBezTo>
                    <a:pt x="724" y="0"/>
                    <a:pt x="799" y="82"/>
                    <a:pt x="799" y="212"/>
                  </a:cubicBezTo>
                  <a:cubicBezTo>
                    <a:pt x="799" y="538"/>
                    <a:pt x="799" y="538"/>
                    <a:pt x="799" y="538"/>
                  </a:cubicBezTo>
                  <a:cubicBezTo>
                    <a:pt x="720" y="538"/>
                    <a:pt x="720" y="538"/>
                    <a:pt x="720" y="538"/>
                  </a:cubicBezTo>
                  <a:cubicBezTo>
                    <a:pt x="720" y="230"/>
                    <a:pt x="720" y="230"/>
                    <a:pt x="720" y="230"/>
                  </a:cubicBezTo>
                  <a:cubicBezTo>
                    <a:pt x="720" y="129"/>
                    <a:pt x="669" y="72"/>
                    <a:pt x="584" y="72"/>
                  </a:cubicBezTo>
                  <a:cubicBezTo>
                    <a:pt x="504" y="72"/>
                    <a:pt x="439" y="131"/>
                    <a:pt x="439" y="235"/>
                  </a:cubicBezTo>
                  <a:cubicBezTo>
                    <a:pt x="439" y="538"/>
                    <a:pt x="439" y="538"/>
                    <a:pt x="439" y="538"/>
                  </a:cubicBezTo>
                  <a:cubicBezTo>
                    <a:pt x="361" y="538"/>
                    <a:pt x="361" y="538"/>
                    <a:pt x="361" y="538"/>
                  </a:cubicBezTo>
                  <a:cubicBezTo>
                    <a:pt x="361" y="228"/>
                    <a:pt x="361" y="228"/>
                    <a:pt x="361" y="228"/>
                  </a:cubicBezTo>
                  <a:cubicBezTo>
                    <a:pt x="361" y="130"/>
                    <a:pt x="309" y="72"/>
                    <a:pt x="225" y="72"/>
                  </a:cubicBezTo>
                  <a:cubicBezTo>
                    <a:pt x="142" y="72"/>
                    <a:pt x="78" y="141"/>
                    <a:pt x="78" y="238"/>
                  </a:cubicBezTo>
                  <a:cubicBezTo>
                    <a:pt x="78" y="538"/>
                    <a:pt x="78" y="538"/>
                    <a:pt x="78" y="538"/>
                  </a:cubicBezTo>
                  <a:cubicBezTo>
                    <a:pt x="0" y="538"/>
                    <a:pt x="0" y="538"/>
                    <a:pt x="0" y="538"/>
                  </a:cubicBez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17"/>
            <p:cNvSpPr/>
            <p:nvPr/>
          </p:nvSpPr>
          <p:spPr bwMode="auto">
            <a:xfrm>
              <a:off x="1571625" y="1903413"/>
              <a:ext cx="220663" cy="257175"/>
            </a:xfrm>
            <a:custGeom>
              <a:avLst/>
              <a:gdLst/>
              <a:ahLst/>
              <a:cxnLst/>
              <a:rect l="0" t="0" r="r" b="b"/>
              <a:pathLst>
                <a:path w="460" h="537">
                  <a:moveTo>
                    <a:pt x="0" y="327"/>
                  </a:moveTo>
                  <a:cubicBezTo>
                    <a:pt x="0" y="0"/>
                    <a:pt x="0" y="0"/>
                    <a:pt x="0" y="0"/>
                  </a:cubicBezTo>
                  <a:cubicBezTo>
                    <a:pt x="79" y="0"/>
                    <a:pt x="79" y="0"/>
                    <a:pt x="79" y="0"/>
                  </a:cubicBezTo>
                  <a:cubicBezTo>
                    <a:pt x="79" y="307"/>
                    <a:pt x="79" y="307"/>
                    <a:pt x="79" y="307"/>
                  </a:cubicBezTo>
                  <a:cubicBezTo>
                    <a:pt x="79" y="405"/>
                    <a:pt x="132" y="466"/>
                    <a:pt x="225" y="466"/>
                  </a:cubicBezTo>
                  <a:cubicBezTo>
                    <a:pt x="314" y="466"/>
                    <a:pt x="382" y="400"/>
                    <a:pt x="382" y="301"/>
                  </a:cubicBezTo>
                  <a:cubicBezTo>
                    <a:pt x="382" y="0"/>
                    <a:pt x="382" y="0"/>
                    <a:pt x="382" y="0"/>
                  </a:cubicBezTo>
                  <a:cubicBezTo>
                    <a:pt x="460" y="0"/>
                    <a:pt x="460" y="0"/>
                    <a:pt x="460" y="0"/>
                  </a:cubicBezTo>
                  <a:cubicBezTo>
                    <a:pt x="460" y="526"/>
                    <a:pt x="460" y="526"/>
                    <a:pt x="460" y="526"/>
                  </a:cubicBezTo>
                  <a:cubicBezTo>
                    <a:pt x="382" y="526"/>
                    <a:pt x="382" y="526"/>
                    <a:pt x="382" y="526"/>
                  </a:cubicBezTo>
                  <a:cubicBezTo>
                    <a:pt x="382" y="434"/>
                    <a:pt x="382" y="434"/>
                    <a:pt x="382" y="434"/>
                  </a:cubicBezTo>
                  <a:cubicBezTo>
                    <a:pt x="347" y="492"/>
                    <a:pt x="293" y="537"/>
                    <a:pt x="202" y="537"/>
                  </a:cubicBezTo>
                  <a:cubicBezTo>
                    <a:pt x="75" y="537"/>
                    <a:pt x="0" y="452"/>
                    <a:pt x="0" y="3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8"/>
            <p:cNvSpPr/>
            <p:nvPr/>
          </p:nvSpPr>
          <p:spPr bwMode="auto">
            <a:xfrm>
              <a:off x="1876425" y="1898650"/>
              <a:ext cx="219075" cy="257175"/>
            </a:xfrm>
            <a:custGeom>
              <a:avLst/>
              <a:gdLst/>
              <a:ahLst/>
              <a:cxnLst/>
              <a:rect l="0" t="0" r="r" b="b"/>
              <a:pathLst>
                <a:path w="460" h="538">
                  <a:moveTo>
                    <a:pt x="0" y="12"/>
                  </a:moveTo>
                  <a:cubicBezTo>
                    <a:pt x="79" y="12"/>
                    <a:pt x="79" y="12"/>
                    <a:pt x="79" y="12"/>
                  </a:cubicBezTo>
                  <a:cubicBezTo>
                    <a:pt x="79" y="103"/>
                    <a:pt x="79" y="103"/>
                    <a:pt x="79" y="103"/>
                  </a:cubicBezTo>
                  <a:cubicBezTo>
                    <a:pt x="113" y="46"/>
                    <a:pt x="168" y="0"/>
                    <a:pt x="259" y="0"/>
                  </a:cubicBezTo>
                  <a:cubicBezTo>
                    <a:pt x="386" y="0"/>
                    <a:pt x="460" y="86"/>
                    <a:pt x="460" y="211"/>
                  </a:cubicBezTo>
                  <a:cubicBezTo>
                    <a:pt x="460" y="538"/>
                    <a:pt x="460" y="538"/>
                    <a:pt x="460" y="538"/>
                  </a:cubicBezTo>
                  <a:cubicBezTo>
                    <a:pt x="382" y="538"/>
                    <a:pt x="382" y="538"/>
                    <a:pt x="382" y="538"/>
                  </a:cubicBezTo>
                  <a:cubicBezTo>
                    <a:pt x="382" y="230"/>
                    <a:pt x="382" y="230"/>
                    <a:pt x="382" y="230"/>
                  </a:cubicBezTo>
                  <a:cubicBezTo>
                    <a:pt x="382" y="133"/>
                    <a:pt x="329" y="72"/>
                    <a:pt x="236" y="72"/>
                  </a:cubicBezTo>
                  <a:cubicBezTo>
                    <a:pt x="146" y="72"/>
                    <a:pt x="79" y="138"/>
                    <a:pt x="79" y="237"/>
                  </a:cubicBezTo>
                  <a:cubicBezTo>
                    <a:pt x="79" y="538"/>
                    <a:pt x="79" y="538"/>
                    <a:pt x="79" y="538"/>
                  </a:cubicBezTo>
                  <a:cubicBezTo>
                    <a:pt x="0" y="538"/>
                    <a:pt x="0" y="538"/>
                    <a:pt x="0" y="538"/>
                  </a:cubicBez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19"/>
            <p:cNvSpPr>
              <a:spLocks noEditPoints="1"/>
            </p:cNvSpPr>
            <p:nvPr/>
          </p:nvSpPr>
          <p:spPr bwMode="auto">
            <a:xfrm>
              <a:off x="2160588" y="1898650"/>
              <a:ext cx="238125" cy="261938"/>
            </a:xfrm>
            <a:custGeom>
              <a:avLst/>
              <a:gdLst/>
              <a:ahLst/>
              <a:cxnLst/>
              <a:rect l="0" t="0" r="r" b="b"/>
              <a:pathLst>
                <a:path w="498" h="550">
                  <a:moveTo>
                    <a:pt x="0" y="276"/>
                  </a:moveTo>
                  <a:cubicBezTo>
                    <a:pt x="0" y="274"/>
                    <a:pt x="0" y="274"/>
                    <a:pt x="0" y="274"/>
                  </a:cubicBezTo>
                  <a:cubicBezTo>
                    <a:pt x="0" y="123"/>
                    <a:pt x="107" y="0"/>
                    <a:pt x="253" y="0"/>
                  </a:cubicBezTo>
                  <a:cubicBezTo>
                    <a:pt x="408" y="0"/>
                    <a:pt x="498" y="125"/>
                    <a:pt x="498" y="278"/>
                  </a:cubicBezTo>
                  <a:cubicBezTo>
                    <a:pt x="498" y="289"/>
                    <a:pt x="498" y="295"/>
                    <a:pt x="497" y="304"/>
                  </a:cubicBezTo>
                  <a:cubicBezTo>
                    <a:pt x="79" y="304"/>
                    <a:pt x="79" y="304"/>
                    <a:pt x="79" y="304"/>
                  </a:cubicBezTo>
                  <a:cubicBezTo>
                    <a:pt x="91" y="418"/>
                    <a:pt x="171" y="482"/>
                    <a:pt x="265" y="482"/>
                  </a:cubicBezTo>
                  <a:cubicBezTo>
                    <a:pt x="337" y="482"/>
                    <a:pt x="388" y="453"/>
                    <a:pt x="431" y="408"/>
                  </a:cubicBezTo>
                  <a:cubicBezTo>
                    <a:pt x="480" y="452"/>
                    <a:pt x="480" y="452"/>
                    <a:pt x="480" y="452"/>
                  </a:cubicBezTo>
                  <a:cubicBezTo>
                    <a:pt x="427" y="511"/>
                    <a:pt x="363" y="550"/>
                    <a:pt x="263" y="550"/>
                  </a:cubicBezTo>
                  <a:cubicBezTo>
                    <a:pt x="118" y="550"/>
                    <a:pt x="0" y="439"/>
                    <a:pt x="0" y="276"/>
                  </a:cubicBezTo>
                  <a:close/>
                  <a:moveTo>
                    <a:pt x="419" y="246"/>
                  </a:moveTo>
                  <a:cubicBezTo>
                    <a:pt x="410" y="150"/>
                    <a:pt x="355" y="67"/>
                    <a:pt x="250" y="67"/>
                  </a:cubicBezTo>
                  <a:cubicBezTo>
                    <a:pt x="159" y="67"/>
                    <a:pt x="90" y="143"/>
                    <a:pt x="79" y="246"/>
                  </a:cubicBezTo>
                  <a:lnTo>
                    <a:pt x="419" y="2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20"/>
            <p:cNvSpPr/>
            <p:nvPr/>
          </p:nvSpPr>
          <p:spPr bwMode="auto">
            <a:xfrm>
              <a:off x="2463800" y="1897063"/>
              <a:ext cx="141288" cy="258763"/>
            </a:xfrm>
            <a:custGeom>
              <a:avLst/>
              <a:gdLst/>
              <a:ahLst/>
              <a:cxnLst/>
              <a:rect l="0" t="0" r="r" b="b"/>
              <a:pathLst>
                <a:path w="294" h="540">
                  <a:moveTo>
                    <a:pt x="0" y="14"/>
                  </a:moveTo>
                  <a:cubicBezTo>
                    <a:pt x="79" y="14"/>
                    <a:pt x="79" y="14"/>
                    <a:pt x="79" y="14"/>
                  </a:cubicBezTo>
                  <a:cubicBezTo>
                    <a:pt x="79" y="151"/>
                    <a:pt x="79" y="151"/>
                    <a:pt x="79" y="151"/>
                  </a:cubicBezTo>
                  <a:cubicBezTo>
                    <a:pt x="118" y="63"/>
                    <a:pt x="194" y="0"/>
                    <a:pt x="294" y="4"/>
                  </a:cubicBezTo>
                  <a:cubicBezTo>
                    <a:pt x="294" y="89"/>
                    <a:pt x="294" y="89"/>
                    <a:pt x="294" y="89"/>
                  </a:cubicBezTo>
                  <a:cubicBezTo>
                    <a:pt x="288" y="89"/>
                    <a:pt x="288" y="89"/>
                    <a:pt x="288" y="89"/>
                  </a:cubicBezTo>
                  <a:cubicBezTo>
                    <a:pt x="173" y="89"/>
                    <a:pt x="79" y="171"/>
                    <a:pt x="79" y="330"/>
                  </a:cubicBezTo>
                  <a:cubicBezTo>
                    <a:pt x="79" y="540"/>
                    <a:pt x="79" y="540"/>
                    <a:pt x="79" y="540"/>
                  </a:cubicBezTo>
                  <a:cubicBezTo>
                    <a:pt x="0" y="540"/>
                    <a:pt x="0" y="540"/>
                    <a:pt x="0" y="540"/>
                  </a:cubicBez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21"/>
            <p:cNvSpPr/>
            <p:nvPr/>
          </p:nvSpPr>
          <p:spPr bwMode="auto">
            <a:xfrm>
              <a:off x="2660650" y="1898650"/>
              <a:ext cx="220663" cy="257175"/>
            </a:xfrm>
            <a:custGeom>
              <a:avLst/>
              <a:gdLst/>
              <a:ahLst/>
              <a:cxnLst/>
              <a:rect l="0" t="0" r="r" b="b"/>
              <a:pathLst>
                <a:path w="460" h="538">
                  <a:moveTo>
                    <a:pt x="0" y="12"/>
                  </a:moveTo>
                  <a:cubicBezTo>
                    <a:pt x="78" y="12"/>
                    <a:pt x="78" y="12"/>
                    <a:pt x="78" y="12"/>
                  </a:cubicBezTo>
                  <a:cubicBezTo>
                    <a:pt x="78" y="103"/>
                    <a:pt x="78" y="103"/>
                    <a:pt x="78" y="103"/>
                  </a:cubicBezTo>
                  <a:cubicBezTo>
                    <a:pt x="113" y="46"/>
                    <a:pt x="168" y="0"/>
                    <a:pt x="259" y="0"/>
                  </a:cubicBezTo>
                  <a:cubicBezTo>
                    <a:pt x="386" y="0"/>
                    <a:pt x="460" y="86"/>
                    <a:pt x="460" y="211"/>
                  </a:cubicBezTo>
                  <a:cubicBezTo>
                    <a:pt x="460" y="538"/>
                    <a:pt x="460" y="538"/>
                    <a:pt x="460" y="538"/>
                  </a:cubicBezTo>
                  <a:cubicBezTo>
                    <a:pt x="382" y="538"/>
                    <a:pt x="382" y="538"/>
                    <a:pt x="382" y="538"/>
                  </a:cubicBezTo>
                  <a:cubicBezTo>
                    <a:pt x="382" y="230"/>
                    <a:pt x="382" y="230"/>
                    <a:pt x="382" y="230"/>
                  </a:cubicBezTo>
                  <a:cubicBezTo>
                    <a:pt x="382" y="133"/>
                    <a:pt x="329" y="72"/>
                    <a:pt x="236" y="72"/>
                  </a:cubicBezTo>
                  <a:cubicBezTo>
                    <a:pt x="146" y="72"/>
                    <a:pt x="78" y="138"/>
                    <a:pt x="78" y="237"/>
                  </a:cubicBezTo>
                  <a:cubicBezTo>
                    <a:pt x="78" y="538"/>
                    <a:pt x="78" y="538"/>
                    <a:pt x="78" y="538"/>
                  </a:cubicBezTo>
                  <a:cubicBezTo>
                    <a:pt x="0" y="538"/>
                    <a:pt x="0" y="538"/>
                    <a:pt x="0" y="538"/>
                  </a:cubicBez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22"/>
            <p:cNvSpPr>
              <a:spLocks noEditPoints="1"/>
            </p:cNvSpPr>
            <p:nvPr/>
          </p:nvSpPr>
          <p:spPr bwMode="auto">
            <a:xfrm>
              <a:off x="2946400" y="1898650"/>
              <a:ext cx="238125" cy="261938"/>
            </a:xfrm>
            <a:custGeom>
              <a:avLst/>
              <a:gdLst/>
              <a:ahLst/>
              <a:cxnLst/>
              <a:rect l="0" t="0" r="r" b="b"/>
              <a:pathLst>
                <a:path w="498" h="550">
                  <a:moveTo>
                    <a:pt x="0" y="276"/>
                  </a:moveTo>
                  <a:cubicBezTo>
                    <a:pt x="0" y="274"/>
                    <a:pt x="0" y="274"/>
                    <a:pt x="0" y="274"/>
                  </a:cubicBezTo>
                  <a:cubicBezTo>
                    <a:pt x="0" y="123"/>
                    <a:pt x="107" y="0"/>
                    <a:pt x="252" y="0"/>
                  </a:cubicBezTo>
                  <a:cubicBezTo>
                    <a:pt x="408" y="0"/>
                    <a:pt x="498" y="125"/>
                    <a:pt x="498" y="278"/>
                  </a:cubicBezTo>
                  <a:cubicBezTo>
                    <a:pt x="498" y="289"/>
                    <a:pt x="498" y="295"/>
                    <a:pt x="497" y="304"/>
                  </a:cubicBezTo>
                  <a:cubicBezTo>
                    <a:pt x="79" y="304"/>
                    <a:pt x="79" y="304"/>
                    <a:pt x="79" y="304"/>
                  </a:cubicBezTo>
                  <a:cubicBezTo>
                    <a:pt x="91" y="418"/>
                    <a:pt x="171" y="482"/>
                    <a:pt x="265" y="482"/>
                  </a:cubicBezTo>
                  <a:cubicBezTo>
                    <a:pt x="337" y="482"/>
                    <a:pt x="388" y="453"/>
                    <a:pt x="431" y="408"/>
                  </a:cubicBezTo>
                  <a:cubicBezTo>
                    <a:pt x="480" y="452"/>
                    <a:pt x="480" y="452"/>
                    <a:pt x="480" y="452"/>
                  </a:cubicBezTo>
                  <a:cubicBezTo>
                    <a:pt x="427" y="511"/>
                    <a:pt x="363" y="550"/>
                    <a:pt x="263" y="550"/>
                  </a:cubicBezTo>
                  <a:cubicBezTo>
                    <a:pt x="118" y="550"/>
                    <a:pt x="0" y="439"/>
                    <a:pt x="0" y="276"/>
                  </a:cubicBezTo>
                  <a:close/>
                  <a:moveTo>
                    <a:pt x="419" y="246"/>
                  </a:moveTo>
                  <a:cubicBezTo>
                    <a:pt x="410" y="150"/>
                    <a:pt x="355" y="67"/>
                    <a:pt x="250" y="67"/>
                  </a:cubicBezTo>
                  <a:cubicBezTo>
                    <a:pt x="159" y="67"/>
                    <a:pt x="90" y="143"/>
                    <a:pt x="79" y="246"/>
                  </a:cubicBezTo>
                  <a:lnTo>
                    <a:pt x="419" y="2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23"/>
            <p:cNvSpPr/>
            <p:nvPr/>
          </p:nvSpPr>
          <p:spPr bwMode="auto">
            <a:xfrm>
              <a:off x="3228975" y="1898650"/>
              <a:ext cx="193675" cy="261938"/>
            </a:xfrm>
            <a:custGeom>
              <a:avLst/>
              <a:gdLst/>
              <a:ahLst/>
              <a:cxnLst/>
              <a:rect l="0" t="0" r="r" b="b"/>
              <a:pathLst>
                <a:path w="405" h="546">
                  <a:moveTo>
                    <a:pt x="0" y="469"/>
                  </a:moveTo>
                  <a:cubicBezTo>
                    <a:pt x="39" y="413"/>
                    <a:pt x="39" y="413"/>
                    <a:pt x="39" y="413"/>
                  </a:cubicBezTo>
                  <a:cubicBezTo>
                    <a:pt x="96" y="456"/>
                    <a:pt x="160" y="480"/>
                    <a:pt x="222" y="480"/>
                  </a:cubicBezTo>
                  <a:cubicBezTo>
                    <a:pt x="285" y="480"/>
                    <a:pt x="331" y="448"/>
                    <a:pt x="331" y="397"/>
                  </a:cubicBezTo>
                  <a:cubicBezTo>
                    <a:pt x="331" y="395"/>
                    <a:pt x="331" y="395"/>
                    <a:pt x="331" y="395"/>
                  </a:cubicBezTo>
                  <a:cubicBezTo>
                    <a:pt x="331" y="342"/>
                    <a:pt x="269" y="321"/>
                    <a:pt x="199" y="302"/>
                  </a:cubicBezTo>
                  <a:cubicBezTo>
                    <a:pt x="117" y="278"/>
                    <a:pt x="25" y="250"/>
                    <a:pt x="25" y="153"/>
                  </a:cubicBezTo>
                  <a:cubicBezTo>
                    <a:pt x="25" y="151"/>
                    <a:pt x="25" y="151"/>
                    <a:pt x="25" y="151"/>
                  </a:cubicBezTo>
                  <a:cubicBezTo>
                    <a:pt x="25" y="60"/>
                    <a:pt x="101" y="0"/>
                    <a:pt x="204" y="0"/>
                  </a:cubicBezTo>
                  <a:cubicBezTo>
                    <a:pt x="269" y="0"/>
                    <a:pt x="340" y="23"/>
                    <a:pt x="394" y="58"/>
                  </a:cubicBezTo>
                  <a:cubicBezTo>
                    <a:pt x="358" y="117"/>
                    <a:pt x="358" y="117"/>
                    <a:pt x="358" y="117"/>
                  </a:cubicBezTo>
                  <a:cubicBezTo>
                    <a:pt x="309" y="86"/>
                    <a:pt x="253" y="67"/>
                    <a:pt x="202" y="67"/>
                  </a:cubicBezTo>
                  <a:cubicBezTo>
                    <a:pt x="140" y="67"/>
                    <a:pt x="101" y="99"/>
                    <a:pt x="101" y="143"/>
                  </a:cubicBezTo>
                  <a:cubicBezTo>
                    <a:pt x="101" y="145"/>
                    <a:pt x="101" y="145"/>
                    <a:pt x="101" y="145"/>
                  </a:cubicBezTo>
                  <a:cubicBezTo>
                    <a:pt x="101" y="195"/>
                    <a:pt x="166" y="214"/>
                    <a:pt x="236" y="236"/>
                  </a:cubicBezTo>
                  <a:cubicBezTo>
                    <a:pt x="317" y="260"/>
                    <a:pt x="405" y="292"/>
                    <a:pt x="405" y="386"/>
                  </a:cubicBezTo>
                  <a:cubicBezTo>
                    <a:pt x="405" y="388"/>
                    <a:pt x="405" y="388"/>
                    <a:pt x="405" y="388"/>
                  </a:cubicBezTo>
                  <a:cubicBezTo>
                    <a:pt x="405" y="488"/>
                    <a:pt x="323" y="546"/>
                    <a:pt x="218" y="546"/>
                  </a:cubicBezTo>
                  <a:cubicBezTo>
                    <a:pt x="142" y="546"/>
                    <a:pt x="59" y="517"/>
                    <a:pt x="0" y="4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24"/>
            <p:cNvSpPr>
              <a:spLocks noEditPoints="1"/>
            </p:cNvSpPr>
            <p:nvPr/>
          </p:nvSpPr>
          <p:spPr bwMode="auto">
            <a:xfrm>
              <a:off x="3638550" y="1806575"/>
              <a:ext cx="42863" cy="349250"/>
            </a:xfrm>
            <a:custGeom>
              <a:avLst/>
              <a:gdLst/>
              <a:ahLst/>
              <a:cxnLst/>
              <a:rect l="0" t="0" r="r" b="b"/>
              <a:pathLst>
                <a:path w="27" h="220">
                  <a:moveTo>
                    <a:pt x="0" y="0"/>
                  </a:moveTo>
                  <a:lnTo>
                    <a:pt x="27" y="0"/>
                  </a:lnTo>
                  <a:lnTo>
                    <a:pt x="27" y="26"/>
                  </a:lnTo>
                  <a:lnTo>
                    <a:pt x="0" y="26"/>
                  </a:lnTo>
                  <a:lnTo>
                    <a:pt x="0" y="0"/>
                  </a:lnTo>
                  <a:close/>
                  <a:moveTo>
                    <a:pt x="2" y="61"/>
                  </a:moveTo>
                  <a:lnTo>
                    <a:pt x="25" y="61"/>
                  </a:lnTo>
                  <a:lnTo>
                    <a:pt x="25" y="220"/>
                  </a:lnTo>
                  <a:lnTo>
                    <a:pt x="2" y="220"/>
                  </a:lnTo>
                  <a:lnTo>
                    <a:pt x="2"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25"/>
            <p:cNvSpPr/>
            <p:nvPr/>
          </p:nvSpPr>
          <p:spPr bwMode="auto">
            <a:xfrm>
              <a:off x="3743325" y="1827213"/>
              <a:ext cx="152400" cy="331788"/>
            </a:xfrm>
            <a:custGeom>
              <a:avLst/>
              <a:gdLst/>
              <a:ahLst/>
              <a:cxnLst/>
              <a:rect l="0" t="0" r="r" b="b"/>
              <a:pathLst>
                <a:path w="319" h="694">
                  <a:moveTo>
                    <a:pt x="74" y="546"/>
                  </a:moveTo>
                  <a:cubicBezTo>
                    <a:pt x="74" y="228"/>
                    <a:pt x="74" y="228"/>
                    <a:pt x="74" y="228"/>
                  </a:cubicBezTo>
                  <a:cubicBezTo>
                    <a:pt x="0" y="228"/>
                    <a:pt x="0" y="228"/>
                    <a:pt x="0" y="228"/>
                  </a:cubicBezTo>
                  <a:cubicBezTo>
                    <a:pt x="0" y="159"/>
                    <a:pt x="0" y="159"/>
                    <a:pt x="0" y="159"/>
                  </a:cubicBezTo>
                  <a:cubicBezTo>
                    <a:pt x="74" y="159"/>
                    <a:pt x="74" y="159"/>
                    <a:pt x="74" y="159"/>
                  </a:cubicBezTo>
                  <a:cubicBezTo>
                    <a:pt x="74" y="0"/>
                    <a:pt x="74" y="0"/>
                    <a:pt x="74" y="0"/>
                  </a:cubicBezTo>
                  <a:cubicBezTo>
                    <a:pt x="152" y="0"/>
                    <a:pt x="152" y="0"/>
                    <a:pt x="152" y="0"/>
                  </a:cubicBezTo>
                  <a:cubicBezTo>
                    <a:pt x="152" y="159"/>
                    <a:pt x="152" y="159"/>
                    <a:pt x="152" y="159"/>
                  </a:cubicBezTo>
                  <a:cubicBezTo>
                    <a:pt x="319" y="159"/>
                    <a:pt x="319" y="159"/>
                    <a:pt x="319" y="159"/>
                  </a:cubicBezTo>
                  <a:cubicBezTo>
                    <a:pt x="319" y="228"/>
                    <a:pt x="319" y="228"/>
                    <a:pt x="319" y="228"/>
                  </a:cubicBezTo>
                  <a:cubicBezTo>
                    <a:pt x="152" y="228"/>
                    <a:pt x="152" y="228"/>
                    <a:pt x="152" y="228"/>
                  </a:cubicBezTo>
                  <a:cubicBezTo>
                    <a:pt x="152" y="535"/>
                    <a:pt x="152" y="535"/>
                    <a:pt x="152" y="535"/>
                  </a:cubicBezTo>
                  <a:cubicBezTo>
                    <a:pt x="152" y="600"/>
                    <a:pt x="188" y="623"/>
                    <a:pt x="241" y="623"/>
                  </a:cubicBezTo>
                  <a:cubicBezTo>
                    <a:pt x="267" y="623"/>
                    <a:pt x="290" y="618"/>
                    <a:pt x="317" y="605"/>
                  </a:cubicBezTo>
                  <a:cubicBezTo>
                    <a:pt x="317" y="672"/>
                    <a:pt x="317" y="672"/>
                    <a:pt x="317" y="672"/>
                  </a:cubicBezTo>
                  <a:cubicBezTo>
                    <a:pt x="290" y="686"/>
                    <a:pt x="260" y="694"/>
                    <a:pt x="222" y="694"/>
                  </a:cubicBezTo>
                  <a:cubicBezTo>
                    <a:pt x="138" y="694"/>
                    <a:pt x="74" y="653"/>
                    <a:pt x="74" y="5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Rectangle 26"/>
            <p:cNvSpPr>
              <a:spLocks noChangeArrowheads="1"/>
            </p:cNvSpPr>
            <p:nvPr/>
          </p:nvSpPr>
          <p:spPr bwMode="auto">
            <a:xfrm>
              <a:off x="3952875" y="1989138"/>
              <a:ext cx="134938" cy="39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3" name="Freeform 27"/>
            <p:cNvSpPr/>
            <p:nvPr/>
          </p:nvSpPr>
          <p:spPr bwMode="auto">
            <a:xfrm>
              <a:off x="4140200" y="1797050"/>
              <a:ext cx="152400" cy="358775"/>
            </a:xfrm>
            <a:custGeom>
              <a:avLst/>
              <a:gdLst/>
              <a:ahLst/>
              <a:cxnLst/>
              <a:rect l="0" t="0" r="r" b="b"/>
              <a:pathLst>
                <a:path w="318" h="748">
                  <a:moveTo>
                    <a:pt x="73" y="291"/>
                  </a:moveTo>
                  <a:cubicBezTo>
                    <a:pt x="0" y="291"/>
                    <a:pt x="0" y="291"/>
                    <a:pt x="0" y="291"/>
                  </a:cubicBezTo>
                  <a:cubicBezTo>
                    <a:pt x="0" y="223"/>
                    <a:pt x="0" y="223"/>
                    <a:pt x="0" y="223"/>
                  </a:cubicBezTo>
                  <a:cubicBezTo>
                    <a:pt x="73" y="223"/>
                    <a:pt x="73" y="223"/>
                    <a:pt x="73" y="223"/>
                  </a:cubicBezTo>
                  <a:cubicBezTo>
                    <a:pt x="73" y="177"/>
                    <a:pt x="73" y="177"/>
                    <a:pt x="73" y="177"/>
                  </a:cubicBezTo>
                  <a:cubicBezTo>
                    <a:pt x="73" y="117"/>
                    <a:pt x="89" y="71"/>
                    <a:pt x="119" y="41"/>
                  </a:cubicBezTo>
                  <a:cubicBezTo>
                    <a:pt x="145" y="15"/>
                    <a:pt x="184" y="0"/>
                    <a:pt x="232" y="0"/>
                  </a:cubicBezTo>
                  <a:cubicBezTo>
                    <a:pt x="268" y="0"/>
                    <a:pt x="293" y="5"/>
                    <a:pt x="318" y="14"/>
                  </a:cubicBezTo>
                  <a:cubicBezTo>
                    <a:pt x="318" y="82"/>
                    <a:pt x="318" y="82"/>
                    <a:pt x="318" y="82"/>
                  </a:cubicBezTo>
                  <a:cubicBezTo>
                    <a:pt x="290" y="74"/>
                    <a:pt x="268" y="69"/>
                    <a:pt x="242" y="69"/>
                  </a:cubicBezTo>
                  <a:cubicBezTo>
                    <a:pt x="181" y="69"/>
                    <a:pt x="150" y="105"/>
                    <a:pt x="150" y="181"/>
                  </a:cubicBezTo>
                  <a:cubicBezTo>
                    <a:pt x="150" y="224"/>
                    <a:pt x="150" y="224"/>
                    <a:pt x="150" y="224"/>
                  </a:cubicBezTo>
                  <a:cubicBezTo>
                    <a:pt x="317" y="224"/>
                    <a:pt x="317" y="224"/>
                    <a:pt x="317" y="224"/>
                  </a:cubicBezTo>
                  <a:cubicBezTo>
                    <a:pt x="317" y="291"/>
                    <a:pt x="317" y="291"/>
                    <a:pt x="317" y="291"/>
                  </a:cubicBezTo>
                  <a:cubicBezTo>
                    <a:pt x="151" y="291"/>
                    <a:pt x="151" y="291"/>
                    <a:pt x="151" y="291"/>
                  </a:cubicBezTo>
                  <a:cubicBezTo>
                    <a:pt x="151" y="748"/>
                    <a:pt x="151" y="748"/>
                    <a:pt x="151" y="748"/>
                  </a:cubicBezTo>
                  <a:cubicBezTo>
                    <a:pt x="73" y="748"/>
                    <a:pt x="73" y="748"/>
                    <a:pt x="73" y="748"/>
                  </a:cubicBezTo>
                  <a:lnTo>
                    <a:pt x="73"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28"/>
            <p:cNvSpPr>
              <a:spLocks noEditPoints="1"/>
            </p:cNvSpPr>
            <p:nvPr/>
          </p:nvSpPr>
          <p:spPr bwMode="auto">
            <a:xfrm>
              <a:off x="4313238" y="1898650"/>
              <a:ext cx="417513" cy="261938"/>
            </a:xfrm>
            <a:custGeom>
              <a:avLst/>
              <a:gdLst/>
              <a:ahLst/>
              <a:cxnLst/>
              <a:rect l="0" t="0" r="r" b="b"/>
              <a:pathLst>
                <a:path w="874" h="550">
                  <a:moveTo>
                    <a:pt x="0" y="385"/>
                  </a:moveTo>
                  <a:cubicBezTo>
                    <a:pt x="0" y="383"/>
                    <a:pt x="0" y="383"/>
                    <a:pt x="0" y="383"/>
                  </a:cubicBezTo>
                  <a:cubicBezTo>
                    <a:pt x="0" y="272"/>
                    <a:pt x="92" y="213"/>
                    <a:pt x="221" y="213"/>
                  </a:cubicBezTo>
                  <a:cubicBezTo>
                    <a:pt x="285" y="213"/>
                    <a:pt x="330" y="222"/>
                    <a:pt x="377" y="236"/>
                  </a:cubicBezTo>
                  <a:cubicBezTo>
                    <a:pt x="377" y="217"/>
                    <a:pt x="377" y="217"/>
                    <a:pt x="377" y="217"/>
                  </a:cubicBezTo>
                  <a:cubicBezTo>
                    <a:pt x="377" y="123"/>
                    <a:pt x="322" y="74"/>
                    <a:pt x="225" y="74"/>
                  </a:cubicBezTo>
                  <a:cubicBezTo>
                    <a:pt x="165" y="74"/>
                    <a:pt x="119" y="90"/>
                    <a:pt x="70" y="112"/>
                  </a:cubicBezTo>
                  <a:cubicBezTo>
                    <a:pt x="47" y="48"/>
                    <a:pt x="47" y="48"/>
                    <a:pt x="47" y="48"/>
                  </a:cubicBezTo>
                  <a:cubicBezTo>
                    <a:pt x="105" y="22"/>
                    <a:pt x="158" y="4"/>
                    <a:pt x="233" y="4"/>
                  </a:cubicBezTo>
                  <a:cubicBezTo>
                    <a:pt x="333" y="4"/>
                    <a:pt x="400" y="42"/>
                    <a:pt x="427" y="117"/>
                  </a:cubicBezTo>
                  <a:cubicBezTo>
                    <a:pt x="469" y="46"/>
                    <a:pt x="542" y="0"/>
                    <a:pt x="629" y="0"/>
                  </a:cubicBezTo>
                  <a:cubicBezTo>
                    <a:pt x="783" y="0"/>
                    <a:pt x="874" y="125"/>
                    <a:pt x="874" y="278"/>
                  </a:cubicBezTo>
                  <a:cubicBezTo>
                    <a:pt x="874" y="289"/>
                    <a:pt x="873" y="295"/>
                    <a:pt x="872" y="304"/>
                  </a:cubicBezTo>
                  <a:cubicBezTo>
                    <a:pt x="455" y="304"/>
                    <a:pt x="455" y="304"/>
                    <a:pt x="455" y="304"/>
                  </a:cubicBezTo>
                  <a:cubicBezTo>
                    <a:pt x="466" y="418"/>
                    <a:pt x="547" y="482"/>
                    <a:pt x="640" y="482"/>
                  </a:cubicBezTo>
                  <a:cubicBezTo>
                    <a:pt x="713" y="482"/>
                    <a:pt x="763" y="453"/>
                    <a:pt x="806" y="408"/>
                  </a:cubicBezTo>
                  <a:cubicBezTo>
                    <a:pt x="855" y="452"/>
                    <a:pt x="855" y="452"/>
                    <a:pt x="855" y="452"/>
                  </a:cubicBezTo>
                  <a:cubicBezTo>
                    <a:pt x="803" y="511"/>
                    <a:pt x="738" y="550"/>
                    <a:pt x="638" y="550"/>
                  </a:cubicBezTo>
                  <a:cubicBezTo>
                    <a:pt x="553" y="550"/>
                    <a:pt x="476" y="511"/>
                    <a:pt x="429" y="444"/>
                  </a:cubicBezTo>
                  <a:cubicBezTo>
                    <a:pt x="373" y="502"/>
                    <a:pt x="296" y="549"/>
                    <a:pt x="199" y="549"/>
                  </a:cubicBezTo>
                  <a:cubicBezTo>
                    <a:pt x="97" y="549"/>
                    <a:pt x="0" y="493"/>
                    <a:pt x="0" y="385"/>
                  </a:cubicBezTo>
                  <a:close/>
                  <a:moveTo>
                    <a:pt x="397" y="392"/>
                  </a:moveTo>
                  <a:cubicBezTo>
                    <a:pt x="385" y="362"/>
                    <a:pt x="378" y="329"/>
                    <a:pt x="376" y="293"/>
                  </a:cubicBezTo>
                  <a:cubicBezTo>
                    <a:pt x="337" y="282"/>
                    <a:pt x="287" y="271"/>
                    <a:pt x="229" y="271"/>
                  </a:cubicBezTo>
                  <a:cubicBezTo>
                    <a:pt x="133" y="271"/>
                    <a:pt x="79" y="314"/>
                    <a:pt x="79" y="380"/>
                  </a:cubicBezTo>
                  <a:cubicBezTo>
                    <a:pt x="79" y="382"/>
                    <a:pt x="79" y="382"/>
                    <a:pt x="79" y="382"/>
                  </a:cubicBezTo>
                  <a:cubicBezTo>
                    <a:pt x="79" y="447"/>
                    <a:pt x="138" y="486"/>
                    <a:pt x="208" y="486"/>
                  </a:cubicBezTo>
                  <a:cubicBezTo>
                    <a:pt x="285" y="486"/>
                    <a:pt x="348" y="447"/>
                    <a:pt x="397" y="392"/>
                  </a:cubicBezTo>
                  <a:close/>
                  <a:moveTo>
                    <a:pt x="794" y="246"/>
                  </a:moveTo>
                  <a:cubicBezTo>
                    <a:pt x="785" y="150"/>
                    <a:pt x="730" y="67"/>
                    <a:pt x="627" y="67"/>
                  </a:cubicBezTo>
                  <a:cubicBezTo>
                    <a:pt x="534" y="67"/>
                    <a:pt x="465" y="143"/>
                    <a:pt x="454" y="246"/>
                  </a:cubicBezTo>
                  <a:lnTo>
                    <a:pt x="794" y="2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Rectangle 29"/>
            <p:cNvSpPr>
              <a:spLocks noChangeArrowheads="1"/>
            </p:cNvSpPr>
            <p:nvPr/>
          </p:nvSpPr>
          <p:spPr bwMode="auto">
            <a:xfrm>
              <a:off x="4800600" y="1800225"/>
              <a:ext cx="36513" cy="355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6" name="Rectangle 30"/>
            <p:cNvSpPr>
              <a:spLocks noChangeArrowheads="1"/>
            </p:cNvSpPr>
            <p:nvPr/>
          </p:nvSpPr>
          <p:spPr bwMode="auto">
            <a:xfrm>
              <a:off x="4927600" y="1800225"/>
              <a:ext cx="38100" cy="355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7" name="Freeform 31"/>
            <p:cNvSpPr>
              <a:spLocks noEditPoints="1"/>
            </p:cNvSpPr>
            <p:nvPr/>
          </p:nvSpPr>
          <p:spPr bwMode="auto">
            <a:xfrm>
              <a:off x="5037138" y="1898650"/>
              <a:ext cx="238125" cy="261938"/>
            </a:xfrm>
            <a:custGeom>
              <a:avLst/>
              <a:gdLst/>
              <a:ahLst/>
              <a:cxnLst/>
              <a:rect l="0" t="0" r="r" b="b"/>
              <a:pathLst>
                <a:path w="498" h="550">
                  <a:moveTo>
                    <a:pt x="0" y="276"/>
                  </a:moveTo>
                  <a:cubicBezTo>
                    <a:pt x="0" y="274"/>
                    <a:pt x="0" y="274"/>
                    <a:pt x="0" y="274"/>
                  </a:cubicBezTo>
                  <a:cubicBezTo>
                    <a:pt x="0" y="123"/>
                    <a:pt x="107" y="0"/>
                    <a:pt x="252" y="0"/>
                  </a:cubicBezTo>
                  <a:cubicBezTo>
                    <a:pt x="408" y="0"/>
                    <a:pt x="498" y="125"/>
                    <a:pt x="498" y="278"/>
                  </a:cubicBezTo>
                  <a:cubicBezTo>
                    <a:pt x="498" y="289"/>
                    <a:pt x="498" y="295"/>
                    <a:pt x="497" y="304"/>
                  </a:cubicBezTo>
                  <a:cubicBezTo>
                    <a:pt x="79" y="304"/>
                    <a:pt x="79" y="304"/>
                    <a:pt x="79" y="304"/>
                  </a:cubicBezTo>
                  <a:cubicBezTo>
                    <a:pt x="90" y="418"/>
                    <a:pt x="171" y="482"/>
                    <a:pt x="264" y="482"/>
                  </a:cubicBezTo>
                  <a:cubicBezTo>
                    <a:pt x="337" y="482"/>
                    <a:pt x="388" y="453"/>
                    <a:pt x="430" y="408"/>
                  </a:cubicBezTo>
                  <a:cubicBezTo>
                    <a:pt x="479" y="452"/>
                    <a:pt x="479" y="452"/>
                    <a:pt x="479" y="452"/>
                  </a:cubicBezTo>
                  <a:cubicBezTo>
                    <a:pt x="426" y="511"/>
                    <a:pt x="362" y="550"/>
                    <a:pt x="262" y="550"/>
                  </a:cubicBezTo>
                  <a:cubicBezTo>
                    <a:pt x="118" y="550"/>
                    <a:pt x="0" y="439"/>
                    <a:pt x="0" y="276"/>
                  </a:cubicBezTo>
                  <a:close/>
                  <a:moveTo>
                    <a:pt x="418" y="246"/>
                  </a:moveTo>
                  <a:cubicBezTo>
                    <a:pt x="410" y="150"/>
                    <a:pt x="355" y="67"/>
                    <a:pt x="250" y="67"/>
                  </a:cubicBezTo>
                  <a:cubicBezTo>
                    <a:pt x="158" y="67"/>
                    <a:pt x="89" y="143"/>
                    <a:pt x="79" y="246"/>
                  </a:cubicBezTo>
                  <a:lnTo>
                    <a:pt x="418" y="2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8" name="Freeform 32"/>
            <p:cNvSpPr/>
            <p:nvPr/>
          </p:nvSpPr>
          <p:spPr bwMode="auto">
            <a:xfrm>
              <a:off x="5319713" y="1898650"/>
              <a:ext cx="193675" cy="261938"/>
            </a:xfrm>
            <a:custGeom>
              <a:avLst/>
              <a:gdLst/>
              <a:ahLst/>
              <a:cxnLst/>
              <a:rect l="0" t="0" r="r" b="b"/>
              <a:pathLst>
                <a:path w="406" h="546">
                  <a:moveTo>
                    <a:pt x="0" y="469"/>
                  </a:moveTo>
                  <a:cubicBezTo>
                    <a:pt x="40" y="413"/>
                    <a:pt x="40" y="413"/>
                    <a:pt x="40" y="413"/>
                  </a:cubicBezTo>
                  <a:cubicBezTo>
                    <a:pt x="97" y="456"/>
                    <a:pt x="160" y="480"/>
                    <a:pt x="222" y="480"/>
                  </a:cubicBezTo>
                  <a:cubicBezTo>
                    <a:pt x="286" y="480"/>
                    <a:pt x="331" y="448"/>
                    <a:pt x="331" y="397"/>
                  </a:cubicBezTo>
                  <a:cubicBezTo>
                    <a:pt x="331" y="395"/>
                    <a:pt x="331" y="395"/>
                    <a:pt x="331" y="395"/>
                  </a:cubicBezTo>
                  <a:cubicBezTo>
                    <a:pt x="331" y="342"/>
                    <a:pt x="269" y="321"/>
                    <a:pt x="200" y="302"/>
                  </a:cubicBezTo>
                  <a:cubicBezTo>
                    <a:pt x="118" y="278"/>
                    <a:pt x="26" y="250"/>
                    <a:pt x="26" y="153"/>
                  </a:cubicBezTo>
                  <a:cubicBezTo>
                    <a:pt x="26" y="151"/>
                    <a:pt x="26" y="151"/>
                    <a:pt x="26" y="151"/>
                  </a:cubicBezTo>
                  <a:cubicBezTo>
                    <a:pt x="26" y="60"/>
                    <a:pt x="101" y="0"/>
                    <a:pt x="205" y="0"/>
                  </a:cubicBezTo>
                  <a:cubicBezTo>
                    <a:pt x="269" y="0"/>
                    <a:pt x="341" y="23"/>
                    <a:pt x="395" y="58"/>
                  </a:cubicBezTo>
                  <a:cubicBezTo>
                    <a:pt x="359" y="117"/>
                    <a:pt x="359" y="117"/>
                    <a:pt x="359" y="117"/>
                  </a:cubicBezTo>
                  <a:cubicBezTo>
                    <a:pt x="310" y="86"/>
                    <a:pt x="254" y="67"/>
                    <a:pt x="203" y="67"/>
                  </a:cubicBezTo>
                  <a:cubicBezTo>
                    <a:pt x="141" y="67"/>
                    <a:pt x="101" y="99"/>
                    <a:pt x="101" y="143"/>
                  </a:cubicBezTo>
                  <a:cubicBezTo>
                    <a:pt x="101" y="145"/>
                    <a:pt x="101" y="145"/>
                    <a:pt x="101" y="145"/>
                  </a:cubicBezTo>
                  <a:cubicBezTo>
                    <a:pt x="101" y="195"/>
                    <a:pt x="166" y="214"/>
                    <a:pt x="237" y="236"/>
                  </a:cubicBezTo>
                  <a:cubicBezTo>
                    <a:pt x="318" y="260"/>
                    <a:pt x="406" y="292"/>
                    <a:pt x="406" y="386"/>
                  </a:cubicBezTo>
                  <a:cubicBezTo>
                    <a:pt x="406" y="388"/>
                    <a:pt x="406" y="388"/>
                    <a:pt x="406" y="388"/>
                  </a:cubicBezTo>
                  <a:cubicBezTo>
                    <a:pt x="406" y="488"/>
                    <a:pt x="323" y="546"/>
                    <a:pt x="218" y="546"/>
                  </a:cubicBezTo>
                  <a:cubicBezTo>
                    <a:pt x="143" y="546"/>
                    <a:pt x="59" y="517"/>
                    <a:pt x="0" y="4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33"/>
            <p:cNvSpPr/>
            <p:nvPr/>
          </p:nvSpPr>
          <p:spPr bwMode="auto">
            <a:xfrm>
              <a:off x="5557838" y="1898650"/>
              <a:ext cx="193675" cy="261938"/>
            </a:xfrm>
            <a:custGeom>
              <a:avLst/>
              <a:gdLst/>
              <a:ahLst/>
              <a:cxnLst/>
              <a:rect l="0" t="0" r="r" b="b"/>
              <a:pathLst>
                <a:path w="406" h="546">
                  <a:moveTo>
                    <a:pt x="0" y="469"/>
                  </a:moveTo>
                  <a:cubicBezTo>
                    <a:pt x="40" y="413"/>
                    <a:pt x="40" y="413"/>
                    <a:pt x="40" y="413"/>
                  </a:cubicBezTo>
                  <a:cubicBezTo>
                    <a:pt x="97" y="456"/>
                    <a:pt x="160" y="480"/>
                    <a:pt x="223" y="480"/>
                  </a:cubicBezTo>
                  <a:cubicBezTo>
                    <a:pt x="286" y="480"/>
                    <a:pt x="332" y="448"/>
                    <a:pt x="332" y="397"/>
                  </a:cubicBezTo>
                  <a:cubicBezTo>
                    <a:pt x="332" y="395"/>
                    <a:pt x="332" y="395"/>
                    <a:pt x="332" y="395"/>
                  </a:cubicBezTo>
                  <a:cubicBezTo>
                    <a:pt x="332" y="342"/>
                    <a:pt x="269" y="321"/>
                    <a:pt x="200" y="302"/>
                  </a:cubicBezTo>
                  <a:cubicBezTo>
                    <a:pt x="118" y="278"/>
                    <a:pt x="26" y="250"/>
                    <a:pt x="26" y="153"/>
                  </a:cubicBezTo>
                  <a:cubicBezTo>
                    <a:pt x="26" y="151"/>
                    <a:pt x="26" y="151"/>
                    <a:pt x="26" y="151"/>
                  </a:cubicBezTo>
                  <a:cubicBezTo>
                    <a:pt x="26" y="60"/>
                    <a:pt x="101" y="0"/>
                    <a:pt x="205" y="0"/>
                  </a:cubicBezTo>
                  <a:cubicBezTo>
                    <a:pt x="269" y="0"/>
                    <a:pt x="341" y="23"/>
                    <a:pt x="395" y="58"/>
                  </a:cubicBezTo>
                  <a:cubicBezTo>
                    <a:pt x="359" y="117"/>
                    <a:pt x="359" y="117"/>
                    <a:pt x="359" y="117"/>
                  </a:cubicBezTo>
                  <a:cubicBezTo>
                    <a:pt x="310" y="86"/>
                    <a:pt x="254" y="67"/>
                    <a:pt x="203" y="67"/>
                  </a:cubicBezTo>
                  <a:cubicBezTo>
                    <a:pt x="141" y="67"/>
                    <a:pt x="101" y="99"/>
                    <a:pt x="101" y="143"/>
                  </a:cubicBezTo>
                  <a:cubicBezTo>
                    <a:pt x="101" y="145"/>
                    <a:pt x="101" y="145"/>
                    <a:pt x="101" y="145"/>
                  </a:cubicBezTo>
                  <a:cubicBezTo>
                    <a:pt x="101" y="195"/>
                    <a:pt x="166" y="214"/>
                    <a:pt x="237" y="236"/>
                  </a:cubicBezTo>
                  <a:cubicBezTo>
                    <a:pt x="318" y="260"/>
                    <a:pt x="406" y="292"/>
                    <a:pt x="406" y="386"/>
                  </a:cubicBezTo>
                  <a:cubicBezTo>
                    <a:pt x="406" y="388"/>
                    <a:pt x="406" y="388"/>
                    <a:pt x="406" y="388"/>
                  </a:cubicBezTo>
                  <a:cubicBezTo>
                    <a:pt x="406" y="488"/>
                    <a:pt x="323" y="546"/>
                    <a:pt x="218" y="546"/>
                  </a:cubicBezTo>
                  <a:cubicBezTo>
                    <a:pt x="143" y="546"/>
                    <a:pt x="60" y="517"/>
                    <a:pt x="0" y="4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Freeform 34"/>
            <p:cNvSpPr/>
            <p:nvPr/>
          </p:nvSpPr>
          <p:spPr bwMode="auto">
            <a:xfrm>
              <a:off x="5821363" y="1800225"/>
              <a:ext cx="223838" cy="355600"/>
            </a:xfrm>
            <a:custGeom>
              <a:avLst/>
              <a:gdLst/>
              <a:ahLst/>
              <a:cxnLst/>
              <a:rect l="0" t="0" r="r" b="b"/>
              <a:pathLst>
                <a:path w="141" h="224">
                  <a:moveTo>
                    <a:pt x="0" y="0"/>
                  </a:moveTo>
                  <a:lnTo>
                    <a:pt x="23" y="0"/>
                  </a:lnTo>
                  <a:lnTo>
                    <a:pt x="23" y="154"/>
                  </a:lnTo>
                  <a:lnTo>
                    <a:pt x="109" y="65"/>
                  </a:lnTo>
                  <a:lnTo>
                    <a:pt x="138" y="65"/>
                  </a:lnTo>
                  <a:lnTo>
                    <a:pt x="72" y="133"/>
                  </a:lnTo>
                  <a:lnTo>
                    <a:pt x="141" y="224"/>
                  </a:lnTo>
                  <a:lnTo>
                    <a:pt x="112" y="224"/>
                  </a:lnTo>
                  <a:lnTo>
                    <a:pt x="56" y="150"/>
                  </a:lnTo>
                  <a:lnTo>
                    <a:pt x="23" y="182"/>
                  </a:lnTo>
                  <a:lnTo>
                    <a:pt x="23" y="224"/>
                  </a:lnTo>
                  <a:lnTo>
                    <a:pt x="0" y="22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1" name="Freeform 35"/>
            <p:cNvSpPr>
              <a:spLocks noEditPoints="1"/>
            </p:cNvSpPr>
            <p:nvPr/>
          </p:nvSpPr>
          <p:spPr bwMode="auto">
            <a:xfrm>
              <a:off x="6073775" y="1900238"/>
              <a:ext cx="222250" cy="260350"/>
            </a:xfrm>
            <a:custGeom>
              <a:avLst/>
              <a:gdLst/>
              <a:ahLst/>
              <a:cxnLst/>
              <a:rect l="0" t="0" r="r" b="b"/>
              <a:pathLst>
                <a:path w="463" h="545">
                  <a:moveTo>
                    <a:pt x="0" y="381"/>
                  </a:moveTo>
                  <a:cubicBezTo>
                    <a:pt x="0" y="379"/>
                    <a:pt x="0" y="379"/>
                    <a:pt x="0" y="379"/>
                  </a:cubicBezTo>
                  <a:cubicBezTo>
                    <a:pt x="0" y="268"/>
                    <a:pt x="92" y="209"/>
                    <a:pt x="225" y="209"/>
                  </a:cubicBezTo>
                  <a:cubicBezTo>
                    <a:pt x="292" y="209"/>
                    <a:pt x="340" y="218"/>
                    <a:pt x="387" y="232"/>
                  </a:cubicBezTo>
                  <a:cubicBezTo>
                    <a:pt x="387" y="213"/>
                    <a:pt x="387" y="213"/>
                    <a:pt x="387" y="213"/>
                  </a:cubicBezTo>
                  <a:cubicBezTo>
                    <a:pt x="387" y="119"/>
                    <a:pt x="329" y="70"/>
                    <a:pt x="230" y="70"/>
                  </a:cubicBezTo>
                  <a:cubicBezTo>
                    <a:pt x="168" y="70"/>
                    <a:pt x="119" y="86"/>
                    <a:pt x="70" y="108"/>
                  </a:cubicBezTo>
                  <a:cubicBezTo>
                    <a:pt x="47" y="44"/>
                    <a:pt x="47" y="44"/>
                    <a:pt x="47" y="44"/>
                  </a:cubicBezTo>
                  <a:cubicBezTo>
                    <a:pt x="105" y="18"/>
                    <a:pt x="162" y="0"/>
                    <a:pt x="239" y="0"/>
                  </a:cubicBezTo>
                  <a:cubicBezTo>
                    <a:pt x="313" y="0"/>
                    <a:pt x="370" y="20"/>
                    <a:pt x="409" y="58"/>
                  </a:cubicBezTo>
                  <a:cubicBezTo>
                    <a:pt x="444" y="94"/>
                    <a:pt x="463" y="145"/>
                    <a:pt x="463" y="212"/>
                  </a:cubicBezTo>
                  <a:cubicBezTo>
                    <a:pt x="463" y="534"/>
                    <a:pt x="463" y="534"/>
                    <a:pt x="463" y="534"/>
                  </a:cubicBezTo>
                  <a:cubicBezTo>
                    <a:pt x="387" y="534"/>
                    <a:pt x="387" y="534"/>
                    <a:pt x="387" y="534"/>
                  </a:cubicBezTo>
                  <a:cubicBezTo>
                    <a:pt x="387" y="455"/>
                    <a:pt x="387" y="455"/>
                    <a:pt x="387" y="455"/>
                  </a:cubicBezTo>
                  <a:cubicBezTo>
                    <a:pt x="351" y="503"/>
                    <a:pt x="289" y="545"/>
                    <a:pt x="197" y="545"/>
                  </a:cubicBezTo>
                  <a:cubicBezTo>
                    <a:pt x="99" y="545"/>
                    <a:pt x="0" y="489"/>
                    <a:pt x="0" y="381"/>
                  </a:cubicBezTo>
                  <a:close/>
                  <a:moveTo>
                    <a:pt x="388" y="341"/>
                  </a:moveTo>
                  <a:cubicBezTo>
                    <a:pt x="388" y="290"/>
                    <a:pt x="388" y="290"/>
                    <a:pt x="388" y="290"/>
                  </a:cubicBezTo>
                  <a:cubicBezTo>
                    <a:pt x="350" y="278"/>
                    <a:pt x="298" y="267"/>
                    <a:pt x="233" y="267"/>
                  </a:cubicBezTo>
                  <a:cubicBezTo>
                    <a:pt x="135" y="267"/>
                    <a:pt x="80" y="310"/>
                    <a:pt x="80" y="376"/>
                  </a:cubicBezTo>
                  <a:cubicBezTo>
                    <a:pt x="80" y="378"/>
                    <a:pt x="80" y="378"/>
                    <a:pt x="80" y="378"/>
                  </a:cubicBezTo>
                  <a:cubicBezTo>
                    <a:pt x="80" y="445"/>
                    <a:pt x="141" y="483"/>
                    <a:pt x="212" y="483"/>
                  </a:cubicBezTo>
                  <a:cubicBezTo>
                    <a:pt x="309" y="483"/>
                    <a:pt x="388" y="424"/>
                    <a:pt x="388" y="3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36"/>
            <p:cNvSpPr>
              <a:spLocks noEditPoints="1"/>
            </p:cNvSpPr>
            <p:nvPr/>
          </p:nvSpPr>
          <p:spPr bwMode="auto">
            <a:xfrm>
              <a:off x="6375400" y="1800225"/>
              <a:ext cx="254000" cy="360363"/>
            </a:xfrm>
            <a:custGeom>
              <a:avLst/>
              <a:gdLst/>
              <a:ahLst/>
              <a:cxnLst/>
              <a:rect l="0" t="0" r="r" b="b"/>
              <a:pathLst>
                <a:path w="531" h="754">
                  <a:moveTo>
                    <a:pt x="78" y="642"/>
                  </a:moveTo>
                  <a:cubicBezTo>
                    <a:pt x="78" y="743"/>
                    <a:pt x="78" y="743"/>
                    <a:pt x="78" y="743"/>
                  </a:cubicBezTo>
                  <a:cubicBezTo>
                    <a:pt x="0" y="743"/>
                    <a:pt x="0" y="743"/>
                    <a:pt x="0" y="743"/>
                  </a:cubicBezTo>
                  <a:cubicBezTo>
                    <a:pt x="0" y="0"/>
                    <a:pt x="0" y="0"/>
                    <a:pt x="0" y="0"/>
                  </a:cubicBezTo>
                  <a:cubicBezTo>
                    <a:pt x="78" y="0"/>
                    <a:pt x="78" y="0"/>
                    <a:pt x="78" y="0"/>
                  </a:cubicBezTo>
                  <a:cubicBezTo>
                    <a:pt x="78" y="322"/>
                    <a:pt x="78" y="322"/>
                    <a:pt x="78" y="322"/>
                  </a:cubicBezTo>
                  <a:cubicBezTo>
                    <a:pt x="121" y="259"/>
                    <a:pt x="183" y="205"/>
                    <a:pt x="280" y="205"/>
                  </a:cubicBezTo>
                  <a:cubicBezTo>
                    <a:pt x="406" y="205"/>
                    <a:pt x="531" y="305"/>
                    <a:pt x="531" y="478"/>
                  </a:cubicBezTo>
                  <a:cubicBezTo>
                    <a:pt x="531" y="480"/>
                    <a:pt x="531" y="480"/>
                    <a:pt x="531" y="480"/>
                  </a:cubicBezTo>
                  <a:cubicBezTo>
                    <a:pt x="531" y="652"/>
                    <a:pt x="407" y="754"/>
                    <a:pt x="280" y="754"/>
                  </a:cubicBezTo>
                  <a:cubicBezTo>
                    <a:pt x="182" y="754"/>
                    <a:pt x="119" y="701"/>
                    <a:pt x="78" y="642"/>
                  </a:cubicBezTo>
                  <a:close/>
                  <a:moveTo>
                    <a:pt x="451" y="481"/>
                  </a:moveTo>
                  <a:cubicBezTo>
                    <a:pt x="451" y="479"/>
                    <a:pt x="451" y="479"/>
                    <a:pt x="451" y="479"/>
                  </a:cubicBezTo>
                  <a:cubicBezTo>
                    <a:pt x="451" y="355"/>
                    <a:pt x="365" y="276"/>
                    <a:pt x="265" y="276"/>
                  </a:cubicBezTo>
                  <a:cubicBezTo>
                    <a:pt x="168" y="276"/>
                    <a:pt x="75" y="358"/>
                    <a:pt x="75" y="478"/>
                  </a:cubicBezTo>
                  <a:cubicBezTo>
                    <a:pt x="75" y="480"/>
                    <a:pt x="75" y="480"/>
                    <a:pt x="75" y="480"/>
                  </a:cubicBezTo>
                  <a:cubicBezTo>
                    <a:pt x="75" y="603"/>
                    <a:pt x="168" y="684"/>
                    <a:pt x="265" y="684"/>
                  </a:cubicBezTo>
                  <a:cubicBezTo>
                    <a:pt x="367" y="684"/>
                    <a:pt x="451" y="609"/>
                    <a:pt x="451" y="4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el 1"/>
          <p:cNvSpPr>
            <a:spLocks noGrp="1"/>
          </p:cNvSpPr>
          <p:nvPr>
            <p:ph type="title" hasCustomPrompt="1"/>
          </p:nvPr>
        </p:nvSpPr>
        <p:spPr>
          <a:xfrm>
            <a:off x="2255573" y="1556793"/>
            <a:ext cx="7296811" cy="3384376"/>
          </a:xfrm>
        </p:spPr>
        <p:txBody>
          <a:bodyPr anchor="ctr"/>
          <a:lstStyle>
            <a:lvl1pPr algn="ctr">
              <a:lnSpc>
                <a:spcPts val="4500"/>
              </a:lnSpc>
              <a:defRPr sz="4000" b="1" cap="all">
                <a:solidFill>
                  <a:schemeClr val="bg1"/>
                </a:solidFill>
              </a:defRPr>
            </a:lvl1pPr>
          </a:lstStyle>
          <a:p>
            <a:r>
              <a:rPr lang="en-US" dirty="0"/>
              <a:t>Klik her for at tilføje tekst</a:t>
            </a:r>
          </a:p>
        </p:txBody>
      </p:sp>
      <p:sp>
        <p:nvSpPr>
          <p:cNvPr id="4" name="Pladsholder til dato 3"/>
          <p:cNvSpPr>
            <a:spLocks noGrp="1"/>
          </p:cNvSpPr>
          <p:nvPr>
            <p:ph type="dt" sz="half" idx="10"/>
          </p:nvPr>
        </p:nvSpPr>
        <p:spPr/>
        <p:txBody>
          <a:bodyPr/>
          <a:lstStyle>
            <a:lvl1pPr>
              <a:defRPr>
                <a:solidFill>
                  <a:schemeClr val="bg1"/>
                </a:solidFill>
              </a:defRPr>
            </a:lvl1pPr>
          </a:lstStyle>
          <a:p>
            <a:fld id="{174915F8-A416-466B-97B4-3E8E02D262CD}" type="datetimeFigureOut">
              <a:rPr lang="en-US" smtClean="0"/>
              <a:t>11/9/2022</a:t>
            </a:fld>
            <a:endParaRPr lang="en-US" dirty="0"/>
          </a:p>
        </p:txBody>
      </p:sp>
      <p:sp>
        <p:nvSpPr>
          <p:cNvPr id="5" name="Pladsholder til sidefod 4"/>
          <p:cNvSpPr>
            <a:spLocks noGrp="1"/>
          </p:cNvSpPr>
          <p:nvPr>
            <p:ph type="ftr" sz="quarter" idx="11"/>
          </p:nvPr>
        </p:nvSpPr>
        <p:spPr/>
        <p:txBody>
          <a:bodyPr/>
          <a:lstStyle>
            <a:lvl1pPr>
              <a:defRPr>
                <a:solidFill>
                  <a:schemeClr val="bg1"/>
                </a:solidFill>
              </a:defRPr>
            </a:lvl1pPr>
          </a:lstStyle>
          <a:p>
            <a:r>
              <a:rPr lang="en-US"/>
              <a:t>
              </a:t>
            </a:r>
            <a:endParaRPr lang="en-US" dirty="0"/>
          </a:p>
        </p:txBody>
      </p:sp>
      <p:sp>
        <p:nvSpPr>
          <p:cNvPr id="6" name="Pladsholder til diasnummer 5"/>
          <p:cNvSpPr>
            <a:spLocks noGrp="1"/>
          </p:cNvSpPr>
          <p:nvPr>
            <p:ph type="sldNum" sz="quarter" idx="12"/>
          </p:nvPr>
        </p:nvSpPr>
        <p:spPr/>
        <p:txBody>
          <a:bodyPr/>
          <a:lstStyle>
            <a:lvl1pPr>
              <a:defRPr>
                <a:solidFill>
                  <a:schemeClr val="bg1"/>
                </a:solidFill>
              </a:defRPr>
            </a:lvl1pPr>
          </a:lstStyle>
          <a:p>
            <a:fld id="{F3422BEA-4D31-4C39-B8C3-10D1386D54D5}" type="slidenum">
              <a:rPr lang="en-US" smtClean="0"/>
              <a:pPr/>
              <a:t>‹nr.›</a:t>
            </a:fld>
            <a:endParaRPr lang="en-US" dirty="0"/>
          </a:p>
        </p:txBody>
      </p:sp>
    </p:spTree>
    <p:extLst>
      <p:ext uri="{BB962C8B-B14F-4D97-AF65-F5344CB8AC3E}">
        <p14:creationId xmlns:p14="http://schemas.microsoft.com/office/powerpoint/2010/main" val="16777438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A20235F4-D8D1-40DD-8C02-7CB6E5C72073}" type="datetimeFigureOut">
              <a:rPr lang="en-US" smtClean="0"/>
              <a:t>11/9/2022</a:t>
            </a:fld>
            <a:endParaRPr lang="en-US" dirty="0"/>
          </a:p>
        </p:txBody>
      </p:sp>
      <p:sp>
        <p:nvSpPr>
          <p:cNvPr id="4" name="Pladsholder til sidefod 3"/>
          <p:cNvSpPr>
            <a:spLocks noGrp="1"/>
          </p:cNvSpPr>
          <p:nvPr>
            <p:ph type="ftr" sz="quarter" idx="11"/>
          </p:nvPr>
        </p:nvSpPr>
        <p:spPr/>
        <p:txBody>
          <a:bodyPr/>
          <a:lstStyle/>
          <a:p>
            <a:r>
              <a:rPr lang="en-US"/>
              <a:t>
              </a:t>
            </a:r>
            <a:endParaRPr lang="en-US" dirty="0"/>
          </a:p>
        </p:txBody>
      </p:sp>
      <p:sp>
        <p:nvSpPr>
          <p:cNvPr id="5" name="Pladsholder til diasnummer 4"/>
          <p:cNvSpPr>
            <a:spLocks noGrp="1"/>
          </p:cNvSpPr>
          <p:nvPr>
            <p:ph type="sldNum" sz="quarter" idx="12"/>
          </p:nvPr>
        </p:nvSpPr>
        <p:spPr/>
        <p:txBody>
          <a:bodyPr/>
          <a:lstStyle/>
          <a:p>
            <a:fld id="{5D63841E-FDE4-4F95-B5AA-F5EB88A7EDBE}" type="slidenum">
              <a:rPr lang="en-US" smtClean="0"/>
              <a:t>‹nr.›</a:t>
            </a:fld>
            <a:endParaRPr lang="en-US" dirty="0"/>
          </a:p>
        </p:txBody>
      </p:sp>
    </p:spTree>
    <p:extLst>
      <p:ext uri="{BB962C8B-B14F-4D97-AF65-F5344CB8AC3E}">
        <p14:creationId xmlns:p14="http://schemas.microsoft.com/office/powerpoint/2010/main" val="762249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Baggrundsbillede og tekstboks">
    <p:bg>
      <p:bgPr>
        <a:solidFill>
          <a:schemeClr val="bg1"/>
        </a:solidFill>
        <a:effectLst/>
      </p:bgPr>
    </p:bg>
    <p:spTree>
      <p:nvGrpSpPr>
        <p:cNvPr id="1" name=""/>
        <p:cNvGrpSpPr/>
        <p:nvPr/>
      </p:nvGrpSpPr>
      <p:grpSpPr>
        <a:xfrm>
          <a:off x="0" y="0"/>
          <a:ext cx="0" cy="0"/>
          <a:chOff x="0" y="0"/>
          <a:chExt cx="0" cy="0"/>
        </a:xfrm>
      </p:grpSpPr>
      <p:sp>
        <p:nvSpPr>
          <p:cNvPr id="7" name="Pladsholder til billede 6" descr="[logo:BlackWhite]&#10;[imagefolder:Background]"/>
          <p:cNvSpPr>
            <a:spLocks noGrp="1" noChangeAspect="1"/>
          </p:cNvSpPr>
          <p:nvPr>
            <p:ph type="pic" sz="quarter" idx="15" hasCustomPrompt="1"/>
          </p:nvPr>
        </p:nvSpPr>
        <p:spPr>
          <a:xfrm>
            <a:off x="0" y="1"/>
            <a:ext cx="12192000" cy="6858000"/>
          </a:xfrm>
          <a:solidFill>
            <a:schemeClr val="bg1">
              <a:lumMod val="75000"/>
            </a:schemeClr>
          </a:solidFill>
        </p:spPr>
        <p:txBody>
          <a:bodyPr lIns="540000" rIns="6480000" anchor="t" anchorCtr="0"/>
          <a:lstStyle>
            <a:lvl1pPr algn="l">
              <a:tabLst/>
              <a:defRPr sz="1600" baseline="0"/>
            </a:lvl1pPr>
          </a:lstStyle>
          <a:p>
            <a:endParaRPr lang="en-US" dirty="0"/>
          </a:p>
        </p:txBody>
      </p:sp>
      <p:sp>
        <p:nvSpPr>
          <p:cNvPr id="3" name="Pladsholder til dato 2"/>
          <p:cNvSpPr>
            <a:spLocks noGrp="1"/>
          </p:cNvSpPr>
          <p:nvPr>
            <p:ph type="dt" sz="half" idx="10"/>
          </p:nvPr>
        </p:nvSpPr>
        <p:spPr/>
        <p:txBody>
          <a:bodyPr/>
          <a:lstStyle>
            <a:lvl1pPr>
              <a:defRPr>
                <a:solidFill>
                  <a:schemeClr val="bg1"/>
                </a:solidFill>
              </a:defRPr>
            </a:lvl1pPr>
          </a:lstStyle>
          <a:p>
            <a:fld id="{ECE0649F-FA7C-4CDA-B758-7821CB283D70}" type="datetimeFigureOut">
              <a:rPr lang="en-US" dirty="0"/>
              <a:t>11/9/2022</a:t>
            </a:fld>
            <a:endParaRPr lang="en-US" dirty="0"/>
          </a:p>
        </p:txBody>
      </p:sp>
      <p:sp>
        <p:nvSpPr>
          <p:cNvPr id="4" name="Pladsholder til sidefod 3"/>
          <p:cNvSpPr>
            <a:spLocks noGrp="1"/>
          </p:cNvSpPr>
          <p:nvPr>
            <p:ph type="ftr" sz="quarter" idx="11"/>
          </p:nvPr>
        </p:nvSpPr>
        <p:spPr/>
        <p:txBody>
          <a:bodyPr/>
          <a:lstStyle>
            <a:lvl1pPr>
              <a:defRPr>
                <a:solidFill>
                  <a:schemeClr val="bg1"/>
                </a:solidFill>
              </a:defRPr>
            </a:lvl1pPr>
          </a:lstStyle>
          <a:p>
            <a:r>
              <a:rPr lang="en-US" dirty="0"/>
              <a:t>
              </a:t>
            </a:r>
          </a:p>
        </p:txBody>
      </p:sp>
      <p:sp>
        <p:nvSpPr>
          <p:cNvPr id="5" name="Pladsholder til diasnummer 4"/>
          <p:cNvSpPr>
            <a:spLocks noGrp="1"/>
          </p:cNvSpPr>
          <p:nvPr>
            <p:ph type="sldNum" sz="quarter" idx="12"/>
          </p:nvPr>
        </p:nvSpPr>
        <p:spPr/>
        <p:txBody>
          <a:bodyPr/>
          <a:lstStyle>
            <a:lvl1pPr>
              <a:defRPr>
                <a:solidFill>
                  <a:schemeClr val="bg1"/>
                </a:solidFill>
              </a:defRPr>
            </a:lvl1pPr>
          </a:lstStyle>
          <a:p>
            <a:fld id="{5D63841E-FDE4-4F95-B5AA-F5EB88A7EDBE}" type="slidenum">
              <a:rPr lang="en-US" dirty="0"/>
              <a:pPr/>
              <a:t>‹nr.›</a:t>
            </a:fld>
            <a:endParaRPr lang="en-US" dirty="0"/>
          </a:p>
        </p:txBody>
      </p:sp>
      <p:sp>
        <p:nvSpPr>
          <p:cNvPr id="6" name="Pladsholder til tekst 5"/>
          <p:cNvSpPr>
            <a:spLocks noGrp="1"/>
          </p:cNvSpPr>
          <p:nvPr>
            <p:ph type="body" sz="quarter" idx="17"/>
          </p:nvPr>
        </p:nvSpPr>
        <p:spPr>
          <a:xfrm>
            <a:off x="6288021" y="468000"/>
            <a:ext cx="5219627" cy="5256000"/>
          </a:xfrm>
          <a:solidFill>
            <a:schemeClr val="bg1">
              <a:alpha val="70000"/>
            </a:schemeClr>
          </a:solidFill>
        </p:spPr>
        <p:txBody>
          <a:bodyPr lIns="324000" tIns="270000" rIns="324000" bIns="270000"/>
          <a:lstStyle>
            <a:lvl1pPr>
              <a:defRPr sz="1800"/>
            </a:lvl1pPr>
            <a:lvl2pPr>
              <a:defRPr>
                <a:solidFill>
                  <a:schemeClr val="tx1"/>
                </a:solidFill>
              </a:defRPr>
            </a:lvl2pPr>
            <a:lvl3pPr>
              <a:defRPr sz="1800"/>
            </a:lvl3pPr>
            <a:lvl4pPr>
              <a:defRPr sz="1800"/>
            </a:lvl4pPr>
            <a:lvl5pPr>
              <a:defRPr sz="18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2" name="Pladsholder til tekst 8"/>
          <p:cNvSpPr>
            <a:spLocks noGrp="1"/>
          </p:cNvSpPr>
          <p:nvPr>
            <p:ph type="body" sz="quarter" idx="16" hasCustomPrompt="1"/>
          </p:nvPr>
        </p:nvSpPr>
        <p:spPr>
          <a:xfrm>
            <a:off x="10177200" y="6066000"/>
            <a:ext cx="1504800" cy="471600"/>
          </a:xfrm>
          <a:blipFill>
            <a:blip r:embed="rId2"/>
            <a:stretch>
              <a:fillRect/>
            </a:stretch>
          </a:blipFill>
        </p:spPr>
        <p:txBody>
          <a:bodyPr/>
          <a:lstStyle>
            <a:lvl1pPr>
              <a:defRPr baseline="0"/>
            </a:lvl1pPr>
          </a:lstStyle>
          <a:p>
            <a:pPr lvl="0"/>
            <a:r>
              <a:rPr lang="en-US" dirty="0"/>
              <a:t>
              </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C8930363-84F5-4813-953F-82ED69AC572F}" type="datetimeFigureOut">
              <a:rPr lang="en-US" smtClean="0"/>
              <a:t>11/9/2022</a:t>
            </a:fld>
            <a:endParaRPr lang="en-US" dirty="0"/>
          </a:p>
        </p:txBody>
      </p:sp>
      <p:sp>
        <p:nvSpPr>
          <p:cNvPr id="3" name="Pladsholder til sidefod 2"/>
          <p:cNvSpPr>
            <a:spLocks noGrp="1"/>
          </p:cNvSpPr>
          <p:nvPr>
            <p:ph type="ftr" sz="quarter" idx="11"/>
          </p:nvPr>
        </p:nvSpPr>
        <p:spPr/>
        <p:txBody>
          <a:bodyPr/>
          <a:lstStyle/>
          <a:p>
            <a:r>
              <a:rPr lang="en-US"/>
              <a:t>
              </a:t>
            </a:r>
            <a:endParaRPr lang="en-US" dirty="0"/>
          </a:p>
        </p:txBody>
      </p:sp>
      <p:sp>
        <p:nvSpPr>
          <p:cNvPr id="4" name="Pladsholder til diasnummer 3"/>
          <p:cNvSpPr>
            <a:spLocks noGrp="1"/>
          </p:cNvSpPr>
          <p:nvPr>
            <p:ph type="sldNum" sz="quarter" idx="12"/>
          </p:nvPr>
        </p:nvSpPr>
        <p:spPr/>
        <p:txBody>
          <a:bodyPr/>
          <a:lstStyle/>
          <a:p>
            <a:fld id="{5D63841E-FDE4-4F95-B5AA-F5EB88A7EDBE}" type="slidenum">
              <a:rPr lang="en-US" smtClean="0"/>
              <a:t>‹nr.›</a:t>
            </a:fld>
            <a:endParaRPr lang="en-US" dirty="0"/>
          </a:p>
        </p:txBody>
      </p:sp>
    </p:spTree>
    <p:extLst>
      <p:ext uri="{BB962C8B-B14F-4D97-AF65-F5344CB8AC3E}">
        <p14:creationId xmlns:p14="http://schemas.microsoft.com/office/powerpoint/2010/main" val="1403735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Baggrundsbillede og tekstboks">
    <p:bg>
      <p:bgPr>
        <a:solidFill>
          <a:schemeClr val="bg1"/>
        </a:solidFill>
        <a:effectLst/>
      </p:bgPr>
    </p:bg>
    <p:spTree>
      <p:nvGrpSpPr>
        <p:cNvPr id="1" name=""/>
        <p:cNvGrpSpPr/>
        <p:nvPr/>
      </p:nvGrpSpPr>
      <p:grpSpPr>
        <a:xfrm>
          <a:off x="0" y="0"/>
          <a:ext cx="0" cy="0"/>
          <a:chOff x="0" y="0"/>
          <a:chExt cx="0" cy="0"/>
        </a:xfrm>
      </p:grpSpPr>
      <p:sp>
        <p:nvSpPr>
          <p:cNvPr id="7" name="Pladsholder til billede 6" descr="[logo:BlackWhite]&#10;[imagefolder:Background]"/>
          <p:cNvSpPr>
            <a:spLocks noGrp="1" noChangeAspect="1"/>
          </p:cNvSpPr>
          <p:nvPr>
            <p:ph type="pic" sz="quarter" idx="15" hasCustomPrompt="1"/>
          </p:nvPr>
        </p:nvSpPr>
        <p:spPr>
          <a:xfrm>
            <a:off x="0" y="1"/>
            <a:ext cx="12192000" cy="6858000"/>
          </a:xfrm>
          <a:solidFill>
            <a:schemeClr val="bg1">
              <a:lumMod val="75000"/>
            </a:schemeClr>
          </a:solidFill>
        </p:spPr>
        <p:txBody>
          <a:bodyPr lIns="540000" rIns="6480000" anchor="ctr" anchorCtr="0"/>
          <a:lstStyle>
            <a:lvl1pPr algn="l">
              <a:tabLst/>
              <a:defRPr sz="1600" baseline="0"/>
            </a:lvl1pPr>
          </a:lstStyle>
          <a:p>
            <a:r>
              <a:rPr lang="da-DK" dirty="0"/>
              <a:t>Klik på knappen i midten for at indsætte et billede. Billedet fjernes igen ved at trykke DELETE på tastaturet. (Klik Nulstil på fanen HJEM, hvis du ikke kan se tekstboks/logo.)</a:t>
            </a:r>
            <a:endParaRPr lang="en-US" dirty="0"/>
          </a:p>
        </p:txBody>
      </p:sp>
      <p:sp>
        <p:nvSpPr>
          <p:cNvPr id="3" name="Pladsholder til dato 2"/>
          <p:cNvSpPr>
            <a:spLocks noGrp="1"/>
          </p:cNvSpPr>
          <p:nvPr>
            <p:ph type="dt" sz="half" idx="10"/>
          </p:nvPr>
        </p:nvSpPr>
        <p:spPr/>
        <p:txBody>
          <a:bodyPr/>
          <a:lstStyle>
            <a:lvl1pPr>
              <a:defRPr>
                <a:solidFill>
                  <a:schemeClr val="bg1"/>
                </a:solidFill>
              </a:defRPr>
            </a:lvl1pPr>
          </a:lstStyle>
          <a:p>
            <a:fld id="{ECE0649F-FA7C-4CDA-B758-7821CB283D70}" type="datetimeFigureOut">
              <a:rPr lang="en-US" smtClean="0"/>
              <a:t>11/9/2022</a:t>
            </a:fld>
            <a:endParaRPr lang="en-US" dirty="0"/>
          </a:p>
        </p:txBody>
      </p:sp>
      <p:sp>
        <p:nvSpPr>
          <p:cNvPr id="4" name="Pladsholder til sidefod 3"/>
          <p:cNvSpPr>
            <a:spLocks noGrp="1"/>
          </p:cNvSpPr>
          <p:nvPr>
            <p:ph type="ftr" sz="quarter" idx="11"/>
          </p:nvPr>
        </p:nvSpPr>
        <p:spPr/>
        <p:txBody>
          <a:bodyPr/>
          <a:lstStyle>
            <a:lvl1pPr>
              <a:defRPr>
                <a:solidFill>
                  <a:schemeClr val="bg1"/>
                </a:solidFill>
              </a:defRPr>
            </a:lvl1pPr>
          </a:lstStyle>
          <a:p>
            <a:r>
              <a:rPr lang="en-US"/>
              <a:t>
              </a:t>
            </a:r>
            <a:endParaRPr lang="en-US" dirty="0"/>
          </a:p>
        </p:txBody>
      </p:sp>
      <p:sp>
        <p:nvSpPr>
          <p:cNvPr id="5" name="Pladsholder til diasnummer 4"/>
          <p:cNvSpPr>
            <a:spLocks noGrp="1"/>
          </p:cNvSpPr>
          <p:nvPr>
            <p:ph type="sldNum" sz="quarter" idx="12"/>
          </p:nvPr>
        </p:nvSpPr>
        <p:spPr/>
        <p:txBody>
          <a:bodyPr/>
          <a:lstStyle>
            <a:lvl1pPr>
              <a:defRPr>
                <a:solidFill>
                  <a:schemeClr val="bg1"/>
                </a:solidFill>
              </a:defRPr>
            </a:lvl1pPr>
          </a:lstStyle>
          <a:p>
            <a:fld id="{5D63841E-FDE4-4F95-B5AA-F5EB88A7EDBE}" type="slidenum">
              <a:rPr lang="en-US" smtClean="0"/>
              <a:pPr/>
              <a:t>‹nr.›</a:t>
            </a:fld>
            <a:endParaRPr lang="en-US" dirty="0"/>
          </a:p>
        </p:txBody>
      </p:sp>
      <p:sp>
        <p:nvSpPr>
          <p:cNvPr id="6" name="Pladsholder til tekst 5"/>
          <p:cNvSpPr>
            <a:spLocks noGrp="1"/>
          </p:cNvSpPr>
          <p:nvPr>
            <p:ph type="body" sz="quarter" idx="17"/>
          </p:nvPr>
        </p:nvSpPr>
        <p:spPr>
          <a:xfrm>
            <a:off x="6288021" y="468000"/>
            <a:ext cx="5219627" cy="5256000"/>
          </a:xfrm>
          <a:solidFill>
            <a:schemeClr val="bg1">
              <a:alpha val="70000"/>
            </a:schemeClr>
          </a:solidFill>
        </p:spPr>
        <p:txBody>
          <a:bodyPr lIns="324000" tIns="270000" rIns="324000" bIns="270000"/>
          <a:lstStyle>
            <a:lvl1pPr>
              <a:defRPr sz="1800"/>
            </a:lvl1pPr>
            <a:lvl2pPr>
              <a:defRPr>
                <a:solidFill>
                  <a:schemeClr val="tx1"/>
                </a:solidFill>
              </a:defRPr>
            </a:lvl2pPr>
            <a:lvl3pPr>
              <a:defRPr sz="1800"/>
            </a:lvl3pPr>
            <a:lvl4pPr>
              <a:defRPr sz="1800"/>
            </a:lvl4pPr>
            <a:lvl5pPr>
              <a:defRPr sz="18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2" name="Pladsholder til tekst 8"/>
          <p:cNvSpPr>
            <a:spLocks noGrp="1"/>
          </p:cNvSpPr>
          <p:nvPr>
            <p:ph type="body" sz="quarter" idx="16" hasCustomPrompt="1"/>
          </p:nvPr>
        </p:nvSpPr>
        <p:spPr>
          <a:xfrm>
            <a:off x="10177200" y="6066000"/>
            <a:ext cx="1504800" cy="471600"/>
          </a:xfrm>
          <a:blipFill>
            <a:blip r:embed="rId2"/>
            <a:stretch>
              <a:fillRect/>
            </a:stretch>
          </a:blipFill>
        </p:spPr>
        <p:txBody>
          <a:bodyPr/>
          <a:lstStyle>
            <a:lvl1pPr>
              <a:defRPr baseline="0"/>
            </a:lvl1pPr>
          </a:lstStyle>
          <a:p>
            <a:pPr lvl="0"/>
            <a:r>
              <a:rPr lang="en-US" dirty="0"/>
              <a:t>
              </a:t>
            </a:r>
          </a:p>
        </p:txBody>
      </p:sp>
    </p:spTree>
    <p:extLst>
      <p:ext uri="{BB962C8B-B14F-4D97-AF65-F5344CB8AC3E}">
        <p14:creationId xmlns:p14="http://schemas.microsoft.com/office/powerpoint/2010/main" val="22906833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Helsides billede">
    <p:spTree>
      <p:nvGrpSpPr>
        <p:cNvPr id="1" name=""/>
        <p:cNvGrpSpPr/>
        <p:nvPr/>
      </p:nvGrpSpPr>
      <p:grpSpPr>
        <a:xfrm>
          <a:off x="0" y="0"/>
          <a:ext cx="0" cy="0"/>
          <a:chOff x="0" y="0"/>
          <a:chExt cx="0" cy="0"/>
        </a:xfrm>
      </p:grpSpPr>
      <p:sp>
        <p:nvSpPr>
          <p:cNvPr id="7" name="Pladsholder til billede 6" descr="[logo:BlackWhite]&#10;[imagefolder:Background]"/>
          <p:cNvSpPr>
            <a:spLocks noGrp="1" noChangeAspect="1"/>
          </p:cNvSpPr>
          <p:nvPr>
            <p:ph type="pic" sz="quarter" idx="13" hasCustomPrompt="1"/>
          </p:nvPr>
        </p:nvSpPr>
        <p:spPr>
          <a:xfrm>
            <a:off x="0" y="0"/>
            <a:ext cx="12192000" cy="6858000"/>
          </a:xfrm>
          <a:solidFill>
            <a:schemeClr val="bg1">
              <a:lumMod val="75000"/>
            </a:schemeClr>
          </a:solidFill>
          <a:ln>
            <a:noFill/>
          </a:ln>
        </p:spPr>
        <p:txBody>
          <a:bodyPr lIns="3240000" tIns="1800000" rIns="3240000" anchor="t"/>
          <a:lstStyle>
            <a:lvl1pPr>
              <a:defRPr sz="1600" baseline="0"/>
            </a:lvl1pPr>
          </a:lstStyle>
          <a:p>
            <a:r>
              <a:rPr lang="da-DK" dirty="0"/>
              <a:t>Klik på knappen i midten for at indsætte et billede. Billedet fjernes igen ved at trykke DELETE på tastaturet. (Klik Nulstil på fanen HJEM, hvis du ikke kan se logo.)</a:t>
            </a:r>
            <a:endParaRPr lang="en-US" dirty="0"/>
          </a:p>
        </p:txBody>
      </p:sp>
      <p:sp>
        <p:nvSpPr>
          <p:cNvPr id="9" name="Pladsholder til tekst 8"/>
          <p:cNvSpPr>
            <a:spLocks noGrp="1"/>
          </p:cNvSpPr>
          <p:nvPr>
            <p:ph type="body" sz="quarter" idx="14" hasCustomPrompt="1"/>
          </p:nvPr>
        </p:nvSpPr>
        <p:spPr>
          <a:xfrm>
            <a:off x="10177200" y="6066000"/>
            <a:ext cx="1512000" cy="471600"/>
          </a:xfrm>
          <a:blipFill>
            <a:blip r:embed="rId2"/>
            <a:stretch>
              <a:fillRect/>
            </a:stretch>
          </a:blipFill>
        </p:spPr>
        <p:txBody>
          <a:bodyPr/>
          <a:lstStyle>
            <a:lvl1pPr>
              <a:defRPr baseline="0"/>
            </a:lvl1pPr>
          </a:lstStyle>
          <a:p>
            <a:pPr lvl="0"/>
            <a:r>
              <a:rPr lang="en-US" dirty="0"/>
              <a:t>
              </a:t>
            </a:r>
          </a:p>
        </p:txBody>
      </p:sp>
      <p:sp>
        <p:nvSpPr>
          <p:cNvPr id="10" name="Pladsholder til dato 9"/>
          <p:cNvSpPr>
            <a:spLocks noGrp="1"/>
          </p:cNvSpPr>
          <p:nvPr>
            <p:ph type="dt" sz="half" idx="15"/>
          </p:nvPr>
        </p:nvSpPr>
        <p:spPr/>
        <p:txBody>
          <a:bodyPr/>
          <a:lstStyle>
            <a:lvl1pPr>
              <a:defRPr>
                <a:solidFill>
                  <a:schemeClr val="bg1"/>
                </a:solidFill>
              </a:defRPr>
            </a:lvl1pPr>
          </a:lstStyle>
          <a:p>
            <a:fld id="{D157D2ED-A7A4-49AD-BE39-819836AD64E5}" type="datetimeFigureOut">
              <a:rPr lang="en-US" smtClean="0"/>
              <a:t>11/9/2022</a:t>
            </a:fld>
            <a:endParaRPr lang="en-US" dirty="0"/>
          </a:p>
        </p:txBody>
      </p:sp>
      <p:sp>
        <p:nvSpPr>
          <p:cNvPr id="11" name="Pladsholder til sidefod 10"/>
          <p:cNvSpPr>
            <a:spLocks noGrp="1"/>
          </p:cNvSpPr>
          <p:nvPr>
            <p:ph type="ftr" sz="quarter" idx="16"/>
          </p:nvPr>
        </p:nvSpPr>
        <p:spPr/>
        <p:txBody>
          <a:bodyPr/>
          <a:lstStyle>
            <a:lvl1pPr>
              <a:defRPr>
                <a:solidFill>
                  <a:schemeClr val="bg1"/>
                </a:solidFill>
              </a:defRPr>
            </a:lvl1pPr>
          </a:lstStyle>
          <a:p>
            <a:r>
              <a:rPr lang="en-US"/>
              <a:t>
              </a:t>
            </a:r>
            <a:endParaRPr lang="en-US" dirty="0"/>
          </a:p>
        </p:txBody>
      </p:sp>
      <p:sp>
        <p:nvSpPr>
          <p:cNvPr id="12" name="Pladsholder til slidenummer 11"/>
          <p:cNvSpPr>
            <a:spLocks noGrp="1"/>
          </p:cNvSpPr>
          <p:nvPr>
            <p:ph type="sldNum" sz="quarter" idx="17"/>
          </p:nvPr>
        </p:nvSpPr>
        <p:spPr/>
        <p:txBody>
          <a:bodyPr/>
          <a:lstStyle>
            <a:lvl1pPr>
              <a:defRPr>
                <a:solidFill>
                  <a:schemeClr val="bg1"/>
                </a:solidFill>
              </a:defRPr>
            </a:lvl1pPr>
          </a:lstStyle>
          <a:p>
            <a:fld id="{5D63841E-FDE4-4F95-B5AA-F5EB88A7EDBE}" type="slidenum">
              <a:rPr lang="en-US" smtClean="0"/>
              <a:pPr/>
              <a:t>‹nr.›</a:t>
            </a:fld>
            <a:endParaRPr lang="en-US" dirty="0"/>
          </a:p>
        </p:txBody>
      </p:sp>
    </p:spTree>
    <p:extLst>
      <p:ext uri="{BB962C8B-B14F-4D97-AF65-F5344CB8AC3E}">
        <p14:creationId xmlns:p14="http://schemas.microsoft.com/office/powerpoint/2010/main" val="4236733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Panoram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B70F6228-FF53-4EA0-9E17-08F7BB684761}" type="datetimeFigureOut">
              <a:rPr lang="en-US" smtClean="0"/>
              <a:t>11/9/2022</a:t>
            </a:fld>
            <a:endParaRPr lang="en-US" dirty="0"/>
          </a:p>
        </p:txBody>
      </p:sp>
      <p:sp>
        <p:nvSpPr>
          <p:cNvPr id="4" name="Pladsholder til sidefod 3"/>
          <p:cNvSpPr>
            <a:spLocks noGrp="1"/>
          </p:cNvSpPr>
          <p:nvPr>
            <p:ph type="ftr" sz="quarter" idx="11"/>
          </p:nvPr>
        </p:nvSpPr>
        <p:spPr/>
        <p:txBody>
          <a:bodyPr/>
          <a:lstStyle/>
          <a:p>
            <a:r>
              <a:rPr lang="en-US"/>
              <a:t>
              </a:t>
            </a:r>
            <a:endParaRPr lang="en-US" dirty="0"/>
          </a:p>
        </p:txBody>
      </p:sp>
      <p:sp>
        <p:nvSpPr>
          <p:cNvPr id="5" name="Pladsholder til diasnummer 4"/>
          <p:cNvSpPr>
            <a:spLocks noGrp="1"/>
          </p:cNvSpPr>
          <p:nvPr>
            <p:ph type="sldNum" sz="quarter" idx="12"/>
          </p:nvPr>
        </p:nvSpPr>
        <p:spPr/>
        <p:txBody>
          <a:bodyPr/>
          <a:lstStyle/>
          <a:p>
            <a:fld id="{5D63841E-FDE4-4F95-B5AA-F5EB88A7EDBE}" type="slidenum">
              <a:rPr lang="en-US" smtClean="0"/>
              <a:pPr/>
              <a:t>‹nr.›</a:t>
            </a:fld>
            <a:endParaRPr lang="en-US" dirty="0"/>
          </a:p>
        </p:txBody>
      </p:sp>
      <p:sp>
        <p:nvSpPr>
          <p:cNvPr id="7" name="Pladsholder til billede 6" descr="[logo:BlackWhite]"/>
          <p:cNvSpPr>
            <a:spLocks noGrp="1" noChangeAspect="1"/>
          </p:cNvSpPr>
          <p:nvPr>
            <p:ph type="pic" sz="quarter" idx="13" hasCustomPrompt="1"/>
          </p:nvPr>
        </p:nvSpPr>
        <p:spPr>
          <a:xfrm>
            <a:off x="0" y="3896916"/>
            <a:ext cx="12192000" cy="2988469"/>
          </a:xfrm>
          <a:solidFill>
            <a:schemeClr val="bg1">
              <a:lumMod val="75000"/>
            </a:schemeClr>
          </a:solidFill>
          <a:ln>
            <a:noFill/>
          </a:ln>
        </p:spPr>
        <p:txBody>
          <a:bodyPr lIns="540000" tIns="0" rIns="6480000" anchor="ctr" anchorCtr="0"/>
          <a:lstStyle>
            <a:lvl1pPr>
              <a:defRPr sz="1600" baseline="0"/>
            </a:lvl1pPr>
          </a:lstStyle>
          <a:p>
            <a:r>
              <a:rPr lang="da-DK" dirty="0"/>
              <a:t>Klik på knappen i midten for at indsætte et billede. Billedet fjernes igen ved at trykke DELETE på tastaturet. (Klik Nulstil på fanen HJEM, hvis du ikke kan se logo.)</a:t>
            </a:r>
            <a:endParaRPr lang="en-US" dirty="0"/>
          </a:p>
        </p:txBody>
      </p:sp>
      <p:sp>
        <p:nvSpPr>
          <p:cNvPr id="10" name="Pladsholder til tekst 9"/>
          <p:cNvSpPr>
            <a:spLocks noGrp="1"/>
          </p:cNvSpPr>
          <p:nvPr>
            <p:ph type="body" sz="quarter" idx="14"/>
          </p:nvPr>
        </p:nvSpPr>
        <p:spPr>
          <a:xfrm>
            <a:off x="625476" y="1583531"/>
            <a:ext cx="10893424" cy="215154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8" name="Pladsholder til tekst 8"/>
          <p:cNvSpPr>
            <a:spLocks noGrp="1"/>
          </p:cNvSpPr>
          <p:nvPr>
            <p:ph type="body" sz="quarter" idx="15" hasCustomPrompt="1"/>
          </p:nvPr>
        </p:nvSpPr>
        <p:spPr>
          <a:xfrm>
            <a:off x="10173600" y="6066000"/>
            <a:ext cx="1512000" cy="471600"/>
          </a:xfrm>
          <a:blipFill>
            <a:blip r:embed="rId2"/>
            <a:stretch>
              <a:fillRect/>
            </a:stretch>
          </a:blipFill>
        </p:spPr>
        <p:txBody>
          <a:bodyPr/>
          <a:lstStyle>
            <a:lvl1pPr>
              <a:defRPr baseline="0"/>
            </a:lvl1pPr>
          </a:lstStyle>
          <a:p>
            <a:pPr lvl="0"/>
            <a:r>
              <a:rPr lang="en-US" dirty="0"/>
              <a:t>
              </a:t>
            </a:r>
          </a:p>
        </p:txBody>
      </p:sp>
    </p:spTree>
    <p:extLst>
      <p:ext uri="{BB962C8B-B14F-4D97-AF65-F5344CB8AC3E}">
        <p14:creationId xmlns:p14="http://schemas.microsoft.com/office/powerpoint/2010/main" val="29705042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Højrestillet billede">
    <p:spTree>
      <p:nvGrpSpPr>
        <p:cNvPr id="1" name=""/>
        <p:cNvGrpSpPr/>
        <p:nvPr/>
      </p:nvGrpSpPr>
      <p:grpSpPr>
        <a:xfrm>
          <a:off x="0" y="0"/>
          <a:ext cx="0" cy="0"/>
          <a:chOff x="0" y="0"/>
          <a:chExt cx="0" cy="0"/>
        </a:xfrm>
      </p:grpSpPr>
      <p:sp>
        <p:nvSpPr>
          <p:cNvPr id="2" name="Titel 1"/>
          <p:cNvSpPr>
            <a:spLocks noGrp="1"/>
          </p:cNvSpPr>
          <p:nvPr>
            <p:ph type="title"/>
          </p:nvPr>
        </p:nvSpPr>
        <p:spPr>
          <a:xfrm>
            <a:off x="623392" y="576000"/>
            <a:ext cx="6094909" cy="841638"/>
          </a:xfrm>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ADF97A62-7F4D-46C3-87E1-477889CCEF12}" type="datetimeFigureOut">
              <a:rPr lang="en-US" smtClean="0"/>
              <a:t>11/9/2022</a:t>
            </a:fld>
            <a:endParaRPr lang="en-US" dirty="0"/>
          </a:p>
        </p:txBody>
      </p:sp>
      <p:sp>
        <p:nvSpPr>
          <p:cNvPr id="4" name="Pladsholder til sidefod 3"/>
          <p:cNvSpPr>
            <a:spLocks noGrp="1"/>
          </p:cNvSpPr>
          <p:nvPr>
            <p:ph type="ftr" sz="quarter" idx="11"/>
          </p:nvPr>
        </p:nvSpPr>
        <p:spPr/>
        <p:txBody>
          <a:bodyPr/>
          <a:lstStyle/>
          <a:p>
            <a:r>
              <a:rPr lang="en-US"/>
              <a:t>
              </a:t>
            </a:r>
            <a:endParaRPr lang="en-US" dirty="0"/>
          </a:p>
        </p:txBody>
      </p:sp>
      <p:sp>
        <p:nvSpPr>
          <p:cNvPr id="5" name="Pladsholder til diasnummer 4"/>
          <p:cNvSpPr>
            <a:spLocks noGrp="1"/>
          </p:cNvSpPr>
          <p:nvPr>
            <p:ph type="sldNum" sz="quarter" idx="12"/>
          </p:nvPr>
        </p:nvSpPr>
        <p:spPr/>
        <p:txBody>
          <a:bodyPr/>
          <a:lstStyle/>
          <a:p>
            <a:fld id="{5D63841E-FDE4-4F95-B5AA-F5EB88A7EDBE}" type="slidenum">
              <a:rPr lang="en-US" smtClean="0"/>
              <a:pPr/>
              <a:t>‹nr.›</a:t>
            </a:fld>
            <a:endParaRPr lang="en-US" dirty="0"/>
          </a:p>
        </p:txBody>
      </p:sp>
      <p:sp>
        <p:nvSpPr>
          <p:cNvPr id="7" name="Pladsholder til billede 6" descr="[logo:BlackWhite]"/>
          <p:cNvSpPr>
            <a:spLocks noGrp="1" noChangeAspect="1"/>
          </p:cNvSpPr>
          <p:nvPr>
            <p:ph type="pic" sz="quarter" idx="13" hasCustomPrompt="1"/>
          </p:nvPr>
        </p:nvSpPr>
        <p:spPr>
          <a:xfrm>
            <a:off x="6718301" y="0"/>
            <a:ext cx="5473700" cy="6858000"/>
          </a:xfrm>
          <a:solidFill>
            <a:schemeClr val="bg1">
              <a:lumMod val="75000"/>
            </a:schemeClr>
          </a:solidFill>
          <a:ln>
            <a:noFill/>
          </a:ln>
        </p:spPr>
        <p:txBody>
          <a:bodyPr lIns="540000" tIns="1440000" rIns="540000" anchor="t"/>
          <a:lstStyle>
            <a:lvl1pPr>
              <a:defRPr sz="1600" baseline="0"/>
            </a:lvl1pPr>
          </a:lstStyle>
          <a:p>
            <a:r>
              <a:rPr lang="da-DK" dirty="0"/>
              <a:t>Klik på knappen i midten for at indsætte et billede. Billedet fjernes igen ved at trykke DELETE på tastaturet. (Klik Nulstil på fanen HJEM, hvis du ikke kan se logo.)</a:t>
            </a:r>
            <a:endParaRPr lang="en-US" dirty="0"/>
          </a:p>
        </p:txBody>
      </p:sp>
      <p:sp>
        <p:nvSpPr>
          <p:cNvPr id="10" name="Pladsholder til tekst 9"/>
          <p:cNvSpPr>
            <a:spLocks noGrp="1"/>
          </p:cNvSpPr>
          <p:nvPr>
            <p:ph type="body" sz="quarter" idx="14"/>
          </p:nvPr>
        </p:nvSpPr>
        <p:spPr>
          <a:xfrm>
            <a:off x="625477" y="1583532"/>
            <a:ext cx="5758556" cy="4104031"/>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9" name="Pladsholder til tekst 8"/>
          <p:cNvSpPr>
            <a:spLocks noGrp="1"/>
          </p:cNvSpPr>
          <p:nvPr>
            <p:ph type="body" sz="quarter" idx="15" hasCustomPrompt="1"/>
          </p:nvPr>
        </p:nvSpPr>
        <p:spPr>
          <a:xfrm>
            <a:off x="10177200" y="6066000"/>
            <a:ext cx="1512000" cy="471600"/>
          </a:xfrm>
          <a:blipFill>
            <a:blip r:embed="rId2"/>
            <a:stretch>
              <a:fillRect/>
            </a:stretch>
          </a:blipFill>
        </p:spPr>
        <p:txBody>
          <a:bodyPr/>
          <a:lstStyle>
            <a:lvl1pPr>
              <a:defRPr baseline="0"/>
            </a:lvl1pPr>
          </a:lstStyle>
          <a:p>
            <a:pPr lvl="0"/>
            <a:r>
              <a:rPr lang="en-US" dirty="0"/>
              <a:t>
              </a:t>
            </a:r>
          </a:p>
        </p:txBody>
      </p:sp>
    </p:spTree>
    <p:extLst>
      <p:ext uri="{BB962C8B-B14F-4D97-AF65-F5344CB8AC3E}">
        <p14:creationId xmlns:p14="http://schemas.microsoft.com/office/powerpoint/2010/main" val="2561026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o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BDE65BA5-11A5-4F4C-AF17-2AE2E5036D36}" type="datetimeFigureOut">
              <a:rPr lang="en-US" smtClean="0"/>
              <a:t>11/9/2022</a:t>
            </a:fld>
            <a:endParaRPr lang="en-US" dirty="0"/>
          </a:p>
        </p:txBody>
      </p:sp>
      <p:sp>
        <p:nvSpPr>
          <p:cNvPr id="4" name="Pladsholder til sidefod 3"/>
          <p:cNvSpPr>
            <a:spLocks noGrp="1"/>
          </p:cNvSpPr>
          <p:nvPr>
            <p:ph type="ftr" sz="quarter" idx="11"/>
          </p:nvPr>
        </p:nvSpPr>
        <p:spPr/>
        <p:txBody>
          <a:bodyPr/>
          <a:lstStyle/>
          <a:p>
            <a:r>
              <a:rPr lang="en-US"/>
              <a:t>
              </a:t>
            </a:r>
            <a:endParaRPr lang="en-US" dirty="0"/>
          </a:p>
        </p:txBody>
      </p:sp>
      <p:sp>
        <p:nvSpPr>
          <p:cNvPr id="5" name="Pladsholder til diasnummer 4"/>
          <p:cNvSpPr>
            <a:spLocks noGrp="1"/>
          </p:cNvSpPr>
          <p:nvPr>
            <p:ph type="sldNum" sz="quarter" idx="12"/>
          </p:nvPr>
        </p:nvSpPr>
        <p:spPr/>
        <p:txBody>
          <a:bodyPr/>
          <a:lstStyle/>
          <a:p>
            <a:fld id="{5D63841E-FDE4-4F95-B5AA-F5EB88A7EDBE}" type="slidenum">
              <a:rPr lang="en-US" smtClean="0"/>
              <a:pPr/>
              <a:t>‹nr.›</a:t>
            </a:fld>
            <a:endParaRPr lang="en-US" dirty="0"/>
          </a:p>
        </p:txBody>
      </p:sp>
      <p:sp>
        <p:nvSpPr>
          <p:cNvPr id="7" name="Pladsholder til billede 6"/>
          <p:cNvSpPr>
            <a:spLocks noGrp="1" noChangeAspect="1"/>
          </p:cNvSpPr>
          <p:nvPr>
            <p:ph type="pic" sz="quarter" idx="13" hasCustomPrompt="1"/>
          </p:nvPr>
        </p:nvSpPr>
        <p:spPr>
          <a:xfrm>
            <a:off x="6240000" y="1587501"/>
            <a:ext cx="5280000" cy="4103689"/>
          </a:xfrm>
          <a:solidFill>
            <a:schemeClr val="bg1">
              <a:lumMod val="75000"/>
            </a:schemeClr>
          </a:solidFill>
          <a:ln>
            <a:noFill/>
          </a:ln>
        </p:spPr>
        <p:txBody>
          <a:bodyPr lIns="800000" tIns="1100000" rIns="800000" anchor="t"/>
          <a:lstStyle>
            <a:lvl1pPr>
              <a:defRPr sz="1600" baseline="0"/>
            </a:lvl1pPr>
          </a:lstStyle>
          <a:p>
            <a:r>
              <a:rPr lang="da-DK" dirty="0"/>
              <a:t>Klik først her på knappen i midten for at indsætte et billede.</a:t>
            </a:r>
            <a:endParaRPr lang="en-US" dirty="0"/>
          </a:p>
        </p:txBody>
      </p:sp>
      <p:sp>
        <p:nvSpPr>
          <p:cNvPr id="9" name="Pladsholder til billede 8"/>
          <p:cNvSpPr>
            <a:spLocks noGrp="1" noChangeAspect="1"/>
          </p:cNvSpPr>
          <p:nvPr>
            <p:ph type="pic" sz="quarter" idx="14" hasCustomPrompt="1"/>
          </p:nvPr>
        </p:nvSpPr>
        <p:spPr>
          <a:xfrm>
            <a:off x="623392" y="1581151"/>
            <a:ext cx="5280587" cy="4079875"/>
          </a:xfrm>
          <a:solidFill>
            <a:schemeClr val="bg1">
              <a:lumMod val="75000"/>
            </a:schemeClr>
          </a:solidFill>
          <a:ln>
            <a:noFill/>
          </a:ln>
        </p:spPr>
        <p:txBody>
          <a:bodyPr vert="horz" lIns="800000" tIns="1100000" rIns="800000" bIns="0" rtlCol="0" anchor="t" anchorCtr="0">
            <a:noAutofit/>
          </a:bodyPr>
          <a:lstStyle>
            <a:lvl1pPr marL="0" marR="0" indent="0" algn="l" defTabSz="914400" rtl="0" eaLnBrk="1" fontAlgn="auto" latinLnBrk="0" hangingPunct="1">
              <a:lnSpc>
                <a:spcPts val="2600"/>
              </a:lnSpc>
              <a:spcBef>
                <a:spcPts val="0"/>
              </a:spcBef>
              <a:spcAft>
                <a:spcPts val="0"/>
              </a:spcAft>
              <a:buClrTx/>
              <a:buSzTx/>
              <a:buFont typeface="Arial" panose="020B0604020202020204" pitchFamily="34" charset="0"/>
              <a:buNone/>
              <a:tabLst/>
              <a:defRPr lang="en-US" sz="1600" baseline="0"/>
            </a:lvl1pPr>
          </a:lstStyle>
          <a:p>
            <a:r>
              <a:rPr lang="da-DK" dirty="0"/>
              <a:t>Klik så her på knappen i midten for at indsætte et billede.</a:t>
            </a:r>
            <a:endParaRPr lang="en-US" dirty="0"/>
          </a:p>
        </p:txBody>
      </p:sp>
    </p:spTree>
    <p:extLst>
      <p:ext uri="{BB962C8B-B14F-4D97-AF65-F5344CB8AC3E}">
        <p14:creationId xmlns:p14="http://schemas.microsoft.com/office/powerpoint/2010/main" val="4640912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ekst eller grafik">
    <p:spTree>
      <p:nvGrpSpPr>
        <p:cNvPr id="1" name=""/>
        <p:cNvGrpSpPr/>
        <p:nvPr/>
      </p:nvGrpSpPr>
      <p:grpSpPr>
        <a:xfrm>
          <a:off x="0" y="0"/>
          <a:ext cx="0" cy="0"/>
          <a:chOff x="0" y="0"/>
          <a:chExt cx="0" cy="0"/>
        </a:xfrm>
      </p:grpSpPr>
      <p:pic>
        <p:nvPicPr>
          <p:cNvPr id="24" name="Billed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5322" y="1529998"/>
            <a:ext cx="2642920" cy="1485900"/>
          </a:xfrm>
          <a:prstGeom prst="rect">
            <a:avLst/>
          </a:prstGeom>
          <a:ln w="3175">
            <a:solidFill>
              <a:schemeClr val="accent5"/>
            </a:solidFill>
          </a:ln>
        </p:spPr>
      </p:pic>
      <p:pic>
        <p:nvPicPr>
          <p:cNvPr id="11" name="Billed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5323" y="0"/>
            <a:ext cx="2642920" cy="1485900"/>
          </a:xfrm>
          <a:prstGeom prst="rect">
            <a:avLst/>
          </a:prstGeom>
          <a:ln w="3175">
            <a:solidFill>
              <a:schemeClr val="accent5"/>
            </a:solidFill>
          </a:ln>
        </p:spPr>
      </p:pic>
      <p:sp>
        <p:nvSpPr>
          <p:cNvPr id="8" name="Pladsholder til dato 7"/>
          <p:cNvSpPr>
            <a:spLocks noGrp="1"/>
          </p:cNvSpPr>
          <p:nvPr>
            <p:ph type="dt" sz="half" idx="10"/>
          </p:nvPr>
        </p:nvSpPr>
        <p:spPr/>
        <p:txBody>
          <a:bodyPr/>
          <a:lstStyle>
            <a:lvl1pPr>
              <a:defRPr>
                <a:solidFill>
                  <a:srgbClr val="1F3B7A"/>
                </a:solidFill>
              </a:defRPr>
            </a:lvl1pPr>
          </a:lstStyle>
          <a:p>
            <a:r>
              <a:rPr lang="da-DK"/>
              <a:t>Indsæt titel</a:t>
            </a:r>
            <a:endParaRPr lang="en-GB" dirty="0"/>
          </a:p>
        </p:txBody>
      </p:sp>
      <p:sp>
        <p:nvSpPr>
          <p:cNvPr id="9" name="Pladsholder til sidefod 8"/>
          <p:cNvSpPr>
            <a:spLocks noGrp="1"/>
          </p:cNvSpPr>
          <p:nvPr>
            <p:ph type="ftr" sz="quarter" idx="11"/>
          </p:nvPr>
        </p:nvSpPr>
        <p:spPr/>
        <p:txBody>
          <a:bodyPr/>
          <a:lstStyle>
            <a:lvl1pPr>
              <a:defRPr>
                <a:solidFill>
                  <a:srgbClr val="1F3B7A"/>
                </a:solidFill>
              </a:defRPr>
            </a:lvl1pPr>
          </a:lstStyle>
          <a:p>
            <a:r>
              <a:rPr lang="da-DK"/>
              <a:t>Indsæt emne</a:t>
            </a:r>
            <a:endParaRPr lang="en-GB" dirty="0"/>
          </a:p>
        </p:txBody>
      </p:sp>
      <p:sp>
        <p:nvSpPr>
          <p:cNvPr id="2" name="Title 1"/>
          <p:cNvSpPr>
            <a:spLocks noGrp="1"/>
          </p:cNvSpPr>
          <p:nvPr>
            <p:ph type="title" hasCustomPrompt="1"/>
          </p:nvPr>
        </p:nvSpPr>
        <p:spPr/>
        <p:txBody>
          <a:bodyPr/>
          <a:lstStyle>
            <a:lvl1pPr>
              <a:defRPr/>
            </a:lvl1pPr>
          </a:lstStyle>
          <a:p>
            <a:r>
              <a:rPr lang="da-DK" noProof="0" dirty="0"/>
              <a:t>Overskrift i maksimalt to linjer</a:t>
            </a:r>
          </a:p>
        </p:txBody>
      </p:sp>
      <p:sp>
        <p:nvSpPr>
          <p:cNvPr id="3" name="Content Placeholder 2"/>
          <p:cNvSpPr>
            <a:spLocks noGrp="1"/>
          </p:cNvSpPr>
          <p:nvPr>
            <p:ph idx="1" hasCustomPrompt="1"/>
          </p:nvPr>
        </p:nvSpPr>
        <p:spPr/>
        <p:txBody>
          <a:bodyPr rIns="1548000"/>
          <a:lstStyle>
            <a:lvl1pPr>
              <a:defRPr/>
            </a:lvl1pPr>
          </a:lstStyle>
          <a:p>
            <a:pPr lvl="0"/>
            <a:r>
              <a:rPr lang="da-DK" noProof="0" dirty="0"/>
              <a:t>Indsæt tekst/punktopstilling eller klik på ikonerne for at indsætte tabel, graf, </a:t>
            </a:r>
            <a:r>
              <a:rPr lang="da-DK" noProof="0" dirty="0" err="1"/>
              <a:t>SmartArt</a:t>
            </a:r>
            <a:r>
              <a:rPr lang="da-DK" noProof="0" dirty="0"/>
              <a:t> eller video, brug andet layout til billedindsættelse (Billede)</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0" name="Pladsholder til slidenummer 9"/>
          <p:cNvSpPr>
            <a:spLocks noGrp="1"/>
          </p:cNvSpPr>
          <p:nvPr>
            <p:ph type="sldNum" sz="quarter" idx="12"/>
          </p:nvPr>
        </p:nvSpPr>
        <p:spPr/>
        <p:txBody>
          <a:bodyPr/>
          <a:lstStyle/>
          <a:p>
            <a:fld id="{45D37B1E-C366-494F-A587-962AD9AABC83}" type="slidenum">
              <a:rPr lang="en-GB" smtClean="0"/>
              <a:pPr/>
              <a:t>‹nr.›</a:t>
            </a:fld>
            <a:endParaRPr lang="en-GB" dirty="0"/>
          </a:p>
        </p:txBody>
      </p:sp>
      <p:grpSp>
        <p:nvGrpSpPr>
          <p:cNvPr id="13" name="Gruppe 12"/>
          <p:cNvGrpSpPr/>
          <p:nvPr userDrawn="1"/>
        </p:nvGrpSpPr>
        <p:grpSpPr>
          <a:xfrm>
            <a:off x="-2783394" y="3119096"/>
            <a:ext cx="2644131" cy="2405543"/>
            <a:chOff x="-2783394" y="2179188"/>
            <a:chExt cx="2644131" cy="2405543"/>
          </a:xfrm>
        </p:grpSpPr>
        <p:sp>
          <p:nvSpPr>
            <p:cNvPr id="14" name="AutoShape 4"/>
            <p:cNvSpPr>
              <a:spLocks/>
            </p:cNvSpPr>
            <p:nvPr userDrawn="1"/>
          </p:nvSpPr>
          <p:spPr bwMode="gray">
            <a:xfrm>
              <a:off x="-2783394" y="2179188"/>
              <a:ext cx="263773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Tekst eller grafik</a:t>
              </a:r>
            </a:p>
            <a:p>
              <a:pPr algn="r">
                <a:spcAft>
                  <a:spcPts val="3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Tekst og 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1=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Underoverskrif</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én gang til for at få</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3-5</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1000" b="0" noProof="1">
                  <a:solidFill>
                    <a:schemeClr val="tx1">
                      <a:lumMod val="75000"/>
                      <a:lumOff val="25000"/>
                    </a:schemeClr>
                  </a:solidFill>
                  <a:latin typeface="Arial" panose="020B0604020202020204" pitchFamily="34" charset="0"/>
                  <a:cs typeface="Arial" panose="020B0604020202020204" pitchFamily="34" charset="0"/>
                </a:rPr>
                <a:t>Punktopstilling</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 </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ny linje.</a:t>
              </a:r>
              <a:r>
                <a:rPr lang="da-DK" altLang="da-DK" sz="1000" b="0" baseline="0" noProof="1">
                  <a:solidFill>
                    <a:schemeClr val="tx1">
                      <a:lumMod val="75000"/>
                      <a:lumOff val="25000"/>
                    </a:schemeClr>
                  </a:solidFill>
                  <a:latin typeface="Arial" panose="020B0604020202020204" pitchFamily="34" charset="0"/>
                  <a:cs typeface="Arial" panose="020B0604020202020204" pitchFamily="34" charset="0"/>
                </a:rPr>
                <a:t>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-tasterne for at komme tilbage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bruges til at hoppe mellem </a:t>
              </a:r>
              <a:br>
                <a:rPr lang="nb-NO" altLang="da-DK" sz="1000" noProof="1">
                  <a:solidFill>
                    <a:schemeClr val="tx1">
                      <a:lumMod val="75000"/>
                      <a:lumOff val="25000"/>
                    </a:schemeClr>
                  </a:solidFill>
                  <a:latin typeface="Arial" panose="020B0604020202020204" pitchFamily="34" charset="0"/>
                  <a:cs typeface="Arial" panose="020B0604020202020204" pitchFamily="34" charset="0"/>
                </a:rPr>
              </a:br>
              <a:r>
                <a:rPr lang="nb-NO" altLang="da-DK" sz="1000" noProof="1">
                  <a:solidFill>
                    <a:schemeClr val="tx1">
                      <a:lumMod val="75000"/>
                      <a:lumOff val="25000"/>
                    </a:schemeClr>
                  </a:solidFill>
                  <a:latin typeface="Arial" panose="020B0604020202020204" pitchFamily="34" charset="0"/>
                  <a:cs typeface="Arial" panose="020B0604020202020204" pitchFamily="34" charset="0"/>
                </a:rPr>
                <a:t>tekst-typografierne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15" name="Gruppe 3"/>
            <p:cNvGrpSpPr>
              <a:grpSpLocks/>
            </p:cNvGrpSpPr>
            <p:nvPr userDrawn="1"/>
          </p:nvGrpSpPr>
          <p:grpSpPr bwMode="auto">
            <a:xfrm>
              <a:off x="-1066947" y="4384277"/>
              <a:ext cx="419099" cy="196850"/>
              <a:chOff x="2010094" y="2868664"/>
              <a:chExt cx="417987" cy="196850"/>
            </a:xfrm>
          </p:grpSpPr>
          <p:pic>
            <p:nvPicPr>
              <p:cNvPr id="19" name="Billed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0094" y="28686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ounded Rectangle 12"/>
              <p:cNvSpPr/>
              <p:nvPr/>
            </p:nvSpPr>
            <p:spPr bwMode="auto">
              <a:xfrm>
                <a:off x="2231753" y="28797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16" name="Gruppe 2"/>
            <p:cNvGrpSpPr>
              <a:grpSpLocks/>
            </p:cNvGrpSpPr>
            <p:nvPr userDrawn="1"/>
          </p:nvGrpSpPr>
          <p:grpSpPr bwMode="auto">
            <a:xfrm>
              <a:off x="-552013" y="4387881"/>
              <a:ext cx="412750" cy="196850"/>
              <a:chOff x="2542276" y="3303503"/>
              <a:chExt cx="413649" cy="196850"/>
            </a:xfrm>
          </p:grpSpPr>
          <p:pic>
            <p:nvPicPr>
              <p:cNvPr id="17" name="Billed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51113" y="330350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ounded Rectangle 12"/>
              <p:cNvSpPr/>
              <p:nvPr/>
            </p:nvSpPr>
            <p:spPr bwMode="auto">
              <a:xfrm>
                <a:off x="2542276" y="331461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
        <p:nvSpPr>
          <p:cNvPr id="21"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Tree>
    <p:extLst>
      <p:ext uri="{BB962C8B-B14F-4D97-AF65-F5344CB8AC3E}">
        <p14:creationId xmlns:p14="http://schemas.microsoft.com/office/powerpoint/2010/main" val="23201122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Agenda / bullets">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A528FEE7-F840-2C49-80F8-2E5AF3F15A7A}"/>
              </a:ext>
            </a:extLst>
          </p:cNvPr>
          <p:cNvSpPr>
            <a:spLocks noGrp="1"/>
          </p:cNvSpPr>
          <p:nvPr>
            <p:ph type="ftr" sz="quarter" idx="10"/>
          </p:nvPr>
        </p:nvSpPr>
        <p:spPr/>
        <p:txBody>
          <a:bodyPr/>
          <a:lstStyle>
            <a:lvl1pPr>
              <a:defRPr/>
            </a:lvl1pPr>
          </a:lstStyle>
          <a:p>
            <a:r>
              <a:rPr lang="da-DK" noProof="0" dirty="0"/>
              <a:t>Tilføj kundens navn i “header og </a:t>
            </a:r>
            <a:r>
              <a:rPr lang="da-DK" noProof="0" dirty="0" err="1"/>
              <a:t>footer</a:t>
            </a:r>
            <a:r>
              <a:rPr lang="da-DK" noProof="0" dirty="0"/>
              <a:t>“ eller indsæt deres logo her</a:t>
            </a:r>
          </a:p>
        </p:txBody>
      </p:sp>
      <p:sp>
        <p:nvSpPr>
          <p:cNvPr id="5" name="Title 4">
            <a:extLst>
              <a:ext uri="{FF2B5EF4-FFF2-40B4-BE49-F238E27FC236}">
                <a16:creationId xmlns:a16="http://schemas.microsoft.com/office/drawing/2014/main" id="{1719FE9C-07C8-244B-A763-5D7AF1910283}"/>
              </a:ext>
            </a:extLst>
          </p:cNvPr>
          <p:cNvSpPr>
            <a:spLocks noGrp="1"/>
          </p:cNvSpPr>
          <p:nvPr>
            <p:ph type="title" hasCustomPrompt="1"/>
          </p:nvPr>
        </p:nvSpPr>
        <p:spPr>
          <a:xfrm>
            <a:off x="711533" y="692151"/>
            <a:ext cx="10760801" cy="393600"/>
          </a:xfrm>
        </p:spPr>
        <p:txBody>
          <a:bodyPr/>
          <a:lstStyle>
            <a:lvl1pPr>
              <a:defRPr baseline="0"/>
            </a:lvl1pPr>
          </a:lstStyle>
          <a:p>
            <a:r>
              <a:rPr lang="da-DK" noProof="0" dirty="0"/>
              <a:t>Tilføj en titel eller agenda</a:t>
            </a:r>
          </a:p>
        </p:txBody>
      </p:sp>
      <p:sp>
        <p:nvSpPr>
          <p:cNvPr id="14" name="Text Placeholder 13">
            <a:extLst>
              <a:ext uri="{FF2B5EF4-FFF2-40B4-BE49-F238E27FC236}">
                <a16:creationId xmlns:a16="http://schemas.microsoft.com/office/drawing/2014/main" id="{E7F9A4EF-1E7A-6F4E-A242-3290FFD066D3}"/>
              </a:ext>
            </a:extLst>
          </p:cNvPr>
          <p:cNvSpPr>
            <a:spLocks noGrp="1"/>
          </p:cNvSpPr>
          <p:nvPr>
            <p:ph type="body" sz="quarter" idx="12" hasCustomPrompt="1"/>
          </p:nvPr>
        </p:nvSpPr>
        <p:spPr>
          <a:xfrm>
            <a:off x="719667" y="1429152"/>
            <a:ext cx="10752667" cy="4739025"/>
          </a:xfrm>
        </p:spPr>
        <p:txBody>
          <a:bodyPr/>
          <a:lstStyle>
            <a:lvl1pPr>
              <a:defRPr baseline="0"/>
            </a:lvl1pPr>
            <a:lvl2pPr>
              <a:defRPr/>
            </a:lvl2pPr>
            <a:lvl3pPr>
              <a:defRPr baseline="0"/>
            </a:lvl3pPr>
            <a:lvl4pPr>
              <a:defRPr baseline="0"/>
            </a:lvl4pPr>
            <a:lvl5pPr>
              <a:defRPr baseline="0"/>
            </a:lvl5pPr>
          </a:lstStyle>
          <a:p>
            <a:pPr lvl="0"/>
            <a:r>
              <a:rPr lang="da-DK" noProof="0" dirty="0"/>
              <a:t>Indsæt tekst</a:t>
            </a:r>
          </a:p>
        </p:txBody>
      </p:sp>
    </p:spTree>
    <p:extLst>
      <p:ext uri="{BB962C8B-B14F-4D97-AF65-F5344CB8AC3E}">
        <p14:creationId xmlns:p14="http://schemas.microsoft.com/office/powerpoint/2010/main" val="15806770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cSld name="To bokse tekst eller grafi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da-DK" dirty="0"/>
              <a:t>Indsæt titel</a:t>
            </a:r>
            <a:endParaRPr lang="en-GB" dirty="0"/>
          </a:p>
        </p:txBody>
      </p:sp>
      <p:sp>
        <p:nvSpPr>
          <p:cNvPr id="6" name="Footer Placeholder 5"/>
          <p:cNvSpPr>
            <a:spLocks noGrp="1"/>
          </p:cNvSpPr>
          <p:nvPr>
            <p:ph type="ftr" sz="quarter" idx="11"/>
          </p:nvPr>
        </p:nvSpPr>
        <p:spPr/>
        <p:txBody>
          <a:bodyPr/>
          <a:lstStyle/>
          <a:p>
            <a:r>
              <a:rPr lang="da-DK"/>
              <a:t>Indsæt emne</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3" name="Content Placeholder 2"/>
          <p:cNvSpPr>
            <a:spLocks noGrp="1"/>
          </p:cNvSpPr>
          <p:nvPr>
            <p:ph sz="half" idx="1" hasCustomPrompt="1"/>
          </p:nvPr>
        </p:nvSpPr>
        <p:spPr>
          <a:xfrm>
            <a:off x="1908175" y="1898650"/>
            <a:ext cx="4462463" cy="3790951"/>
          </a:xfrm>
        </p:spPr>
        <p:txBody>
          <a:bodyPr/>
          <a:lstStyle>
            <a:lvl1pPr>
              <a:defRPr baseline="0"/>
            </a:lvl1pPr>
          </a:lstStyle>
          <a:p>
            <a:pPr lvl="0"/>
            <a:r>
              <a:rPr lang="da-DK" noProof="0" dirty="0"/>
              <a:t>Indsæt tekst/punktopstilling eller klik på ikonerne for at indsætte tabel, graf, </a:t>
            </a:r>
            <a:r>
              <a:rPr lang="da-DK" noProof="0" dirty="0" err="1"/>
              <a:t>SmartArt</a:t>
            </a:r>
            <a:r>
              <a:rPr lang="da-DK" noProof="0" dirty="0"/>
              <a:t> eller video, brug andet layout til billede-indsættelse (To bokse tekst og billede)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hasCustomPrompt="1"/>
          </p:nvPr>
        </p:nvSpPr>
        <p:spPr>
          <a:xfrm>
            <a:off x="6567488" y="1898650"/>
            <a:ext cx="4462912" cy="3790951"/>
          </a:xfrm>
        </p:spPr>
        <p:txBody>
          <a:bodyPr/>
          <a:lstStyle>
            <a:lvl1pPr marL="0" marR="0" indent="0" algn="l" defTabSz="685800" rtl="0" eaLnBrk="1" fontAlgn="auto" latinLnBrk="0" hangingPunct="1">
              <a:lnSpc>
                <a:spcPct val="104000"/>
              </a:lnSpc>
              <a:spcBef>
                <a:spcPts val="0"/>
              </a:spcBef>
              <a:spcAft>
                <a:spcPts val="0"/>
              </a:spcAft>
              <a:buClrTx/>
              <a:buSzTx/>
              <a:buFont typeface="Arial" panose="020B0604020202020204" pitchFamily="34" charset="0"/>
              <a:buChar char="​"/>
              <a:tabLst/>
              <a:defRPr/>
            </a:lvl1pPr>
          </a:lstStyle>
          <a:p>
            <a:pPr marL="0" marR="0" lvl="0" indent="0" algn="l" defTabSz="685800" rtl="0" eaLnBrk="1" fontAlgn="auto" latinLnBrk="0" hangingPunct="1">
              <a:lnSpc>
                <a:spcPct val="104000"/>
              </a:lnSpc>
              <a:spcBef>
                <a:spcPts val="0"/>
              </a:spcBef>
              <a:spcAft>
                <a:spcPts val="0"/>
              </a:spcAft>
              <a:buClrTx/>
              <a:buSzTx/>
              <a:buFont typeface="Arial" panose="020B0604020202020204" pitchFamily="34" charset="0"/>
              <a:buChar char="​"/>
              <a:tabLst/>
              <a:defRPr/>
            </a:pPr>
            <a:r>
              <a:rPr lang="da-DK" noProof="0" dirty="0"/>
              <a:t>Indsæt tekst/punktopstilling eller klik på ikonerne for at indsætte tabel, graf, </a:t>
            </a:r>
            <a:r>
              <a:rPr lang="da-DK" noProof="0" dirty="0" err="1"/>
              <a:t>SmartArt</a:t>
            </a:r>
            <a:r>
              <a:rPr lang="da-DK" noProof="0" dirty="0"/>
              <a:t> eller video, brug andet layout til billede-indsættelse (To bokse tekst og billede)</a:t>
            </a:r>
          </a:p>
          <a:p>
            <a:pPr lvl="0"/>
            <a:endParaRPr lang="da-DK" noProof="0"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p:cNvSpPr>
            <a:spLocks noGrp="1"/>
          </p:cNvSpPr>
          <p:nvPr>
            <p:ph type="sldNum" sz="quarter" idx="12"/>
          </p:nvPr>
        </p:nvSpPr>
        <p:spPr/>
        <p:txBody>
          <a:bodyPr/>
          <a:lstStyle/>
          <a:p>
            <a:fld id="{45D37B1E-C366-494F-A587-962AD9AABC83}" type="slidenum">
              <a:rPr lang="en-GB" smtClean="0"/>
              <a:t>‹nr.›</a:t>
            </a:fld>
            <a:endParaRPr lang="en-GB" dirty="0"/>
          </a:p>
        </p:txBody>
      </p:sp>
      <p:pic>
        <p:nvPicPr>
          <p:cNvPr id="19" name="Billed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5322" y="0"/>
            <a:ext cx="2642919" cy="1485898"/>
          </a:xfrm>
          <a:prstGeom prst="rect">
            <a:avLst/>
          </a:prstGeom>
          <a:ln w="3175">
            <a:solidFill>
              <a:schemeClr val="accent5"/>
            </a:solidFill>
          </a:ln>
        </p:spPr>
      </p:pic>
      <p:grpSp>
        <p:nvGrpSpPr>
          <p:cNvPr id="18" name="Gruppe 17"/>
          <p:cNvGrpSpPr/>
          <p:nvPr userDrawn="1"/>
        </p:nvGrpSpPr>
        <p:grpSpPr>
          <a:xfrm>
            <a:off x="-2783394" y="3119096"/>
            <a:ext cx="2644131" cy="2405543"/>
            <a:chOff x="-2783394" y="2179188"/>
            <a:chExt cx="2644131" cy="2405543"/>
          </a:xfrm>
        </p:grpSpPr>
        <p:sp>
          <p:nvSpPr>
            <p:cNvPr id="29" name="AutoShape 4"/>
            <p:cNvSpPr>
              <a:spLocks/>
            </p:cNvSpPr>
            <p:nvPr userDrawn="1"/>
          </p:nvSpPr>
          <p:spPr bwMode="gray">
            <a:xfrm>
              <a:off x="-2783394" y="2179188"/>
              <a:ext cx="263773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To bokse tekst eller grafik</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spcAft>
                  <a:spcPts val="3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Tekst og 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1=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Underoverskrif</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én gang til for at få</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3-5</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1000" b="0" noProof="1">
                  <a:solidFill>
                    <a:schemeClr val="tx1">
                      <a:lumMod val="75000"/>
                      <a:lumOff val="25000"/>
                    </a:schemeClr>
                  </a:solidFill>
                  <a:latin typeface="Arial" panose="020B0604020202020204" pitchFamily="34" charset="0"/>
                  <a:cs typeface="Arial" panose="020B0604020202020204" pitchFamily="34" charset="0"/>
                </a:rPr>
                <a:t>Punktopstilling</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 </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ny linje.</a:t>
              </a:r>
              <a:r>
                <a:rPr lang="da-DK" altLang="da-DK" sz="1000" b="0" baseline="0" noProof="1">
                  <a:solidFill>
                    <a:schemeClr val="tx1">
                      <a:lumMod val="75000"/>
                      <a:lumOff val="25000"/>
                    </a:schemeClr>
                  </a:solidFill>
                  <a:latin typeface="Arial" panose="020B0604020202020204" pitchFamily="34" charset="0"/>
                  <a:cs typeface="Arial" panose="020B0604020202020204" pitchFamily="34" charset="0"/>
                </a:rPr>
                <a:t>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-tasterne for at komme tilbage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bruges til at hoppe mellem </a:t>
              </a:r>
              <a:br>
                <a:rPr lang="nb-NO" altLang="da-DK" sz="1000" noProof="1">
                  <a:solidFill>
                    <a:schemeClr val="tx1">
                      <a:lumMod val="75000"/>
                      <a:lumOff val="25000"/>
                    </a:schemeClr>
                  </a:solidFill>
                  <a:latin typeface="Arial" panose="020B0604020202020204" pitchFamily="34" charset="0"/>
                  <a:cs typeface="Arial" panose="020B0604020202020204" pitchFamily="34" charset="0"/>
                </a:rPr>
              </a:br>
              <a:r>
                <a:rPr lang="nb-NO" altLang="da-DK" sz="1000" noProof="1">
                  <a:solidFill>
                    <a:schemeClr val="tx1">
                      <a:lumMod val="75000"/>
                      <a:lumOff val="25000"/>
                    </a:schemeClr>
                  </a:solidFill>
                  <a:latin typeface="Arial" panose="020B0604020202020204" pitchFamily="34" charset="0"/>
                  <a:cs typeface="Arial" panose="020B0604020202020204" pitchFamily="34" charset="0"/>
                </a:rPr>
                <a:t>tekst-typografierne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30" name="Gruppe 3"/>
            <p:cNvGrpSpPr>
              <a:grpSpLocks/>
            </p:cNvGrpSpPr>
            <p:nvPr userDrawn="1"/>
          </p:nvGrpSpPr>
          <p:grpSpPr bwMode="auto">
            <a:xfrm>
              <a:off x="-1066947" y="4384277"/>
              <a:ext cx="419099" cy="196850"/>
              <a:chOff x="2010094" y="2868664"/>
              <a:chExt cx="417987" cy="196850"/>
            </a:xfrm>
          </p:grpSpPr>
          <p:pic>
            <p:nvPicPr>
              <p:cNvPr id="34"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0094" y="28686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ounded Rectangle 12"/>
              <p:cNvSpPr/>
              <p:nvPr/>
            </p:nvSpPr>
            <p:spPr bwMode="auto">
              <a:xfrm>
                <a:off x="2231753" y="28797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31" name="Gruppe 2"/>
            <p:cNvGrpSpPr>
              <a:grpSpLocks/>
            </p:cNvGrpSpPr>
            <p:nvPr userDrawn="1"/>
          </p:nvGrpSpPr>
          <p:grpSpPr bwMode="auto">
            <a:xfrm>
              <a:off x="-552013" y="4387881"/>
              <a:ext cx="412750" cy="196850"/>
              <a:chOff x="2542276" y="3303503"/>
              <a:chExt cx="413649" cy="196850"/>
            </a:xfrm>
          </p:grpSpPr>
          <p:pic>
            <p:nvPicPr>
              <p:cNvPr id="32" name="Billed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1113" y="330350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ounded Rectangle 12"/>
              <p:cNvSpPr/>
              <p:nvPr/>
            </p:nvSpPr>
            <p:spPr bwMode="auto">
              <a:xfrm>
                <a:off x="2542276" y="331461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
        <p:nvSpPr>
          <p:cNvPr id="36"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22" name="Billede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785321" y="1594215"/>
            <a:ext cx="2642917" cy="1485898"/>
          </a:xfrm>
          <a:prstGeom prst="rect">
            <a:avLst/>
          </a:prstGeom>
          <a:ln w="3175">
            <a:solidFill>
              <a:schemeClr val="accent5"/>
            </a:solidFill>
          </a:ln>
        </p:spPr>
      </p:pic>
    </p:spTree>
    <p:extLst>
      <p:ext uri="{BB962C8B-B14F-4D97-AF65-F5344CB8AC3E}">
        <p14:creationId xmlns:p14="http://schemas.microsoft.com/office/powerpoint/2010/main" val="23050258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cSld name="Titeldias">
    <p:spTree>
      <p:nvGrpSpPr>
        <p:cNvPr id="1" name=""/>
        <p:cNvGrpSpPr/>
        <p:nvPr/>
      </p:nvGrpSpPr>
      <p:grpSpPr>
        <a:xfrm>
          <a:off x="0" y="0"/>
          <a:ext cx="0" cy="0"/>
          <a:chOff x="0" y="0"/>
          <a:chExt cx="0" cy="0"/>
        </a:xfrm>
      </p:grpSpPr>
      <p:pic>
        <p:nvPicPr>
          <p:cNvPr id="9" name="Billed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5228" y="188640"/>
            <a:ext cx="11720233" cy="6480000"/>
          </a:xfrm>
          <a:prstGeom prst="rect">
            <a:avLst/>
          </a:prstGeom>
        </p:spPr>
      </p:pic>
      <p:pic>
        <p:nvPicPr>
          <p:cNvPr id="10" name="Bille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75273" y="2456525"/>
            <a:ext cx="3745062" cy="1655163"/>
          </a:xfrm>
          <a:prstGeom prst="rect">
            <a:avLst/>
          </a:prstGeom>
        </p:spPr>
      </p:pic>
      <p:sp>
        <p:nvSpPr>
          <p:cNvPr id="12" name="Tekstfelt 11"/>
          <p:cNvSpPr txBox="1"/>
          <p:nvPr userDrawn="1"/>
        </p:nvSpPr>
        <p:spPr>
          <a:xfrm>
            <a:off x="5303912" y="4951774"/>
            <a:ext cx="5127435" cy="338554"/>
          </a:xfrm>
          <a:prstGeom prst="rect">
            <a:avLst/>
          </a:prstGeom>
          <a:noFill/>
        </p:spPr>
        <p:txBody>
          <a:bodyPr wrap="square" rtlCol="0">
            <a:spAutoFit/>
          </a:bodyPr>
          <a:lstStyle/>
          <a:p>
            <a:pPr algn="l"/>
            <a:r>
              <a:rPr lang="da-DK" sz="1600" b="1" dirty="0">
                <a:solidFill>
                  <a:schemeClr val="bg1"/>
                </a:solidFill>
                <a:latin typeface="+mj-lt"/>
              </a:rPr>
              <a:t>Handlekraft:</a:t>
            </a:r>
            <a:r>
              <a:rPr lang="da-DK" sz="1600" b="1" baseline="0" dirty="0">
                <a:solidFill>
                  <a:schemeClr val="bg1"/>
                </a:solidFill>
                <a:latin typeface="+mj-lt"/>
              </a:rPr>
              <a:t> </a:t>
            </a:r>
            <a:r>
              <a:rPr lang="da-DK" sz="1600" dirty="0">
                <a:solidFill>
                  <a:schemeClr val="bg1"/>
                </a:solidFill>
                <a:latin typeface="+mn-lt"/>
              </a:rPr>
              <a:t>Vi får det til at ske</a:t>
            </a:r>
          </a:p>
        </p:txBody>
      </p:sp>
      <p:sp>
        <p:nvSpPr>
          <p:cNvPr id="13" name="Tekstfelt 12"/>
          <p:cNvSpPr txBox="1"/>
          <p:nvPr userDrawn="1"/>
        </p:nvSpPr>
        <p:spPr>
          <a:xfrm>
            <a:off x="5303912" y="4293096"/>
            <a:ext cx="3050910" cy="338554"/>
          </a:xfrm>
          <a:prstGeom prst="rect">
            <a:avLst/>
          </a:prstGeom>
          <a:noFill/>
        </p:spPr>
        <p:txBody>
          <a:bodyPr wrap="square" rtlCol="0">
            <a:spAutoFit/>
          </a:bodyPr>
          <a:lstStyle/>
          <a:p>
            <a:pPr algn="l"/>
            <a:r>
              <a:rPr lang="da-DK" sz="1600" b="1" dirty="0" err="1">
                <a:solidFill>
                  <a:schemeClr val="bg1"/>
                </a:solidFill>
                <a:latin typeface="+mj-lt"/>
              </a:rPr>
              <a:t>Glokal</a:t>
            </a:r>
            <a:r>
              <a:rPr lang="da-DK" sz="1600" b="1" dirty="0">
                <a:solidFill>
                  <a:schemeClr val="bg1"/>
                </a:solidFill>
                <a:latin typeface="+mj-lt"/>
              </a:rPr>
              <a:t>:</a:t>
            </a:r>
            <a:r>
              <a:rPr lang="da-DK" sz="1600" b="1" baseline="0" dirty="0">
                <a:solidFill>
                  <a:schemeClr val="bg1"/>
                </a:solidFill>
                <a:latin typeface="+mj-lt"/>
              </a:rPr>
              <a:t> </a:t>
            </a:r>
            <a:r>
              <a:rPr lang="da-DK" sz="1600" dirty="0">
                <a:solidFill>
                  <a:schemeClr val="bg1"/>
                </a:solidFill>
                <a:latin typeface="+mn-lt"/>
              </a:rPr>
              <a:t>Storbyen</a:t>
            </a:r>
            <a:r>
              <a:rPr lang="da-DK" sz="1600" baseline="0" dirty="0">
                <a:solidFill>
                  <a:schemeClr val="bg1"/>
                </a:solidFill>
                <a:latin typeface="+mn-lt"/>
              </a:rPr>
              <a:t> i naturen</a:t>
            </a:r>
            <a:endParaRPr lang="da-DK" sz="1600" dirty="0">
              <a:solidFill>
                <a:schemeClr val="bg1"/>
              </a:solidFill>
              <a:latin typeface="+mn-lt"/>
            </a:endParaRPr>
          </a:p>
        </p:txBody>
      </p:sp>
      <p:sp>
        <p:nvSpPr>
          <p:cNvPr id="14" name="Tekstfelt 13"/>
          <p:cNvSpPr txBox="1"/>
          <p:nvPr userDrawn="1"/>
        </p:nvSpPr>
        <p:spPr>
          <a:xfrm>
            <a:off x="5303912" y="4622435"/>
            <a:ext cx="4954953" cy="338554"/>
          </a:xfrm>
          <a:prstGeom prst="rect">
            <a:avLst/>
          </a:prstGeom>
          <a:noFill/>
        </p:spPr>
        <p:txBody>
          <a:bodyPr wrap="square" rtlCol="0">
            <a:spAutoFit/>
          </a:bodyPr>
          <a:lstStyle/>
          <a:p>
            <a:pPr algn="l"/>
            <a:r>
              <a:rPr lang="da-DK" sz="1600" b="1" dirty="0">
                <a:solidFill>
                  <a:schemeClr val="bg1"/>
                </a:solidFill>
                <a:latin typeface="+mj-lt"/>
              </a:rPr>
              <a:t>Grænseland:</a:t>
            </a:r>
            <a:r>
              <a:rPr lang="da-DK" sz="1600" b="1" baseline="0" dirty="0">
                <a:solidFill>
                  <a:schemeClr val="bg1"/>
                </a:solidFill>
                <a:latin typeface="+mj-lt"/>
              </a:rPr>
              <a:t> </a:t>
            </a:r>
            <a:r>
              <a:rPr lang="da-DK" sz="1600" baseline="0" dirty="0">
                <a:solidFill>
                  <a:schemeClr val="bg1"/>
                </a:solidFill>
                <a:latin typeface="+mn-lt"/>
              </a:rPr>
              <a:t>Det bedste fra to verdener</a:t>
            </a:r>
          </a:p>
        </p:txBody>
      </p:sp>
    </p:spTree>
    <p:extLst>
      <p:ext uri="{BB962C8B-B14F-4D97-AF65-F5344CB8AC3E}">
        <p14:creationId xmlns:p14="http://schemas.microsoft.com/office/powerpoint/2010/main" val="242593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Helsides billede">
    <p:spTree>
      <p:nvGrpSpPr>
        <p:cNvPr id="1" name=""/>
        <p:cNvGrpSpPr/>
        <p:nvPr/>
      </p:nvGrpSpPr>
      <p:grpSpPr>
        <a:xfrm>
          <a:off x="0" y="0"/>
          <a:ext cx="0" cy="0"/>
          <a:chOff x="0" y="0"/>
          <a:chExt cx="0" cy="0"/>
        </a:xfrm>
      </p:grpSpPr>
      <p:sp>
        <p:nvSpPr>
          <p:cNvPr id="7" name="Pladsholder til billede 6" descr="[logo:BlackWhite]&#10;[imagefolder:Background]"/>
          <p:cNvSpPr>
            <a:spLocks noGrp="1" noChangeAspect="1"/>
          </p:cNvSpPr>
          <p:nvPr>
            <p:ph type="pic" sz="quarter" idx="13" hasCustomPrompt="1"/>
          </p:nvPr>
        </p:nvSpPr>
        <p:spPr>
          <a:xfrm>
            <a:off x="0" y="0"/>
            <a:ext cx="12192000" cy="6858000"/>
          </a:xfrm>
          <a:solidFill>
            <a:schemeClr val="bg1">
              <a:lumMod val="75000"/>
            </a:schemeClr>
          </a:solidFill>
          <a:ln>
            <a:noFill/>
          </a:ln>
        </p:spPr>
        <p:txBody>
          <a:bodyPr lIns="3240000" tIns="1800000" rIns="3240000" anchor="t"/>
          <a:lstStyle>
            <a:lvl1pPr>
              <a:defRPr sz="1600" baseline="0"/>
            </a:lvl1pPr>
          </a:lstStyle>
          <a:p>
            <a:endParaRPr lang="en-US" dirty="0"/>
          </a:p>
        </p:txBody>
      </p:sp>
      <p:sp>
        <p:nvSpPr>
          <p:cNvPr id="9" name="Pladsholder til tekst 8"/>
          <p:cNvSpPr>
            <a:spLocks noGrp="1"/>
          </p:cNvSpPr>
          <p:nvPr>
            <p:ph type="body" sz="quarter" idx="14" hasCustomPrompt="1"/>
          </p:nvPr>
        </p:nvSpPr>
        <p:spPr>
          <a:xfrm>
            <a:off x="10177200" y="6066000"/>
            <a:ext cx="1512000" cy="471600"/>
          </a:xfrm>
          <a:blipFill>
            <a:blip r:embed="rId2"/>
            <a:stretch>
              <a:fillRect/>
            </a:stretch>
          </a:blipFill>
        </p:spPr>
        <p:txBody>
          <a:bodyPr/>
          <a:lstStyle>
            <a:lvl1pPr>
              <a:defRPr baseline="0"/>
            </a:lvl1pPr>
          </a:lstStyle>
          <a:p>
            <a:pPr lvl="0"/>
            <a:r>
              <a:rPr lang="en-US" dirty="0"/>
              <a:t>
              </a:t>
            </a:r>
          </a:p>
        </p:txBody>
      </p:sp>
      <p:sp>
        <p:nvSpPr>
          <p:cNvPr id="10" name="Pladsholder til dato 9"/>
          <p:cNvSpPr>
            <a:spLocks noGrp="1"/>
          </p:cNvSpPr>
          <p:nvPr>
            <p:ph type="dt" sz="half" idx="15"/>
          </p:nvPr>
        </p:nvSpPr>
        <p:spPr/>
        <p:txBody>
          <a:bodyPr/>
          <a:lstStyle>
            <a:lvl1pPr>
              <a:defRPr>
                <a:solidFill>
                  <a:schemeClr val="bg1"/>
                </a:solidFill>
              </a:defRPr>
            </a:lvl1pPr>
          </a:lstStyle>
          <a:p>
            <a:fld id="{D157D2ED-A7A4-49AD-BE39-819836AD64E5}" type="datetimeFigureOut">
              <a:rPr lang="en-US" dirty="0"/>
              <a:t>11/9/2022</a:t>
            </a:fld>
            <a:endParaRPr lang="en-US" dirty="0"/>
          </a:p>
        </p:txBody>
      </p:sp>
      <p:sp>
        <p:nvSpPr>
          <p:cNvPr id="11" name="Pladsholder til sidefod 10"/>
          <p:cNvSpPr>
            <a:spLocks noGrp="1"/>
          </p:cNvSpPr>
          <p:nvPr>
            <p:ph type="ftr" sz="quarter" idx="16"/>
          </p:nvPr>
        </p:nvSpPr>
        <p:spPr/>
        <p:txBody>
          <a:bodyPr/>
          <a:lstStyle>
            <a:lvl1pPr>
              <a:defRPr>
                <a:solidFill>
                  <a:schemeClr val="bg1"/>
                </a:solidFill>
              </a:defRPr>
            </a:lvl1pPr>
          </a:lstStyle>
          <a:p>
            <a:r>
              <a:rPr lang="en-US" dirty="0"/>
              <a:t>
              </a:t>
            </a:r>
          </a:p>
        </p:txBody>
      </p:sp>
      <p:sp>
        <p:nvSpPr>
          <p:cNvPr id="12" name="Pladsholder til slidenummer 11"/>
          <p:cNvSpPr>
            <a:spLocks noGrp="1"/>
          </p:cNvSpPr>
          <p:nvPr>
            <p:ph type="sldNum" sz="quarter" idx="17"/>
          </p:nvPr>
        </p:nvSpPr>
        <p:spPr/>
        <p:txBody>
          <a:bodyPr/>
          <a:lstStyle>
            <a:lvl1pPr>
              <a:defRPr>
                <a:solidFill>
                  <a:schemeClr val="bg1"/>
                </a:solidFill>
              </a:defRPr>
            </a:lvl1pPr>
          </a:lstStyle>
          <a:p>
            <a:fld id="{5D63841E-FDE4-4F95-B5AA-F5EB88A7EDBE}" type="slidenum">
              <a:rPr lang="en-US" dirty="0"/>
              <a:pPr/>
              <a:t>‹nr.›</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pic>
        <p:nvPicPr>
          <p:cNvPr id="9" name="Billed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5228" y="188640"/>
            <a:ext cx="11720233" cy="6480000"/>
          </a:xfrm>
          <a:prstGeom prst="rect">
            <a:avLst/>
          </a:prstGeom>
        </p:spPr>
      </p:pic>
      <p:pic>
        <p:nvPicPr>
          <p:cNvPr id="10" name="Bille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75273" y="2456525"/>
            <a:ext cx="3745062" cy="1655163"/>
          </a:xfrm>
          <a:prstGeom prst="rect">
            <a:avLst/>
          </a:prstGeom>
        </p:spPr>
      </p:pic>
      <p:sp>
        <p:nvSpPr>
          <p:cNvPr id="12" name="Tekstfelt 11"/>
          <p:cNvSpPr txBox="1"/>
          <p:nvPr userDrawn="1"/>
        </p:nvSpPr>
        <p:spPr>
          <a:xfrm>
            <a:off x="5303912" y="4951774"/>
            <a:ext cx="5127435" cy="338554"/>
          </a:xfrm>
          <a:prstGeom prst="rect">
            <a:avLst/>
          </a:prstGeom>
          <a:noFill/>
        </p:spPr>
        <p:txBody>
          <a:bodyPr wrap="square" rtlCol="0">
            <a:spAutoFit/>
          </a:bodyPr>
          <a:lstStyle/>
          <a:p>
            <a:pPr algn="l"/>
            <a:r>
              <a:rPr lang="da-DK" sz="1600" b="1" dirty="0">
                <a:solidFill>
                  <a:schemeClr val="bg1"/>
                </a:solidFill>
                <a:latin typeface="+mj-lt"/>
              </a:rPr>
              <a:t>Handlekraft:</a:t>
            </a:r>
            <a:r>
              <a:rPr lang="da-DK" sz="1600" b="1" baseline="0" dirty="0">
                <a:solidFill>
                  <a:schemeClr val="bg1"/>
                </a:solidFill>
                <a:latin typeface="+mj-lt"/>
              </a:rPr>
              <a:t> </a:t>
            </a:r>
            <a:r>
              <a:rPr lang="da-DK" sz="1600" dirty="0">
                <a:solidFill>
                  <a:schemeClr val="bg1"/>
                </a:solidFill>
                <a:latin typeface="+mn-lt"/>
              </a:rPr>
              <a:t>Vi får det til at ske</a:t>
            </a:r>
          </a:p>
        </p:txBody>
      </p:sp>
      <p:sp>
        <p:nvSpPr>
          <p:cNvPr id="13" name="Tekstfelt 12"/>
          <p:cNvSpPr txBox="1"/>
          <p:nvPr userDrawn="1"/>
        </p:nvSpPr>
        <p:spPr>
          <a:xfrm>
            <a:off x="5303912" y="4293096"/>
            <a:ext cx="3050910" cy="338554"/>
          </a:xfrm>
          <a:prstGeom prst="rect">
            <a:avLst/>
          </a:prstGeom>
          <a:noFill/>
        </p:spPr>
        <p:txBody>
          <a:bodyPr wrap="square" rtlCol="0">
            <a:spAutoFit/>
          </a:bodyPr>
          <a:lstStyle/>
          <a:p>
            <a:pPr algn="l"/>
            <a:r>
              <a:rPr lang="da-DK" sz="1600" b="1" dirty="0" err="1">
                <a:solidFill>
                  <a:schemeClr val="bg1"/>
                </a:solidFill>
                <a:latin typeface="+mj-lt"/>
              </a:rPr>
              <a:t>Glokal</a:t>
            </a:r>
            <a:r>
              <a:rPr lang="da-DK" sz="1600" b="1" dirty="0">
                <a:solidFill>
                  <a:schemeClr val="bg1"/>
                </a:solidFill>
                <a:latin typeface="+mj-lt"/>
              </a:rPr>
              <a:t>:</a:t>
            </a:r>
            <a:r>
              <a:rPr lang="da-DK" sz="1600" b="1" baseline="0" dirty="0">
                <a:solidFill>
                  <a:schemeClr val="bg1"/>
                </a:solidFill>
                <a:latin typeface="+mj-lt"/>
              </a:rPr>
              <a:t> </a:t>
            </a:r>
            <a:r>
              <a:rPr lang="da-DK" sz="1600" dirty="0">
                <a:solidFill>
                  <a:schemeClr val="bg1"/>
                </a:solidFill>
                <a:latin typeface="+mn-lt"/>
              </a:rPr>
              <a:t>Storbyen</a:t>
            </a:r>
            <a:r>
              <a:rPr lang="da-DK" sz="1600" baseline="0" dirty="0">
                <a:solidFill>
                  <a:schemeClr val="bg1"/>
                </a:solidFill>
                <a:latin typeface="+mn-lt"/>
              </a:rPr>
              <a:t> i naturen</a:t>
            </a:r>
            <a:endParaRPr lang="da-DK" sz="1600" dirty="0">
              <a:solidFill>
                <a:schemeClr val="bg1"/>
              </a:solidFill>
              <a:latin typeface="+mn-lt"/>
            </a:endParaRPr>
          </a:p>
        </p:txBody>
      </p:sp>
      <p:sp>
        <p:nvSpPr>
          <p:cNvPr id="14" name="Tekstfelt 13"/>
          <p:cNvSpPr txBox="1"/>
          <p:nvPr userDrawn="1"/>
        </p:nvSpPr>
        <p:spPr>
          <a:xfrm>
            <a:off x="5303912" y="4622435"/>
            <a:ext cx="4954953" cy="338554"/>
          </a:xfrm>
          <a:prstGeom prst="rect">
            <a:avLst/>
          </a:prstGeom>
          <a:noFill/>
        </p:spPr>
        <p:txBody>
          <a:bodyPr wrap="square" rtlCol="0">
            <a:spAutoFit/>
          </a:bodyPr>
          <a:lstStyle/>
          <a:p>
            <a:pPr algn="l"/>
            <a:r>
              <a:rPr lang="da-DK" sz="1600" b="1" dirty="0">
                <a:solidFill>
                  <a:schemeClr val="bg1"/>
                </a:solidFill>
                <a:latin typeface="+mj-lt"/>
              </a:rPr>
              <a:t>Grænseland:</a:t>
            </a:r>
            <a:r>
              <a:rPr lang="da-DK" sz="1600" b="1" baseline="0" dirty="0">
                <a:solidFill>
                  <a:schemeClr val="bg1"/>
                </a:solidFill>
                <a:latin typeface="+mj-lt"/>
              </a:rPr>
              <a:t> </a:t>
            </a:r>
            <a:r>
              <a:rPr lang="da-DK" sz="1600" baseline="0" dirty="0">
                <a:solidFill>
                  <a:schemeClr val="bg1"/>
                </a:solidFill>
                <a:latin typeface="+mn-lt"/>
              </a:rPr>
              <a:t>Det bedste fra to verdener</a:t>
            </a:r>
          </a:p>
        </p:txBody>
      </p:sp>
    </p:spTree>
    <p:extLst>
      <p:ext uri="{BB962C8B-B14F-4D97-AF65-F5344CB8AC3E}">
        <p14:creationId xmlns:p14="http://schemas.microsoft.com/office/powerpoint/2010/main" val="24294680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3" name="Titel 1"/>
          <p:cNvSpPr>
            <a:spLocks noGrp="1"/>
          </p:cNvSpPr>
          <p:nvPr>
            <p:ph type="title"/>
          </p:nvPr>
        </p:nvSpPr>
        <p:spPr>
          <a:xfrm>
            <a:off x="550863" y="1268760"/>
            <a:ext cx="11161761" cy="431800"/>
          </a:xfrm>
        </p:spPr>
        <p:txBody>
          <a:bodyPr/>
          <a:lstStyle/>
          <a:p>
            <a:r>
              <a:rPr lang="da-DK"/>
              <a:t>Klik for at redigere i master</a:t>
            </a:r>
            <a:endParaRPr lang="da-DK" dirty="0"/>
          </a:p>
        </p:txBody>
      </p:sp>
      <p:sp>
        <p:nvSpPr>
          <p:cNvPr id="5" name="Pladsholder til indhold 2"/>
          <p:cNvSpPr>
            <a:spLocks noGrp="1"/>
          </p:cNvSpPr>
          <p:nvPr>
            <p:ph idx="1"/>
          </p:nvPr>
        </p:nvSpPr>
        <p:spPr>
          <a:xfrm>
            <a:off x="550863" y="1844824"/>
            <a:ext cx="11161761" cy="4176464"/>
          </a:xfrm>
        </p:spPr>
        <p:txBody>
          <a:bodyPr/>
          <a:lstStyle>
            <a:lvl1pPr>
              <a:defRPr/>
            </a:lvl1pPr>
            <a:lvl2pPr marL="285750" marR="0" indent="-285750" algn="l" defTabSz="914400" rtl="0" eaLnBrk="1" fontAlgn="base" latinLnBrk="0" hangingPunct="1">
              <a:lnSpc>
                <a:spcPct val="100000"/>
              </a:lnSpc>
              <a:spcBef>
                <a:spcPct val="20000"/>
              </a:spcBef>
              <a:spcAft>
                <a:spcPct val="0"/>
              </a:spcAft>
              <a:buClrTx/>
              <a:buSzPct val="120000"/>
              <a:buFont typeface="Arial" panose="020B0604020202020204" pitchFamily="34" charset="0"/>
              <a:buChar char="•"/>
              <a:tabLst/>
              <a:defRPr/>
            </a:lvl2pPr>
            <a:lvl3pPr marL="540000" indent="0">
              <a:buNone/>
              <a:defRPr/>
            </a:lvl3pPr>
          </a:lstStyle>
          <a:p>
            <a:pPr lvl="0"/>
            <a:r>
              <a:rPr lang="da-DK"/>
              <a:t>Rediger typografien i masterens</a:t>
            </a:r>
          </a:p>
          <a:p>
            <a:pPr lvl="1"/>
            <a:r>
              <a:rPr lang="da-DK"/>
              <a:t>Andet niveau</a:t>
            </a:r>
          </a:p>
          <a:p>
            <a:pPr lvl="2"/>
            <a:r>
              <a:rPr lang="da-DK"/>
              <a:t>Tredje niveau</a:t>
            </a:r>
          </a:p>
          <a:p>
            <a:pPr lvl="3"/>
            <a:r>
              <a:rPr lang="da-DK"/>
              <a:t>Fjerde niveau</a:t>
            </a:r>
          </a:p>
        </p:txBody>
      </p:sp>
      <p:sp>
        <p:nvSpPr>
          <p:cNvPr id="4" name="Pladsholder til indhold 3"/>
          <p:cNvSpPr>
            <a:spLocks noGrp="1"/>
          </p:cNvSpPr>
          <p:nvPr>
            <p:ph sz="quarter" idx="10" hasCustomPrompt="1"/>
          </p:nvPr>
        </p:nvSpPr>
        <p:spPr>
          <a:xfrm>
            <a:off x="550863" y="549275"/>
            <a:ext cx="4825057" cy="431800"/>
          </a:xfrm>
        </p:spPr>
        <p:txBody>
          <a:bodyPr/>
          <a:lstStyle>
            <a:lvl1pPr marL="0" indent="0" algn="l">
              <a:buFont typeface="Arial" panose="020B0604020202020204" pitchFamily="34" charset="0"/>
              <a:buNone/>
              <a:defRPr sz="1250" baseline="0">
                <a:latin typeface="+mn-lt"/>
              </a:defRPr>
            </a:lvl1pPr>
            <a:lvl2pPr marL="0" indent="0" algn="l">
              <a:buNone/>
              <a:defRPr sz="1250">
                <a:latin typeface="+mn-lt"/>
              </a:defRPr>
            </a:lvl2pPr>
            <a:lvl3pPr marL="540000" indent="0" algn="l">
              <a:buNone/>
              <a:defRPr sz="1250">
                <a:latin typeface="+mn-lt"/>
              </a:defRPr>
            </a:lvl3pPr>
            <a:lvl4pPr marL="849600" indent="0" algn="l">
              <a:buNone/>
              <a:defRPr sz="1250">
                <a:latin typeface="+mn-lt"/>
              </a:defRPr>
            </a:lvl4pPr>
            <a:lvl5pPr marL="1119600" indent="0" algn="l">
              <a:buNone/>
              <a:defRPr sz="1250">
                <a:latin typeface="+mn-lt"/>
              </a:defRPr>
            </a:lvl5pPr>
          </a:lstStyle>
          <a:p>
            <a:pPr lvl="0"/>
            <a:r>
              <a:rPr lang="da-DK" dirty="0"/>
              <a:t>Indsæt OMRÅDE/KATEGORI</a:t>
            </a:r>
          </a:p>
        </p:txBody>
      </p:sp>
    </p:spTree>
    <p:extLst>
      <p:ext uri="{BB962C8B-B14F-4D97-AF65-F5344CB8AC3E}">
        <p14:creationId xmlns:p14="http://schemas.microsoft.com/office/powerpoint/2010/main" val="30546805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Brugerdefineret layout">
    <p:spTree>
      <p:nvGrpSpPr>
        <p:cNvPr id="1" name=""/>
        <p:cNvGrpSpPr/>
        <p:nvPr/>
      </p:nvGrpSpPr>
      <p:grpSpPr>
        <a:xfrm>
          <a:off x="0" y="0"/>
          <a:ext cx="0" cy="0"/>
          <a:chOff x="0" y="0"/>
          <a:chExt cx="0" cy="0"/>
        </a:xfrm>
      </p:grpSpPr>
      <p:sp>
        <p:nvSpPr>
          <p:cNvPr id="5" name="Pladsholder til indhold 2"/>
          <p:cNvSpPr>
            <a:spLocks noGrp="1"/>
          </p:cNvSpPr>
          <p:nvPr>
            <p:ph sz="half" idx="1"/>
          </p:nvPr>
        </p:nvSpPr>
        <p:spPr>
          <a:xfrm>
            <a:off x="551385" y="1844824"/>
            <a:ext cx="5400600" cy="4248472"/>
          </a:xfrm>
        </p:spPr>
        <p:txBody>
          <a:bodyPr/>
          <a:lstStyle>
            <a:lvl1pPr>
              <a:defRPr sz="1800"/>
            </a:lvl1pPr>
            <a:lvl2pPr marL="285750" marR="0" indent="-285750" algn="l" defTabSz="914400" rtl="0" eaLnBrk="1" fontAlgn="base" latinLnBrk="0" hangingPunct="1">
              <a:lnSpc>
                <a:spcPct val="100000"/>
              </a:lnSpc>
              <a:spcBef>
                <a:spcPct val="20000"/>
              </a:spcBef>
              <a:spcAft>
                <a:spcPct val="0"/>
              </a:spcAft>
              <a:buClrTx/>
              <a:buSzPct val="120000"/>
              <a:buFont typeface="Arial" panose="020B0604020202020204" pitchFamily="34" charset="0"/>
              <a:buChar char="•"/>
              <a:tabLst/>
              <a:defRPr sz="1600"/>
            </a:lvl2pPr>
            <a:lvl3pPr>
              <a:defRPr sz="1400"/>
            </a:lvl3pPr>
            <a:lvl4pPr>
              <a:defRPr sz="1200"/>
            </a:lvl4pPr>
            <a:lvl5pPr>
              <a:defRPr sz="1000"/>
            </a:lvl5pPr>
            <a:lvl6pPr>
              <a:defRPr sz="1800"/>
            </a:lvl6pPr>
            <a:lvl7pPr>
              <a:defRPr sz="1800"/>
            </a:lvl7pPr>
            <a:lvl8pPr>
              <a:defRPr sz="1800"/>
            </a:lvl8pPr>
            <a:lvl9pPr>
              <a:defRPr sz="1800"/>
            </a:lvl9pPr>
          </a:lstStyle>
          <a:p>
            <a:pPr lvl="0"/>
            <a:r>
              <a:rPr lang="da-DK"/>
              <a:t>Rediger typografien i masterens</a:t>
            </a:r>
          </a:p>
          <a:p>
            <a:pPr lvl="1"/>
            <a:r>
              <a:rPr lang="da-DK"/>
              <a:t>Andet niveau</a:t>
            </a:r>
          </a:p>
        </p:txBody>
      </p:sp>
      <p:sp>
        <p:nvSpPr>
          <p:cNvPr id="6" name="Pladsholder til indhold 3"/>
          <p:cNvSpPr>
            <a:spLocks noGrp="1"/>
          </p:cNvSpPr>
          <p:nvPr>
            <p:ph sz="half" idx="2"/>
          </p:nvPr>
        </p:nvSpPr>
        <p:spPr>
          <a:xfrm>
            <a:off x="6154216" y="1853554"/>
            <a:ext cx="5558408" cy="4239742"/>
          </a:xfrm>
        </p:spPr>
        <p:txBody>
          <a:bodyPr/>
          <a:lstStyle>
            <a:lvl1pPr>
              <a:defRPr sz="1800"/>
            </a:lvl1pPr>
            <a:lvl2pPr marL="285750" marR="0" indent="-285750" algn="l" defTabSz="914400" rtl="0" eaLnBrk="1" fontAlgn="base" latinLnBrk="0" hangingPunct="1">
              <a:lnSpc>
                <a:spcPct val="100000"/>
              </a:lnSpc>
              <a:spcBef>
                <a:spcPct val="20000"/>
              </a:spcBef>
              <a:spcAft>
                <a:spcPct val="0"/>
              </a:spcAft>
              <a:buClrTx/>
              <a:buSzPct val="120000"/>
              <a:buFont typeface="Arial" panose="020B0604020202020204" pitchFamily="34" charset="0"/>
              <a:buChar char="•"/>
              <a:tabLst/>
              <a:defRPr sz="1600"/>
            </a:lvl2pPr>
            <a:lvl3pPr>
              <a:defRPr sz="1400"/>
            </a:lvl3pPr>
            <a:lvl4pPr>
              <a:defRPr sz="1200"/>
            </a:lvl4pPr>
            <a:lvl5pPr>
              <a:defRPr sz="1000"/>
            </a:lvl5pPr>
            <a:lvl6pPr>
              <a:defRPr sz="1800"/>
            </a:lvl6pPr>
            <a:lvl7pPr>
              <a:defRPr sz="1800"/>
            </a:lvl7pPr>
            <a:lvl8pPr>
              <a:defRPr sz="1800"/>
            </a:lvl8pPr>
            <a:lvl9pPr>
              <a:defRPr sz="1800"/>
            </a:lvl9pPr>
          </a:lstStyle>
          <a:p>
            <a:pPr lvl="0"/>
            <a:r>
              <a:rPr lang="da-DK"/>
              <a:t>Rediger typografien i masterens</a:t>
            </a:r>
          </a:p>
          <a:p>
            <a:pPr lvl="1"/>
            <a:r>
              <a:rPr lang="da-DK"/>
              <a:t>Andet niveau</a:t>
            </a:r>
          </a:p>
        </p:txBody>
      </p:sp>
      <p:sp>
        <p:nvSpPr>
          <p:cNvPr id="8" name="Rectangle 2"/>
          <p:cNvSpPr>
            <a:spLocks noGrp="1" noChangeArrowheads="1"/>
          </p:cNvSpPr>
          <p:nvPr>
            <p:ph type="title"/>
          </p:nvPr>
        </p:nvSpPr>
        <p:spPr bwMode="auto">
          <a:xfrm>
            <a:off x="550864" y="1268760"/>
            <a:ext cx="11161760" cy="4318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bodyPr>
          <a:lstStyle/>
          <a:p>
            <a:pPr lvl="0"/>
            <a:r>
              <a:rPr lang="da-DK"/>
              <a:t>Klik for at redigere i master</a:t>
            </a:r>
            <a:endParaRPr lang="da-DK" dirty="0"/>
          </a:p>
        </p:txBody>
      </p:sp>
      <p:sp>
        <p:nvSpPr>
          <p:cNvPr id="7" name="Pladsholder til indhold 3"/>
          <p:cNvSpPr>
            <a:spLocks noGrp="1"/>
          </p:cNvSpPr>
          <p:nvPr>
            <p:ph sz="quarter" idx="10" hasCustomPrompt="1"/>
          </p:nvPr>
        </p:nvSpPr>
        <p:spPr>
          <a:xfrm>
            <a:off x="550863" y="549275"/>
            <a:ext cx="4825057" cy="431800"/>
          </a:xfrm>
        </p:spPr>
        <p:txBody>
          <a:bodyPr/>
          <a:lstStyle>
            <a:lvl1pPr marL="0" marR="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sz="1250" baseline="0">
                <a:latin typeface="+mn-lt"/>
              </a:defRPr>
            </a:lvl1pPr>
            <a:lvl2pPr marL="0" indent="0" algn="l">
              <a:buNone/>
              <a:defRPr sz="1250">
                <a:latin typeface="+mn-lt"/>
              </a:defRPr>
            </a:lvl2pPr>
            <a:lvl3pPr marL="540000" indent="0" algn="l">
              <a:buNone/>
              <a:defRPr sz="1250">
                <a:latin typeface="+mn-lt"/>
              </a:defRPr>
            </a:lvl3pPr>
            <a:lvl4pPr marL="849600" indent="0" algn="l">
              <a:buNone/>
              <a:defRPr sz="1250">
                <a:latin typeface="+mn-lt"/>
              </a:defRPr>
            </a:lvl4pPr>
            <a:lvl5pPr marL="1119600" indent="0" algn="l">
              <a:buNone/>
              <a:defRPr sz="1250">
                <a:latin typeface="+mn-lt"/>
              </a:defRPr>
            </a:lvl5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da-DK" dirty="0"/>
              <a:t>Indsæt OMRÅDE/KATEGORI</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lang="da-DK" dirty="0"/>
          </a:p>
        </p:txBody>
      </p:sp>
    </p:spTree>
    <p:extLst>
      <p:ext uri="{BB962C8B-B14F-4D97-AF65-F5344CB8AC3E}">
        <p14:creationId xmlns:p14="http://schemas.microsoft.com/office/powerpoint/2010/main" val="8016280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a:t>Klik for at redigere i master</a:t>
            </a:r>
            <a:endParaRPr lang="da-DK" dirty="0"/>
          </a:p>
        </p:txBody>
      </p:sp>
      <p:sp>
        <p:nvSpPr>
          <p:cNvPr id="3" name="Pladsholder til indhold 3"/>
          <p:cNvSpPr>
            <a:spLocks noGrp="1"/>
          </p:cNvSpPr>
          <p:nvPr>
            <p:ph sz="quarter" idx="10" hasCustomPrompt="1"/>
          </p:nvPr>
        </p:nvSpPr>
        <p:spPr>
          <a:xfrm>
            <a:off x="550863" y="549275"/>
            <a:ext cx="4825057" cy="431800"/>
          </a:xfrm>
        </p:spPr>
        <p:txBody>
          <a:bodyPr/>
          <a:lstStyle>
            <a:lvl1pPr marL="0" indent="0" algn="l">
              <a:buFont typeface="Arial" panose="020B0604020202020204" pitchFamily="34" charset="0"/>
              <a:buNone/>
              <a:defRPr sz="1250" baseline="0">
                <a:latin typeface="+mn-lt"/>
              </a:defRPr>
            </a:lvl1pPr>
            <a:lvl2pPr marL="0" indent="0" algn="l">
              <a:buNone/>
              <a:defRPr sz="1250">
                <a:latin typeface="+mn-lt"/>
              </a:defRPr>
            </a:lvl2pPr>
            <a:lvl3pPr marL="540000" indent="0" algn="l">
              <a:buNone/>
              <a:defRPr sz="1250">
                <a:latin typeface="+mn-lt"/>
              </a:defRPr>
            </a:lvl3pPr>
            <a:lvl4pPr marL="849600" indent="0" algn="l">
              <a:buNone/>
              <a:defRPr sz="1250">
                <a:latin typeface="+mn-lt"/>
              </a:defRPr>
            </a:lvl4pPr>
            <a:lvl5pPr marL="1119600" indent="0" algn="l">
              <a:buNone/>
              <a:defRPr sz="1250">
                <a:latin typeface="+mn-lt"/>
              </a:defRPr>
            </a:lvl5pPr>
          </a:lstStyle>
          <a:p>
            <a:pPr lvl="0"/>
            <a:r>
              <a:rPr lang="da-DK" dirty="0"/>
              <a:t>Indsæt OMRÅDE/KATEGORI</a:t>
            </a:r>
          </a:p>
        </p:txBody>
      </p:sp>
    </p:spTree>
    <p:extLst>
      <p:ext uri="{BB962C8B-B14F-4D97-AF65-F5344CB8AC3E}">
        <p14:creationId xmlns:p14="http://schemas.microsoft.com/office/powerpoint/2010/main" val="28630054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Brugerdefineret layout">
    <p:spTree>
      <p:nvGrpSpPr>
        <p:cNvPr id="1" name=""/>
        <p:cNvGrpSpPr/>
        <p:nvPr/>
      </p:nvGrpSpPr>
      <p:grpSpPr>
        <a:xfrm>
          <a:off x="0" y="0"/>
          <a:ext cx="0" cy="0"/>
          <a:chOff x="0" y="0"/>
          <a:chExt cx="0" cy="0"/>
        </a:xfrm>
      </p:grpSpPr>
      <p:sp>
        <p:nvSpPr>
          <p:cNvPr id="6" name="Pladsholder til billede 2"/>
          <p:cNvSpPr>
            <a:spLocks noGrp="1"/>
          </p:cNvSpPr>
          <p:nvPr>
            <p:ph type="pic" idx="11" hasCustomPrompt="1"/>
          </p:nvPr>
        </p:nvSpPr>
        <p:spPr>
          <a:xfrm>
            <a:off x="191344" y="1052736"/>
            <a:ext cx="11809312" cy="5248800"/>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dirty="0"/>
              <a:t> Klik på ikonet for at tilføje et billede</a:t>
            </a:r>
          </a:p>
        </p:txBody>
      </p:sp>
      <p:sp>
        <p:nvSpPr>
          <p:cNvPr id="3" name="Pladsholder til indhold 3"/>
          <p:cNvSpPr>
            <a:spLocks noGrp="1"/>
          </p:cNvSpPr>
          <p:nvPr>
            <p:ph sz="quarter" idx="10" hasCustomPrompt="1"/>
          </p:nvPr>
        </p:nvSpPr>
        <p:spPr>
          <a:xfrm>
            <a:off x="550863" y="549275"/>
            <a:ext cx="4825057" cy="431800"/>
          </a:xfrm>
        </p:spPr>
        <p:txBody>
          <a:bodyPr/>
          <a:lstStyle>
            <a:lvl1pPr marL="0" indent="0" algn="l">
              <a:buFont typeface="Arial" panose="020B0604020202020204" pitchFamily="34" charset="0"/>
              <a:buNone/>
              <a:defRPr sz="1250" baseline="0">
                <a:latin typeface="+mn-lt"/>
              </a:defRPr>
            </a:lvl1pPr>
            <a:lvl2pPr marL="0" indent="0" algn="l">
              <a:buNone/>
              <a:defRPr sz="1250">
                <a:latin typeface="+mn-lt"/>
              </a:defRPr>
            </a:lvl2pPr>
            <a:lvl3pPr marL="540000" indent="0" algn="l">
              <a:buNone/>
              <a:defRPr sz="1250">
                <a:latin typeface="+mn-lt"/>
              </a:defRPr>
            </a:lvl3pPr>
            <a:lvl4pPr marL="849600" indent="0" algn="l">
              <a:buNone/>
              <a:defRPr sz="1250">
                <a:latin typeface="+mn-lt"/>
              </a:defRPr>
            </a:lvl4pPr>
            <a:lvl5pPr marL="1119600" indent="0" algn="l">
              <a:buNone/>
              <a:defRPr sz="1250">
                <a:latin typeface="+mn-lt"/>
              </a:defRPr>
            </a:lvl5pPr>
          </a:lstStyle>
          <a:p>
            <a:pPr lvl="0"/>
            <a:r>
              <a:rPr lang="da-DK" dirty="0"/>
              <a:t>Indsæt OMRÅDE/KATEGORI</a:t>
            </a:r>
          </a:p>
        </p:txBody>
      </p:sp>
    </p:spTree>
    <p:extLst>
      <p:ext uri="{BB962C8B-B14F-4D97-AF65-F5344CB8AC3E}">
        <p14:creationId xmlns:p14="http://schemas.microsoft.com/office/powerpoint/2010/main" val="35198235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_Brugerdefineret layout">
    <p:spTree>
      <p:nvGrpSpPr>
        <p:cNvPr id="1" name=""/>
        <p:cNvGrpSpPr/>
        <p:nvPr/>
      </p:nvGrpSpPr>
      <p:grpSpPr>
        <a:xfrm>
          <a:off x="0" y="0"/>
          <a:ext cx="0" cy="0"/>
          <a:chOff x="0" y="0"/>
          <a:chExt cx="0" cy="0"/>
        </a:xfrm>
      </p:grpSpPr>
      <p:sp>
        <p:nvSpPr>
          <p:cNvPr id="5" name="Titel 1"/>
          <p:cNvSpPr>
            <a:spLocks noGrp="1"/>
          </p:cNvSpPr>
          <p:nvPr>
            <p:ph type="title"/>
          </p:nvPr>
        </p:nvSpPr>
        <p:spPr>
          <a:xfrm>
            <a:off x="550863" y="1268759"/>
            <a:ext cx="4055424" cy="1162050"/>
          </a:xfrm>
        </p:spPr>
        <p:txBody>
          <a:bodyPr anchor="b"/>
          <a:lstStyle>
            <a:lvl1pPr algn="l">
              <a:defRPr sz="2000" b="1">
                <a:latin typeface="+mj-lt"/>
              </a:defRPr>
            </a:lvl1pPr>
          </a:lstStyle>
          <a:p>
            <a:r>
              <a:rPr lang="da-DK"/>
              <a:t>Klik for at redigere i master</a:t>
            </a:r>
            <a:endParaRPr lang="da-DK" dirty="0"/>
          </a:p>
        </p:txBody>
      </p:sp>
      <p:sp>
        <p:nvSpPr>
          <p:cNvPr id="6" name="Pladsholder til indhold 2"/>
          <p:cNvSpPr>
            <a:spLocks noGrp="1"/>
          </p:cNvSpPr>
          <p:nvPr>
            <p:ph idx="1"/>
          </p:nvPr>
        </p:nvSpPr>
        <p:spPr>
          <a:xfrm>
            <a:off x="4727848" y="1250504"/>
            <a:ext cx="3561515" cy="4842792"/>
          </a:xfrm>
        </p:spPr>
        <p:txBody>
          <a:bodyPr/>
          <a:lstStyle>
            <a:lvl1pPr>
              <a:defRPr sz="1800">
                <a:latin typeface="+mn-lt"/>
              </a:defRPr>
            </a:lvl1pPr>
            <a:lvl2pPr marL="285750" marR="0" indent="-285750" algn="l" defTabSz="914400" rtl="0" eaLnBrk="1" fontAlgn="base" latinLnBrk="0" hangingPunct="1">
              <a:lnSpc>
                <a:spcPct val="100000"/>
              </a:lnSpc>
              <a:spcBef>
                <a:spcPct val="20000"/>
              </a:spcBef>
              <a:spcAft>
                <a:spcPct val="0"/>
              </a:spcAft>
              <a:buClrTx/>
              <a:buSzPct val="120000"/>
              <a:buFont typeface="Arial" panose="020B0604020202020204" pitchFamily="34" charset="0"/>
              <a:buChar char="•"/>
              <a:tabLst/>
              <a:defRPr sz="1800">
                <a:latin typeface="+mn-lt"/>
              </a:defRPr>
            </a:lvl2pPr>
            <a:lvl3pPr>
              <a:defRPr sz="1400"/>
            </a:lvl3pPr>
            <a:lvl4pPr>
              <a:defRPr sz="1200"/>
            </a:lvl4pPr>
            <a:lvl5pPr>
              <a:defRPr sz="1000"/>
            </a:lvl5pPr>
            <a:lvl6pPr>
              <a:defRPr sz="2000"/>
            </a:lvl6pPr>
            <a:lvl7pPr>
              <a:defRPr sz="2000"/>
            </a:lvl7pPr>
            <a:lvl8pPr>
              <a:defRPr sz="2000"/>
            </a:lvl8pPr>
            <a:lvl9pPr>
              <a:defRPr sz="20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tekst 3"/>
          <p:cNvSpPr>
            <a:spLocks noGrp="1"/>
          </p:cNvSpPr>
          <p:nvPr>
            <p:ph type="body" sz="half" idx="2"/>
          </p:nvPr>
        </p:nvSpPr>
        <p:spPr>
          <a:xfrm>
            <a:off x="550863" y="2624508"/>
            <a:ext cx="4055424" cy="3468788"/>
          </a:xfrm>
        </p:spPr>
        <p:txBody>
          <a:bodyPr/>
          <a:lstStyle>
            <a:lvl1pPr marL="0" indent="0">
              <a:buNone/>
              <a:defRPr sz="18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typografien i masterens</a:t>
            </a:r>
          </a:p>
        </p:txBody>
      </p:sp>
      <p:sp>
        <p:nvSpPr>
          <p:cNvPr id="8" name="Pladsholder til indhold 2"/>
          <p:cNvSpPr>
            <a:spLocks noGrp="1"/>
          </p:cNvSpPr>
          <p:nvPr>
            <p:ph idx="11"/>
          </p:nvPr>
        </p:nvSpPr>
        <p:spPr>
          <a:xfrm>
            <a:off x="8410924" y="1246434"/>
            <a:ext cx="3561515" cy="4846862"/>
          </a:xfrm>
        </p:spPr>
        <p:txBody>
          <a:bodyPr/>
          <a:lstStyle>
            <a:lvl1pPr>
              <a:defRPr sz="1800">
                <a:latin typeface="+mn-lt"/>
              </a:defRPr>
            </a:lvl1pPr>
            <a:lvl2pPr marL="285750" marR="0" indent="-285750" algn="l" defTabSz="914400" rtl="0" eaLnBrk="1" fontAlgn="base" latinLnBrk="0" hangingPunct="1">
              <a:lnSpc>
                <a:spcPct val="100000"/>
              </a:lnSpc>
              <a:spcBef>
                <a:spcPct val="20000"/>
              </a:spcBef>
              <a:spcAft>
                <a:spcPct val="0"/>
              </a:spcAft>
              <a:buClrTx/>
              <a:buSzPct val="120000"/>
              <a:buFont typeface="Arial" panose="020B0604020202020204" pitchFamily="34" charset="0"/>
              <a:buChar char="•"/>
              <a:tabLst>
                <a:tab pos="266700" algn="l"/>
              </a:tabLst>
              <a:defRPr sz="1800">
                <a:latin typeface="+mn-lt"/>
              </a:defRPr>
            </a:lvl2pPr>
            <a:lvl3pPr>
              <a:tabLst/>
              <a:defRPr sz="1400"/>
            </a:lvl3pPr>
            <a:lvl4pPr>
              <a:tabLst/>
              <a:defRPr sz="1200"/>
            </a:lvl4pPr>
            <a:lvl5pPr>
              <a:tabLst/>
              <a:defRPr sz="1000"/>
            </a:lvl5pPr>
            <a:lvl6pPr>
              <a:defRPr sz="2000"/>
            </a:lvl6pPr>
            <a:lvl7pPr>
              <a:defRPr sz="2000"/>
            </a:lvl7pPr>
            <a:lvl8pPr>
              <a:defRPr sz="2000"/>
            </a:lvl8pPr>
            <a:lvl9pPr>
              <a:defRPr sz="2000"/>
            </a:lvl9pPr>
          </a:lstStyle>
          <a:p>
            <a:pPr lvl="0"/>
            <a:r>
              <a:rPr lang="da-DK"/>
              <a:t>Rediger typografien i masterens</a:t>
            </a:r>
          </a:p>
          <a:p>
            <a:pPr lvl="1"/>
            <a:r>
              <a:rPr lang="da-DK"/>
              <a:t>Andet niveau</a:t>
            </a:r>
          </a:p>
        </p:txBody>
      </p:sp>
      <p:sp>
        <p:nvSpPr>
          <p:cNvPr id="9" name="Pladsholder til indhold 3"/>
          <p:cNvSpPr>
            <a:spLocks noGrp="1"/>
          </p:cNvSpPr>
          <p:nvPr>
            <p:ph sz="quarter" idx="10" hasCustomPrompt="1"/>
          </p:nvPr>
        </p:nvSpPr>
        <p:spPr>
          <a:xfrm>
            <a:off x="550863" y="549275"/>
            <a:ext cx="4825057" cy="431800"/>
          </a:xfrm>
        </p:spPr>
        <p:txBody>
          <a:bodyPr/>
          <a:lstStyle>
            <a:lvl1pPr marL="0" indent="0" algn="l">
              <a:buFont typeface="Arial" panose="020B0604020202020204" pitchFamily="34" charset="0"/>
              <a:buNone/>
              <a:defRPr sz="1250" baseline="0">
                <a:latin typeface="+mn-lt"/>
              </a:defRPr>
            </a:lvl1pPr>
            <a:lvl2pPr marL="0" indent="0" algn="l">
              <a:buNone/>
              <a:defRPr sz="1250">
                <a:latin typeface="+mn-lt"/>
              </a:defRPr>
            </a:lvl2pPr>
            <a:lvl3pPr marL="540000" indent="0" algn="l">
              <a:buNone/>
              <a:defRPr sz="1250">
                <a:latin typeface="+mn-lt"/>
              </a:defRPr>
            </a:lvl3pPr>
            <a:lvl4pPr marL="849600" indent="0" algn="l">
              <a:buNone/>
              <a:defRPr sz="1250">
                <a:latin typeface="+mn-lt"/>
              </a:defRPr>
            </a:lvl4pPr>
            <a:lvl5pPr marL="1119600" indent="0" algn="l">
              <a:buNone/>
              <a:defRPr sz="1250">
                <a:latin typeface="+mn-lt"/>
              </a:defRPr>
            </a:lvl5pPr>
          </a:lstStyle>
          <a:p>
            <a:pPr lvl="0"/>
            <a:r>
              <a:rPr lang="da-DK" dirty="0"/>
              <a:t>Indsæt OMRÅDE/KATEGORI</a:t>
            </a:r>
          </a:p>
        </p:txBody>
      </p:sp>
    </p:spTree>
    <p:extLst>
      <p:ext uri="{BB962C8B-B14F-4D97-AF65-F5344CB8AC3E}">
        <p14:creationId xmlns:p14="http://schemas.microsoft.com/office/powerpoint/2010/main" val="20327383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5_Brugerdefineret layout">
    <p:spTree>
      <p:nvGrpSpPr>
        <p:cNvPr id="1" name=""/>
        <p:cNvGrpSpPr/>
        <p:nvPr/>
      </p:nvGrpSpPr>
      <p:grpSpPr>
        <a:xfrm>
          <a:off x="0" y="0"/>
          <a:ext cx="0" cy="0"/>
          <a:chOff x="0" y="0"/>
          <a:chExt cx="0" cy="0"/>
        </a:xfrm>
      </p:grpSpPr>
      <p:sp>
        <p:nvSpPr>
          <p:cNvPr id="9" name="Titel 1"/>
          <p:cNvSpPr>
            <a:spLocks noGrp="1"/>
          </p:cNvSpPr>
          <p:nvPr>
            <p:ph type="title"/>
          </p:nvPr>
        </p:nvSpPr>
        <p:spPr>
          <a:xfrm>
            <a:off x="5519936" y="1268760"/>
            <a:ext cx="6336704" cy="432048"/>
          </a:xfrm>
        </p:spPr>
        <p:txBody>
          <a:bodyPr anchor="b"/>
          <a:lstStyle>
            <a:lvl1pPr algn="l">
              <a:defRPr sz="2000" b="1">
                <a:latin typeface="+mj-lt"/>
              </a:defRPr>
            </a:lvl1pPr>
          </a:lstStyle>
          <a:p>
            <a:r>
              <a:rPr lang="da-DK"/>
              <a:t>Klik for at redigere i master</a:t>
            </a:r>
            <a:endParaRPr lang="da-DK" dirty="0"/>
          </a:p>
        </p:txBody>
      </p:sp>
      <p:sp>
        <p:nvSpPr>
          <p:cNvPr id="10" name="Pladsholder til tekst 3"/>
          <p:cNvSpPr>
            <a:spLocks noGrp="1"/>
          </p:cNvSpPr>
          <p:nvPr>
            <p:ph type="body" sz="half" idx="2"/>
          </p:nvPr>
        </p:nvSpPr>
        <p:spPr>
          <a:xfrm>
            <a:off x="5529506" y="1988840"/>
            <a:ext cx="6327134" cy="365918"/>
          </a:xfrm>
        </p:spPr>
        <p:txBody>
          <a:bodyPr/>
          <a:lstStyle>
            <a:lvl1pPr marL="0" indent="0">
              <a:buNone/>
              <a:defRPr sz="18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typografien i masterens</a:t>
            </a:r>
          </a:p>
        </p:txBody>
      </p:sp>
      <p:sp>
        <p:nvSpPr>
          <p:cNvPr id="11" name="Pladsholder til billede 2"/>
          <p:cNvSpPr>
            <a:spLocks noGrp="1"/>
          </p:cNvSpPr>
          <p:nvPr>
            <p:ph type="pic" idx="1"/>
          </p:nvPr>
        </p:nvSpPr>
        <p:spPr>
          <a:xfrm>
            <a:off x="191344" y="1052736"/>
            <a:ext cx="5184576" cy="5040560"/>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da-DK" dirty="0"/>
          </a:p>
        </p:txBody>
      </p:sp>
      <p:sp>
        <p:nvSpPr>
          <p:cNvPr id="5" name="Pladsholder til indhold 3"/>
          <p:cNvSpPr>
            <a:spLocks noGrp="1"/>
          </p:cNvSpPr>
          <p:nvPr>
            <p:ph sz="quarter" idx="10" hasCustomPrompt="1"/>
          </p:nvPr>
        </p:nvSpPr>
        <p:spPr>
          <a:xfrm>
            <a:off x="550863" y="549275"/>
            <a:ext cx="4825057" cy="431800"/>
          </a:xfrm>
        </p:spPr>
        <p:txBody>
          <a:bodyPr/>
          <a:lstStyle>
            <a:lvl1pPr marL="0" indent="0" algn="l">
              <a:buFont typeface="Arial" panose="020B0604020202020204" pitchFamily="34" charset="0"/>
              <a:buNone/>
              <a:defRPr sz="1250" baseline="0">
                <a:latin typeface="+mn-lt"/>
              </a:defRPr>
            </a:lvl1pPr>
            <a:lvl2pPr marL="0" indent="0" algn="l">
              <a:buNone/>
              <a:defRPr sz="1250">
                <a:latin typeface="+mn-lt"/>
              </a:defRPr>
            </a:lvl2pPr>
            <a:lvl3pPr marL="540000" indent="0" algn="l">
              <a:buNone/>
              <a:defRPr sz="1250">
                <a:latin typeface="+mn-lt"/>
              </a:defRPr>
            </a:lvl3pPr>
            <a:lvl4pPr marL="849600" indent="0" algn="l">
              <a:buNone/>
              <a:defRPr sz="1250">
                <a:latin typeface="+mn-lt"/>
              </a:defRPr>
            </a:lvl4pPr>
            <a:lvl5pPr marL="1119600" indent="0" algn="l">
              <a:buNone/>
              <a:defRPr sz="1250">
                <a:latin typeface="+mn-lt"/>
              </a:defRPr>
            </a:lvl5pPr>
          </a:lstStyle>
          <a:p>
            <a:pPr lvl="0"/>
            <a:r>
              <a:rPr lang="da-DK" dirty="0"/>
              <a:t>Indsæt OMRÅDE/KATEGORI</a:t>
            </a:r>
          </a:p>
        </p:txBody>
      </p:sp>
    </p:spTree>
    <p:extLst>
      <p:ext uri="{BB962C8B-B14F-4D97-AF65-F5344CB8AC3E}">
        <p14:creationId xmlns:p14="http://schemas.microsoft.com/office/powerpoint/2010/main" val="10312468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eldias">
    <p:spTree>
      <p:nvGrpSpPr>
        <p:cNvPr id="1" name=""/>
        <p:cNvGrpSpPr/>
        <p:nvPr/>
      </p:nvGrpSpPr>
      <p:grpSpPr>
        <a:xfrm>
          <a:off x="0" y="0"/>
          <a:ext cx="0" cy="0"/>
          <a:chOff x="0" y="0"/>
          <a:chExt cx="0" cy="0"/>
        </a:xfrm>
      </p:grpSpPr>
      <p:sp>
        <p:nvSpPr>
          <p:cNvPr id="5122" name="Rectangle 2"/>
          <p:cNvSpPr>
            <a:spLocks noGrp="1" noChangeArrowheads="1"/>
          </p:cNvSpPr>
          <p:nvPr userDrawn="1">
            <p:ph type="ctrTitle"/>
          </p:nvPr>
        </p:nvSpPr>
        <p:spPr>
          <a:xfrm>
            <a:off x="1121833" y="2208213"/>
            <a:ext cx="9941984" cy="1187450"/>
          </a:xfrm>
        </p:spPr>
        <p:txBody>
          <a:bodyPr anchor="b"/>
          <a:lstStyle>
            <a:lvl1pPr algn="l">
              <a:defRPr sz="4500">
                <a:solidFill>
                  <a:schemeClr val="bg1"/>
                </a:solidFill>
              </a:defRPr>
            </a:lvl1pPr>
          </a:lstStyle>
          <a:p>
            <a:r>
              <a:rPr lang="da-DK" dirty="0"/>
              <a:t>Klik for at redigere i master</a:t>
            </a:r>
          </a:p>
        </p:txBody>
      </p:sp>
      <p:sp>
        <p:nvSpPr>
          <p:cNvPr id="5123" name="Rectangle 3"/>
          <p:cNvSpPr>
            <a:spLocks noGrp="1" noChangeArrowheads="1"/>
          </p:cNvSpPr>
          <p:nvPr userDrawn="1">
            <p:ph type="subTitle" idx="1"/>
          </p:nvPr>
        </p:nvSpPr>
        <p:spPr>
          <a:xfrm>
            <a:off x="1121833" y="3501008"/>
            <a:ext cx="9941984" cy="1090612"/>
          </a:xfrm>
        </p:spPr>
        <p:txBody>
          <a:bodyPr/>
          <a:lstStyle>
            <a:lvl1pPr marL="0" indent="0" algn="l">
              <a:lnSpc>
                <a:spcPct val="83000"/>
              </a:lnSpc>
              <a:buFontTx/>
              <a:buNone/>
              <a:defRPr sz="2200">
                <a:solidFill>
                  <a:schemeClr val="bg1"/>
                </a:solidFill>
              </a:defRPr>
            </a:lvl1pPr>
          </a:lstStyle>
          <a:p>
            <a:r>
              <a:rPr lang="da-DK" dirty="0"/>
              <a:t>Klik for at redigere i master</a:t>
            </a:r>
          </a:p>
        </p:txBody>
      </p:sp>
      <p:sp>
        <p:nvSpPr>
          <p:cNvPr id="26" name="Rectangle 6"/>
          <p:cNvSpPr>
            <a:spLocks noGrp="1" noChangeArrowheads="1"/>
          </p:cNvSpPr>
          <p:nvPr userDrawn="1">
            <p:ph type="sldNum" sz="quarter" idx="12"/>
          </p:nvPr>
        </p:nvSpPr>
        <p:spPr>
          <a:xfrm>
            <a:off x="10727267" y="6276976"/>
            <a:ext cx="336551" cy="144463"/>
          </a:xfrm>
        </p:spPr>
        <p:txBody>
          <a:bodyPr/>
          <a:lstStyle>
            <a:lvl1pPr>
              <a:defRPr smtClean="0">
                <a:solidFill>
                  <a:schemeClr val="tx1"/>
                </a:solidFill>
              </a:defRPr>
            </a:lvl1pPr>
          </a:lstStyle>
          <a:p>
            <a:pPr>
              <a:defRPr/>
            </a:pPr>
            <a:fld id="{EC76A8B5-4C48-4E7E-82D4-69B97B68FE76}" type="slidenum">
              <a:rPr lang="da-DK" smtClean="0"/>
              <a:pPr>
                <a:defRPr/>
              </a:pPr>
              <a:t>‹nr.›</a:t>
            </a:fld>
            <a:endParaRPr lang="da-DK" dirty="0"/>
          </a:p>
        </p:txBody>
      </p:sp>
      <p:pic>
        <p:nvPicPr>
          <p:cNvPr id="5" name="Picture 2" descr="Pressemateriale">
            <a:extLst>
              <a:ext uri="{FF2B5EF4-FFF2-40B4-BE49-F238E27FC236}">
                <a16:creationId xmlns:a16="http://schemas.microsoft.com/office/drawing/2014/main" id="{F8784A0B-BB1B-45EF-B4CF-444D8220AC9C}"/>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0507" y="5755687"/>
            <a:ext cx="1182652" cy="715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9795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el og indholdsobjek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23200" y="1389600"/>
            <a:ext cx="9940800" cy="792000"/>
          </a:xfrm>
        </p:spPr>
        <p:txBody>
          <a:bodyPr/>
          <a:lstStyle>
            <a:lvl1pPr>
              <a:defRPr lang="da-DK" dirty="0">
                <a:solidFill>
                  <a:schemeClr val="bg1"/>
                </a:solidFill>
              </a:defRPr>
            </a:lvl1pPr>
          </a:lstStyle>
          <a:p>
            <a:r>
              <a:rPr lang="da-DK" dirty="0"/>
              <a:t>Agenda</a:t>
            </a:r>
          </a:p>
        </p:txBody>
      </p:sp>
      <p:sp>
        <p:nvSpPr>
          <p:cNvPr id="3" name="Content Placeholder 2"/>
          <p:cNvSpPr>
            <a:spLocks noGrp="1"/>
          </p:cNvSpPr>
          <p:nvPr>
            <p:ph idx="1"/>
          </p:nvPr>
        </p:nvSpPr>
        <p:spPr>
          <a:xfrm>
            <a:off x="1123200" y="2348880"/>
            <a:ext cx="9940800" cy="3654000"/>
          </a:xfrm>
        </p:spPr>
        <p:txBody>
          <a:bodyPr/>
          <a:lstStyle>
            <a:lvl1pPr>
              <a:lnSpc>
                <a:spcPts val="2200"/>
              </a:lnSpc>
              <a:spcBef>
                <a:spcPts val="528"/>
              </a:spcBef>
              <a:defRPr lang="en-US" sz="2200" dirty="0" smtClean="0">
                <a:solidFill>
                  <a:schemeClr val="bg1"/>
                </a:solidFill>
              </a:defRPr>
            </a:lvl1pPr>
            <a:lvl2pPr>
              <a:defRPr lang="en-US" sz="1600" dirty="0" smtClean="0">
                <a:solidFill>
                  <a:schemeClr val="bg1"/>
                </a:solidFill>
              </a:defRPr>
            </a:lvl2pPr>
            <a:lvl3pPr>
              <a:defRPr lang="en-US" sz="1600" dirty="0" smtClean="0">
                <a:solidFill>
                  <a:schemeClr val="bg1"/>
                </a:solidFill>
              </a:defRPr>
            </a:lvl3pPr>
            <a:lvl4pPr>
              <a:defRPr lang="en-US" sz="1600" dirty="0" smtClean="0">
                <a:solidFill>
                  <a:schemeClr val="bg1"/>
                </a:solidFill>
              </a:defRPr>
            </a:lvl4pPr>
            <a:lvl5pPr>
              <a:defRPr lang="da-DK" sz="1600" dirty="0">
                <a:solidFill>
                  <a:schemeClr val="bg1"/>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6" name="Slide Number Placeholder 5"/>
          <p:cNvSpPr>
            <a:spLocks noGrp="1"/>
          </p:cNvSpPr>
          <p:nvPr>
            <p:ph type="sldNum" sz="quarter" idx="12"/>
          </p:nvPr>
        </p:nvSpPr>
        <p:spPr/>
        <p:txBody>
          <a:bodyPr/>
          <a:lstStyle>
            <a:lvl1pPr>
              <a:defRPr smtClean="0">
                <a:solidFill>
                  <a:schemeClr val="tx1"/>
                </a:solidFill>
              </a:defRPr>
            </a:lvl1pPr>
          </a:lstStyle>
          <a:p>
            <a:pPr>
              <a:defRPr/>
            </a:pPr>
            <a:fld id="{406A62B3-44A3-438B-BFA8-182113035C79}" type="slidenum">
              <a:rPr lang="da-DK" smtClean="0"/>
              <a:pPr>
                <a:defRPr/>
              </a:pPr>
              <a:t>‹nr.›</a:t>
            </a:fld>
            <a:endParaRPr lang="da-DK" dirty="0"/>
          </a:p>
        </p:txBody>
      </p:sp>
      <p:pic>
        <p:nvPicPr>
          <p:cNvPr id="5" name="Picture 2" descr="Pressemateriale">
            <a:extLst>
              <a:ext uri="{FF2B5EF4-FFF2-40B4-BE49-F238E27FC236}">
                <a16:creationId xmlns:a16="http://schemas.microsoft.com/office/drawing/2014/main" id="{32721A9D-25BB-4A5F-9606-F817533560A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0507" y="5755687"/>
            <a:ext cx="1182652" cy="715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8468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Citat dias">
    <p:spTree>
      <p:nvGrpSpPr>
        <p:cNvPr id="1" name=""/>
        <p:cNvGrpSpPr/>
        <p:nvPr/>
      </p:nvGrpSpPr>
      <p:grpSpPr>
        <a:xfrm>
          <a:off x="0" y="0"/>
          <a:ext cx="0" cy="0"/>
          <a:chOff x="0" y="0"/>
          <a:chExt cx="0" cy="0"/>
        </a:xfrm>
      </p:grpSpPr>
      <p:sp>
        <p:nvSpPr>
          <p:cNvPr id="2" name="Title 1"/>
          <p:cNvSpPr>
            <a:spLocks noGrp="1"/>
          </p:cNvSpPr>
          <p:nvPr>
            <p:ph type="title"/>
          </p:nvPr>
        </p:nvSpPr>
        <p:spPr>
          <a:xfrm>
            <a:off x="1123200" y="1393200"/>
            <a:ext cx="9940800" cy="2322000"/>
          </a:xfrm>
        </p:spPr>
        <p:txBody>
          <a:bodyPr/>
          <a:lstStyle>
            <a:lvl1pPr algn="r">
              <a:defRPr>
                <a:solidFill>
                  <a:schemeClr val="tx2"/>
                </a:solidFill>
              </a:defRPr>
            </a:lvl1pPr>
          </a:lstStyle>
          <a:p>
            <a:r>
              <a:rPr lang="da-DK"/>
              <a:t>Klik for at redigere i master</a:t>
            </a:r>
            <a:endParaRPr lang="da-DK" dirty="0"/>
          </a:p>
        </p:txBody>
      </p:sp>
      <p:sp>
        <p:nvSpPr>
          <p:cNvPr id="8" name="Text Placeholder 7"/>
          <p:cNvSpPr>
            <a:spLocks noGrp="1"/>
          </p:cNvSpPr>
          <p:nvPr>
            <p:ph type="body" sz="quarter" idx="13"/>
          </p:nvPr>
        </p:nvSpPr>
        <p:spPr>
          <a:xfrm>
            <a:off x="1123200" y="3855600"/>
            <a:ext cx="9940800" cy="360000"/>
          </a:xfrm>
        </p:spPr>
        <p:txBody>
          <a:bodyPr/>
          <a:lstStyle>
            <a:lvl1pPr algn="r">
              <a:buFontTx/>
              <a:buNone/>
              <a:defRPr sz="1400">
                <a:solidFill>
                  <a:schemeClr val="tx2"/>
                </a:solidFill>
              </a:defRPr>
            </a:lvl1pPr>
            <a:lvl2pPr>
              <a:buFontTx/>
              <a:buNone/>
              <a:defRPr/>
            </a:lvl2pPr>
            <a:lvl3pPr>
              <a:buFontTx/>
              <a:buNone/>
              <a:defRPr/>
            </a:lvl3pPr>
            <a:lvl4pPr>
              <a:buFontTx/>
              <a:buNone/>
              <a:defRPr/>
            </a:lvl4pPr>
            <a:lvl5pPr>
              <a:buFontTx/>
              <a:buNone/>
              <a:defRPr/>
            </a:lvl5pPr>
          </a:lstStyle>
          <a:p>
            <a:pPr lvl="0"/>
            <a:r>
              <a:rPr lang="da-DK"/>
              <a:t>Klik for at redigere i master</a:t>
            </a:r>
          </a:p>
        </p:txBody>
      </p:sp>
      <p:sp>
        <p:nvSpPr>
          <p:cNvPr id="7" name="Slide Number Placeholder 4"/>
          <p:cNvSpPr>
            <a:spLocks noGrp="1"/>
          </p:cNvSpPr>
          <p:nvPr>
            <p:ph type="sldNum" sz="quarter" idx="16"/>
          </p:nvPr>
        </p:nvSpPr>
        <p:spPr/>
        <p:txBody>
          <a:bodyPr/>
          <a:lstStyle>
            <a:lvl1pPr>
              <a:defRPr smtClean="0">
                <a:solidFill>
                  <a:schemeClr val="tx2"/>
                </a:solidFill>
              </a:defRPr>
            </a:lvl1pPr>
          </a:lstStyle>
          <a:p>
            <a:pPr>
              <a:defRPr/>
            </a:pPr>
            <a:fld id="{EA236A6A-DAB1-4A7F-8E68-5B86FDD73589}" type="slidenum">
              <a:rPr lang="da-DK" smtClean="0"/>
              <a:pPr>
                <a:defRPr/>
              </a:pPr>
              <a:t>‹nr.›</a:t>
            </a:fld>
            <a:endParaRPr lang="da-DK" dirty="0"/>
          </a:p>
        </p:txBody>
      </p:sp>
      <p:pic>
        <p:nvPicPr>
          <p:cNvPr id="5" name="Picture 2" descr="Pressemateriale">
            <a:extLst>
              <a:ext uri="{FF2B5EF4-FFF2-40B4-BE49-F238E27FC236}">
                <a16:creationId xmlns:a16="http://schemas.microsoft.com/office/drawing/2014/main" id="{CB1F8559-A8BB-4639-9910-842DB2F9E77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0507" y="5755687"/>
            <a:ext cx="1182652" cy="715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921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Panoram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B70F6228-FF53-4EA0-9E17-08F7BB684761}" type="datetimeFigureOut">
              <a:rPr lang="en-US" dirty="0"/>
              <a:t>11/9/2022</a:t>
            </a:fld>
            <a:endParaRPr lang="en-US" dirty="0"/>
          </a:p>
        </p:txBody>
      </p:sp>
      <p:sp>
        <p:nvSpPr>
          <p:cNvPr id="4" name="Pladsholder til sidefod 3"/>
          <p:cNvSpPr>
            <a:spLocks noGrp="1"/>
          </p:cNvSpPr>
          <p:nvPr>
            <p:ph type="ftr" sz="quarter" idx="11"/>
          </p:nvPr>
        </p:nvSpPr>
        <p:spPr/>
        <p:txBody>
          <a:bodyPr/>
          <a:lstStyle/>
          <a:p>
            <a:r>
              <a:rPr lang="en-US" dirty="0"/>
              <a:t>
              </a:t>
            </a:r>
          </a:p>
        </p:txBody>
      </p:sp>
      <p:sp>
        <p:nvSpPr>
          <p:cNvPr id="5" name="Pladsholder til diasnummer 4"/>
          <p:cNvSpPr>
            <a:spLocks noGrp="1"/>
          </p:cNvSpPr>
          <p:nvPr>
            <p:ph type="sldNum" sz="quarter" idx="12"/>
          </p:nvPr>
        </p:nvSpPr>
        <p:spPr/>
        <p:txBody>
          <a:bodyPr/>
          <a:lstStyle/>
          <a:p>
            <a:fld id="{5D63841E-FDE4-4F95-B5AA-F5EB88A7EDBE}" type="slidenum">
              <a:rPr lang="en-US" dirty="0"/>
              <a:pPr/>
              <a:t>‹nr.›</a:t>
            </a:fld>
            <a:endParaRPr lang="en-US" dirty="0"/>
          </a:p>
        </p:txBody>
      </p:sp>
      <p:sp>
        <p:nvSpPr>
          <p:cNvPr id="7" name="Pladsholder til billede 6" descr="[logo:BlackWhite]"/>
          <p:cNvSpPr>
            <a:spLocks noGrp="1" noChangeAspect="1"/>
          </p:cNvSpPr>
          <p:nvPr>
            <p:ph type="pic" sz="quarter" idx="13" hasCustomPrompt="1"/>
          </p:nvPr>
        </p:nvSpPr>
        <p:spPr>
          <a:xfrm>
            <a:off x="0" y="3896916"/>
            <a:ext cx="12192000" cy="2988469"/>
          </a:xfrm>
          <a:solidFill>
            <a:schemeClr val="bg1">
              <a:lumMod val="75000"/>
            </a:schemeClr>
          </a:solidFill>
          <a:ln>
            <a:noFill/>
          </a:ln>
        </p:spPr>
        <p:txBody>
          <a:bodyPr lIns="540000" tIns="0" rIns="6480000" anchor="t" anchorCtr="0"/>
          <a:lstStyle>
            <a:lvl1pPr>
              <a:defRPr sz="1600" baseline="0"/>
            </a:lvl1pPr>
          </a:lstStyle>
          <a:p>
            <a:endParaRPr lang="en-US" dirty="0"/>
          </a:p>
        </p:txBody>
      </p:sp>
      <p:sp>
        <p:nvSpPr>
          <p:cNvPr id="10" name="Pladsholder til tekst 9"/>
          <p:cNvSpPr>
            <a:spLocks noGrp="1"/>
          </p:cNvSpPr>
          <p:nvPr>
            <p:ph type="body" sz="quarter" idx="14"/>
          </p:nvPr>
        </p:nvSpPr>
        <p:spPr>
          <a:xfrm>
            <a:off x="625476" y="1583531"/>
            <a:ext cx="10893424" cy="215154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8" name="Pladsholder til tekst 8"/>
          <p:cNvSpPr>
            <a:spLocks noGrp="1"/>
          </p:cNvSpPr>
          <p:nvPr>
            <p:ph type="body" sz="quarter" idx="15" hasCustomPrompt="1"/>
          </p:nvPr>
        </p:nvSpPr>
        <p:spPr>
          <a:xfrm>
            <a:off x="10173600" y="6066000"/>
            <a:ext cx="1512000" cy="471600"/>
          </a:xfrm>
          <a:blipFill>
            <a:blip r:embed="rId2"/>
            <a:stretch>
              <a:fillRect/>
            </a:stretch>
          </a:blipFill>
        </p:spPr>
        <p:txBody>
          <a:bodyPr/>
          <a:lstStyle>
            <a:lvl1pPr>
              <a:defRPr baseline="0"/>
            </a:lvl1pPr>
          </a:lstStyle>
          <a:p>
            <a:pPr lvl="0"/>
            <a:r>
              <a:rPr lang="en-US" dirty="0"/>
              <a:t>
              </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1123200" y="896400"/>
            <a:ext cx="9940800" cy="558000"/>
          </a:xfrm>
        </p:spPr>
        <p:txBody>
          <a:bodyPr/>
          <a:lstStyle>
            <a:lvl1pPr>
              <a:defRPr>
                <a:solidFill>
                  <a:schemeClr val="bg1"/>
                </a:solidFill>
              </a:defRPr>
            </a:lvl1pPr>
          </a:lstStyle>
          <a:p>
            <a:r>
              <a:rPr lang="da-DK" dirty="0"/>
              <a:t>Klik for at redigere i master</a:t>
            </a:r>
          </a:p>
        </p:txBody>
      </p:sp>
      <p:sp>
        <p:nvSpPr>
          <p:cNvPr id="3" name="Content Placeholder 2"/>
          <p:cNvSpPr>
            <a:spLocks noGrp="1"/>
          </p:cNvSpPr>
          <p:nvPr>
            <p:ph sz="half" idx="1"/>
          </p:nvPr>
        </p:nvSpPr>
        <p:spPr>
          <a:xfrm>
            <a:off x="1123200" y="1772816"/>
            <a:ext cx="4868333" cy="4005184"/>
          </a:xfrm>
        </p:spPr>
        <p:txBody>
          <a:bodyPr/>
          <a:lstStyle>
            <a:lvl1pPr>
              <a:defRPr sz="22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vl6pPr>
              <a:defRPr sz="1800"/>
            </a:lvl6pPr>
            <a:lvl7pPr>
              <a:defRPr sz="1800"/>
            </a:lvl7pPr>
            <a:lvl8pPr>
              <a:defRPr sz="1800"/>
            </a:lvl8pPr>
            <a:lvl9pPr>
              <a:defRPr sz="1800"/>
            </a:lvl9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Content Placeholder 3"/>
          <p:cNvSpPr>
            <a:spLocks noGrp="1"/>
          </p:cNvSpPr>
          <p:nvPr>
            <p:ph sz="half" idx="2"/>
          </p:nvPr>
        </p:nvSpPr>
        <p:spPr>
          <a:xfrm>
            <a:off x="6193367" y="1772816"/>
            <a:ext cx="4870451" cy="4005184"/>
          </a:xfrm>
        </p:spPr>
        <p:txBody>
          <a:bodyPr/>
          <a:lstStyle>
            <a:lvl1pPr>
              <a:defRPr sz="22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vl6pPr>
              <a:defRPr sz="1800"/>
            </a:lvl6pPr>
            <a:lvl7pPr>
              <a:defRPr sz="1800"/>
            </a:lvl7pPr>
            <a:lvl8pPr>
              <a:defRPr sz="1800"/>
            </a:lvl8pPr>
            <a:lvl9pPr>
              <a:defRPr sz="1800"/>
            </a:lvl9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8" name="Rectangle 11"/>
          <p:cNvSpPr>
            <a:spLocks noGrp="1" noChangeArrowheads="1"/>
          </p:cNvSpPr>
          <p:nvPr>
            <p:ph type="sldNum" sz="quarter" idx="16"/>
          </p:nvPr>
        </p:nvSpPr>
        <p:spPr>
          <a:ln/>
        </p:spPr>
        <p:txBody>
          <a:bodyPr/>
          <a:lstStyle>
            <a:lvl1pPr>
              <a:defRPr/>
            </a:lvl1pPr>
          </a:lstStyle>
          <a:p>
            <a:pPr>
              <a:defRPr/>
            </a:pPr>
            <a:fld id="{C5209DEC-EC2B-4397-B605-0D91C73CFF2B}" type="slidenum">
              <a:rPr lang="da-DK"/>
              <a:pPr>
                <a:defRPr/>
              </a:pPr>
              <a:t>‹nr.›</a:t>
            </a:fld>
            <a:endParaRPr lang="da-DK" dirty="0"/>
          </a:p>
        </p:txBody>
      </p:sp>
      <p:pic>
        <p:nvPicPr>
          <p:cNvPr id="6" name="Picture 2" descr="Pressemateriale">
            <a:extLst>
              <a:ext uri="{FF2B5EF4-FFF2-40B4-BE49-F238E27FC236}">
                <a16:creationId xmlns:a16="http://schemas.microsoft.com/office/drawing/2014/main" id="{80063631-C825-4C2D-8CEC-5AA8FDA1401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0507" y="5755687"/>
            <a:ext cx="1182652" cy="715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48530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o indhold + tekstboks">
    <p:spTree>
      <p:nvGrpSpPr>
        <p:cNvPr id="1" name=""/>
        <p:cNvGrpSpPr/>
        <p:nvPr/>
      </p:nvGrpSpPr>
      <p:grpSpPr>
        <a:xfrm>
          <a:off x="0" y="0"/>
          <a:ext cx="0" cy="0"/>
          <a:chOff x="0" y="0"/>
          <a:chExt cx="0" cy="0"/>
        </a:xfrm>
      </p:grpSpPr>
      <p:sp>
        <p:nvSpPr>
          <p:cNvPr id="2" name="Title 1"/>
          <p:cNvSpPr>
            <a:spLocks noGrp="1"/>
          </p:cNvSpPr>
          <p:nvPr>
            <p:ph type="title"/>
          </p:nvPr>
        </p:nvSpPr>
        <p:spPr>
          <a:xfrm>
            <a:off x="1123200" y="896400"/>
            <a:ext cx="9940800" cy="558000"/>
          </a:xfrm>
        </p:spPr>
        <p:txBody>
          <a:bodyPr/>
          <a:lstStyle>
            <a:lvl1pPr>
              <a:defRPr>
                <a:solidFill>
                  <a:schemeClr val="bg1"/>
                </a:solidFill>
              </a:defRPr>
            </a:lvl1pPr>
          </a:lstStyle>
          <a:p>
            <a:r>
              <a:rPr lang="da-DK" dirty="0"/>
              <a:t>Klik for at redigere i master</a:t>
            </a:r>
          </a:p>
        </p:txBody>
      </p:sp>
      <p:sp>
        <p:nvSpPr>
          <p:cNvPr id="3" name="Content Placeholder 2"/>
          <p:cNvSpPr>
            <a:spLocks noGrp="1"/>
          </p:cNvSpPr>
          <p:nvPr>
            <p:ph sz="half" idx="1"/>
          </p:nvPr>
        </p:nvSpPr>
        <p:spPr>
          <a:xfrm>
            <a:off x="1123200" y="2782800"/>
            <a:ext cx="4868333" cy="2995200"/>
          </a:xfrm>
        </p:spPr>
        <p:txBody>
          <a:bodyPr/>
          <a:lstStyle>
            <a:lvl1pPr>
              <a:defRPr sz="22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vl6pPr>
              <a:defRPr sz="1800"/>
            </a:lvl6pPr>
            <a:lvl7pPr>
              <a:defRPr sz="1800"/>
            </a:lvl7pPr>
            <a:lvl8pPr>
              <a:defRPr sz="1800"/>
            </a:lvl8pPr>
            <a:lvl9pPr>
              <a:defRPr sz="1800"/>
            </a:lvl9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Content Placeholder 3"/>
          <p:cNvSpPr>
            <a:spLocks noGrp="1"/>
          </p:cNvSpPr>
          <p:nvPr>
            <p:ph sz="half" idx="2"/>
          </p:nvPr>
        </p:nvSpPr>
        <p:spPr>
          <a:xfrm>
            <a:off x="6193367" y="2782800"/>
            <a:ext cx="4870451" cy="2995200"/>
          </a:xfrm>
        </p:spPr>
        <p:txBody>
          <a:bodyPr/>
          <a:lstStyle>
            <a:lvl1pPr>
              <a:defRPr sz="22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vl6pPr>
              <a:defRPr sz="1800"/>
            </a:lvl6pPr>
            <a:lvl7pPr>
              <a:defRPr sz="1800"/>
            </a:lvl7pPr>
            <a:lvl8pPr>
              <a:defRPr sz="1800"/>
            </a:lvl8pPr>
            <a:lvl9pPr>
              <a:defRPr sz="1800"/>
            </a:lvl9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8" name="Text Placeholder 27"/>
          <p:cNvSpPr>
            <a:spLocks noGrp="1"/>
          </p:cNvSpPr>
          <p:nvPr>
            <p:ph type="body" sz="quarter" idx="13"/>
          </p:nvPr>
        </p:nvSpPr>
        <p:spPr>
          <a:xfrm>
            <a:off x="1123200" y="1764000"/>
            <a:ext cx="9940800" cy="950400"/>
          </a:xfrm>
        </p:spPr>
        <p:txBody>
          <a:bodyPr/>
          <a:lstStyle>
            <a:lvl1pPr marL="0" indent="0">
              <a:lnSpc>
                <a:spcPts val="2200"/>
              </a:lnSpc>
              <a:buFontTx/>
              <a:buNone/>
              <a:defRPr sz="2200"/>
            </a:lvl1pPr>
            <a:lvl2pPr>
              <a:buFontTx/>
              <a:buNone/>
              <a:defRPr sz="2200"/>
            </a:lvl2pPr>
            <a:lvl3pPr>
              <a:buFontTx/>
              <a:buNone/>
              <a:defRPr sz="2200"/>
            </a:lvl3pPr>
            <a:lvl4pPr>
              <a:buFontTx/>
              <a:buNone/>
              <a:defRPr sz="2200"/>
            </a:lvl4pPr>
            <a:lvl5pPr>
              <a:buFontTx/>
              <a:buNone/>
              <a:defRPr sz="2200"/>
            </a:lvl5pPr>
          </a:lstStyle>
          <a:p>
            <a:pPr lvl="0"/>
            <a:r>
              <a:rPr lang="da-DK"/>
              <a:t>Klik for at redigere i master</a:t>
            </a:r>
          </a:p>
        </p:txBody>
      </p:sp>
      <p:sp>
        <p:nvSpPr>
          <p:cNvPr id="8" name="Rectangle 11"/>
          <p:cNvSpPr>
            <a:spLocks noGrp="1" noChangeArrowheads="1"/>
          </p:cNvSpPr>
          <p:nvPr>
            <p:ph type="sldNum" sz="quarter" idx="16"/>
          </p:nvPr>
        </p:nvSpPr>
        <p:spPr>
          <a:ln/>
        </p:spPr>
        <p:txBody>
          <a:bodyPr/>
          <a:lstStyle>
            <a:lvl1pPr>
              <a:defRPr/>
            </a:lvl1pPr>
          </a:lstStyle>
          <a:p>
            <a:pPr>
              <a:defRPr/>
            </a:pPr>
            <a:fld id="{C5209DEC-EC2B-4397-B605-0D91C73CFF2B}" type="slidenum">
              <a:rPr lang="da-DK"/>
              <a:pPr>
                <a:defRPr/>
              </a:pPr>
              <a:t>‹nr.›</a:t>
            </a:fld>
            <a:endParaRPr lang="da-DK" dirty="0"/>
          </a:p>
        </p:txBody>
      </p:sp>
      <p:pic>
        <p:nvPicPr>
          <p:cNvPr id="7" name="Picture 2" descr="Pressemateriale">
            <a:extLst>
              <a:ext uri="{FF2B5EF4-FFF2-40B4-BE49-F238E27FC236}">
                <a16:creationId xmlns:a16="http://schemas.microsoft.com/office/drawing/2014/main" id="{0C3B411F-DED5-44A6-84AC-04500CAB430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0507" y="5755687"/>
            <a:ext cx="1182652" cy="715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2293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I">
    <p:spTree>
      <p:nvGrpSpPr>
        <p:cNvPr id="1" name=""/>
        <p:cNvGrpSpPr/>
        <p:nvPr/>
      </p:nvGrpSpPr>
      <p:grpSpPr>
        <a:xfrm>
          <a:off x="0" y="0"/>
          <a:ext cx="0" cy="0"/>
          <a:chOff x="0" y="0"/>
          <a:chExt cx="0" cy="0"/>
        </a:xfrm>
      </p:grpSpPr>
      <p:sp>
        <p:nvSpPr>
          <p:cNvPr id="2" name="Title 1"/>
          <p:cNvSpPr>
            <a:spLocks noGrp="1"/>
          </p:cNvSpPr>
          <p:nvPr>
            <p:ph type="title"/>
          </p:nvPr>
        </p:nvSpPr>
        <p:spPr>
          <a:xfrm>
            <a:off x="1123200" y="896400"/>
            <a:ext cx="4867200" cy="1714500"/>
          </a:xfrm>
        </p:spPr>
        <p:txBody>
          <a:bodyPr/>
          <a:lstStyle>
            <a:lvl1pPr>
              <a:defRPr>
                <a:solidFill>
                  <a:srgbClr val="050028"/>
                </a:solidFill>
              </a:defRPr>
            </a:lvl1pPr>
          </a:lstStyle>
          <a:p>
            <a:r>
              <a:rPr lang="da-DK"/>
              <a:t>Klik for at redigere i master</a:t>
            </a:r>
            <a:endParaRPr lang="da-DK" dirty="0"/>
          </a:p>
        </p:txBody>
      </p:sp>
      <p:sp>
        <p:nvSpPr>
          <p:cNvPr id="3" name="Content Placeholder 2"/>
          <p:cNvSpPr>
            <a:spLocks noGrp="1"/>
          </p:cNvSpPr>
          <p:nvPr>
            <p:ph sz="half" idx="1"/>
          </p:nvPr>
        </p:nvSpPr>
        <p:spPr>
          <a:xfrm>
            <a:off x="1123200" y="2782800"/>
            <a:ext cx="4868333" cy="2995200"/>
          </a:xfrm>
        </p:spPr>
        <p:txBody>
          <a:bodyPr/>
          <a:lstStyle>
            <a:lvl1pPr>
              <a:defRPr sz="2200">
                <a:solidFill>
                  <a:srgbClr val="050028"/>
                </a:solidFill>
              </a:defRPr>
            </a:lvl1pPr>
            <a:lvl2pPr>
              <a:defRPr sz="1600">
                <a:solidFill>
                  <a:srgbClr val="050028"/>
                </a:solidFill>
              </a:defRPr>
            </a:lvl2pPr>
            <a:lvl3pPr>
              <a:defRPr sz="1600">
                <a:solidFill>
                  <a:srgbClr val="050028"/>
                </a:solidFill>
              </a:defRPr>
            </a:lvl3pPr>
            <a:lvl4pPr>
              <a:defRPr sz="1600">
                <a:solidFill>
                  <a:srgbClr val="050028"/>
                </a:solidFill>
              </a:defRPr>
            </a:lvl4pPr>
            <a:lvl5pPr>
              <a:defRPr sz="1600">
                <a:solidFill>
                  <a:srgbClr val="050028"/>
                </a:solidFill>
              </a:defRPr>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Content Placeholder 3"/>
          <p:cNvSpPr>
            <a:spLocks noGrp="1"/>
          </p:cNvSpPr>
          <p:nvPr>
            <p:ph sz="half" idx="2"/>
          </p:nvPr>
        </p:nvSpPr>
        <p:spPr>
          <a:xfrm>
            <a:off x="6193367" y="888764"/>
            <a:ext cx="4870451" cy="4628469"/>
          </a:xfrm>
        </p:spPr>
        <p:txBody>
          <a:bodyPr/>
          <a:lstStyle>
            <a:lvl1pPr>
              <a:defRPr sz="2200">
                <a:solidFill>
                  <a:srgbClr val="050028"/>
                </a:solidFill>
              </a:defRPr>
            </a:lvl1pPr>
            <a:lvl2pPr>
              <a:defRPr sz="1600">
                <a:solidFill>
                  <a:srgbClr val="050028"/>
                </a:solidFill>
              </a:defRPr>
            </a:lvl2pPr>
            <a:lvl3pPr>
              <a:defRPr sz="1600">
                <a:solidFill>
                  <a:srgbClr val="050028"/>
                </a:solidFill>
              </a:defRPr>
            </a:lvl3pPr>
            <a:lvl4pPr>
              <a:defRPr sz="1600">
                <a:solidFill>
                  <a:srgbClr val="050028"/>
                </a:solidFill>
              </a:defRPr>
            </a:lvl4pPr>
            <a:lvl5pPr>
              <a:defRPr sz="1600">
                <a:solidFill>
                  <a:srgbClr val="050028"/>
                </a:solidFill>
              </a:defRPr>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Rectangle 11"/>
          <p:cNvSpPr>
            <a:spLocks noGrp="1" noChangeArrowheads="1"/>
          </p:cNvSpPr>
          <p:nvPr>
            <p:ph type="sldNum" sz="quarter" idx="12"/>
          </p:nvPr>
        </p:nvSpPr>
        <p:spPr>
          <a:ln/>
        </p:spPr>
        <p:txBody>
          <a:bodyPr/>
          <a:lstStyle>
            <a:lvl1pPr>
              <a:defRPr/>
            </a:lvl1pPr>
          </a:lstStyle>
          <a:p>
            <a:pPr>
              <a:defRPr/>
            </a:pPr>
            <a:fld id="{9ED7ECFF-FA89-41CD-A3DC-20FDD1B474A7}" type="slidenum">
              <a:rPr lang="da-DK"/>
              <a:pPr>
                <a:defRPr/>
              </a:pPr>
              <a:t>‹nr.›</a:t>
            </a:fld>
            <a:endParaRPr lang="da-DK" dirty="0"/>
          </a:p>
        </p:txBody>
      </p:sp>
      <p:sp>
        <p:nvSpPr>
          <p:cNvPr id="17" name="Pladsholder til tekst 16"/>
          <p:cNvSpPr>
            <a:spLocks noGrp="1"/>
          </p:cNvSpPr>
          <p:nvPr>
            <p:ph type="body" sz="quarter" idx="24" hasCustomPrompt="1"/>
          </p:nvPr>
        </p:nvSpPr>
        <p:spPr>
          <a:xfrm>
            <a:off x="6191251" y="5565775"/>
            <a:ext cx="3937000" cy="212726"/>
          </a:xfrm>
        </p:spPr>
        <p:txBody>
          <a:bodyPr/>
          <a:lstStyle>
            <a:lvl1pPr marL="0" indent="0">
              <a:buNone/>
              <a:defRPr sz="900" i="1"/>
            </a:lvl1pPr>
            <a:lvl2pPr>
              <a:defRPr i="1"/>
            </a:lvl2pPr>
            <a:lvl3pPr>
              <a:defRPr i="1"/>
            </a:lvl3pPr>
            <a:lvl4pPr>
              <a:defRPr i="1"/>
            </a:lvl4pPr>
            <a:lvl5pPr>
              <a:defRPr i="1"/>
            </a:lvl5pPr>
          </a:lstStyle>
          <a:p>
            <a:pPr lvl="0"/>
            <a:r>
              <a:rPr lang="da-DK" dirty="0"/>
              <a:t>Angiv kilde</a:t>
            </a:r>
          </a:p>
        </p:txBody>
      </p:sp>
      <p:pic>
        <p:nvPicPr>
          <p:cNvPr id="8" name="Picture 2" descr="Pressemateriale">
            <a:extLst>
              <a:ext uri="{FF2B5EF4-FFF2-40B4-BE49-F238E27FC236}">
                <a16:creationId xmlns:a16="http://schemas.microsoft.com/office/drawing/2014/main" id="{1AABD5A9-0128-4835-8B77-2F9B1FB91B3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0507" y="5755687"/>
            <a:ext cx="1182652" cy="715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2222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5" name="Pladsholder til diasnummer 4"/>
          <p:cNvSpPr>
            <a:spLocks noGrp="1"/>
          </p:cNvSpPr>
          <p:nvPr>
            <p:ph type="sldNum" sz="quarter" idx="12"/>
          </p:nvPr>
        </p:nvSpPr>
        <p:spPr/>
        <p:txBody>
          <a:bodyPr/>
          <a:lstStyle/>
          <a:p>
            <a:pPr>
              <a:defRPr/>
            </a:pPr>
            <a:fld id="{FF8781D9-8F8F-4B10-9E7A-CD725C92131A}" type="slidenum">
              <a:rPr lang="da-DK" smtClean="0"/>
              <a:pPr>
                <a:defRPr/>
              </a:pPr>
              <a:t>‹nr.›</a:t>
            </a:fld>
            <a:endParaRPr lang="da-DK" dirty="0"/>
          </a:p>
        </p:txBody>
      </p:sp>
      <p:pic>
        <p:nvPicPr>
          <p:cNvPr id="4" name="Picture 2" descr="Pressemateriale">
            <a:extLst>
              <a:ext uri="{FF2B5EF4-FFF2-40B4-BE49-F238E27FC236}">
                <a16:creationId xmlns:a16="http://schemas.microsoft.com/office/drawing/2014/main" id="{9311CD61-6E4F-4E0C-853C-6235E597407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0507" y="5755687"/>
            <a:ext cx="1182652" cy="715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48665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omt">
    <p:spTree>
      <p:nvGrpSpPr>
        <p:cNvPr id="1" name=""/>
        <p:cNvGrpSpPr/>
        <p:nvPr/>
      </p:nvGrpSpPr>
      <p:grpSpPr>
        <a:xfrm>
          <a:off x="0" y="0"/>
          <a:ext cx="0" cy="0"/>
          <a:chOff x="0" y="0"/>
          <a:chExt cx="0" cy="0"/>
        </a:xfrm>
      </p:grpSpPr>
      <p:sp>
        <p:nvSpPr>
          <p:cNvPr id="3" name="Pladsholder til dato 2"/>
          <p:cNvSpPr>
            <a:spLocks noGrp="1"/>
          </p:cNvSpPr>
          <p:nvPr>
            <p:ph type="dt" sz="half" idx="10"/>
          </p:nvPr>
        </p:nvSpPr>
        <p:spPr>
          <a:xfrm>
            <a:off x="6285837" y="6276976"/>
            <a:ext cx="958851" cy="144463"/>
          </a:xfrm>
          <a:prstGeom prst="rect">
            <a:avLst/>
          </a:prstGeom>
        </p:spPr>
        <p:txBody>
          <a:bodyPr/>
          <a:lstStyle/>
          <a:p>
            <a:pPr>
              <a:defRPr/>
            </a:pPr>
            <a:fld id="{3CE2DA37-C166-4CFA-B090-1FDD8C20C36E}" type="datetime1">
              <a:rPr lang="da-DK" smtClean="0"/>
              <a:t>09-11-2022</a:t>
            </a:fld>
            <a:endParaRPr lang="da-DK" dirty="0"/>
          </a:p>
        </p:txBody>
      </p:sp>
      <p:sp>
        <p:nvSpPr>
          <p:cNvPr id="4" name="Pladsholder til sidefod 3"/>
          <p:cNvSpPr>
            <a:spLocks noGrp="1"/>
          </p:cNvSpPr>
          <p:nvPr>
            <p:ph type="ftr" sz="quarter" idx="11"/>
          </p:nvPr>
        </p:nvSpPr>
        <p:spPr>
          <a:xfrm>
            <a:off x="7323765" y="6276976"/>
            <a:ext cx="3860800" cy="144463"/>
          </a:xfrm>
          <a:prstGeom prst="rect">
            <a:avLst/>
          </a:prstGeom>
        </p:spPr>
        <p:txBody>
          <a:bodyPr/>
          <a:lstStyle/>
          <a:p>
            <a:pPr>
              <a:defRPr/>
            </a:pPr>
            <a:r>
              <a:rPr lang="da-DK"/>
              <a:t>Lynkursus i PowerPoint </a:t>
            </a:r>
          </a:p>
        </p:txBody>
      </p:sp>
      <p:sp>
        <p:nvSpPr>
          <p:cNvPr id="5" name="Pladsholder til diasnummer 4"/>
          <p:cNvSpPr>
            <a:spLocks noGrp="1"/>
          </p:cNvSpPr>
          <p:nvPr>
            <p:ph type="sldNum" sz="quarter" idx="12"/>
          </p:nvPr>
        </p:nvSpPr>
        <p:spPr/>
        <p:txBody>
          <a:bodyPr/>
          <a:lstStyle/>
          <a:p>
            <a:pPr>
              <a:defRPr/>
            </a:pPr>
            <a:fld id="{FF8781D9-8F8F-4B10-9E7A-CD725C92131A}" type="slidenum">
              <a:rPr lang="da-DK" smtClean="0"/>
              <a:pPr>
                <a:defRPr/>
              </a:pPr>
              <a:t>‹nr.›</a:t>
            </a:fld>
            <a:endParaRPr lang="da-DK" dirty="0"/>
          </a:p>
        </p:txBody>
      </p:sp>
      <p:sp>
        <p:nvSpPr>
          <p:cNvPr id="8" name="Pladsholder til dato 2"/>
          <p:cNvSpPr txBox="1">
            <a:spLocks/>
          </p:cNvSpPr>
          <p:nvPr userDrawn="1"/>
        </p:nvSpPr>
        <p:spPr bwMode="auto">
          <a:xfrm>
            <a:off x="1121833" y="6276976"/>
            <a:ext cx="958851" cy="14446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defPPr>
              <a:defRPr lang="en-US"/>
            </a:defPPr>
            <a:lvl1pPr algn="l" rtl="0" fontAlgn="base">
              <a:spcBef>
                <a:spcPct val="0"/>
              </a:spcBef>
              <a:spcAft>
                <a:spcPct val="0"/>
              </a:spcAft>
              <a:defRPr sz="1000" kern="1200" smtClean="0">
                <a:solidFill>
                  <a:schemeClr val="tx1"/>
                </a:solidFill>
                <a:latin typeface="+mn-lt"/>
                <a:ea typeface="+mn-ea"/>
                <a:cs typeface="+mn-cs"/>
              </a:defRPr>
            </a:lvl1pPr>
            <a:lvl2pPr marL="457200" algn="l" rtl="0" fontAlgn="base">
              <a:spcBef>
                <a:spcPct val="0"/>
              </a:spcBef>
              <a:spcAft>
                <a:spcPct val="0"/>
              </a:spcAft>
              <a:defRPr sz="1400" kern="1200">
                <a:solidFill>
                  <a:schemeClr val="tx1"/>
                </a:solidFill>
                <a:latin typeface="Arial" charset="0"/>
                <a:ea typeface="+mn-ea"/>
                <a:cs typeface="+mn-cs"/>
              </a:defRPr>
            </a:lvl2pPr>
            <a:lvl3pPr marL="914400" algn="l" rtl="0" fontAlgn="base">
              <a:spcBef>
                <a:spcPct val="0"/>
              </a:spcBef>
              <a:spcAft>
                <a:spcPct val="0"/>
              </a:spcAft>
              <a:defRPr sz="1400" kern="1200">
                <a:solidFill>
                  <a:schemeClr val="tx1"/>
                </a:solidFill>
                <a:latin typeface="Arial" charset="0"/>
                <a:ea typeface="+mn-ea"/>
                <a:cs typeface="+mn-cs"/>
              </a:defRPr>
            </a:lvl3pPr>
            <a:lvl4pPr marL="1371600" algn="l" rtl="0" fontAlgn="base">
              <a:spcBef>
                <a:spcPct val="0"/>
              </a:spcBef>
              <a:spcAft>
                <a:spcPct val="0"/>
              </a:spcAft>
              <a:defRPr sz="1400" kern="1200">
                <a:solidFill>
                  <a:schemeClr val="tx1"/>
                </a:solidFill>
                <a:latin typeface="Arial" charset="0"/>
                <a:ea typeface="+mn-ea"/>
                <a:cs typeface="+mn-cs"/>
              </a:defRPr>
            </a:lvl4pPr>
            <a:lvl5pPr marL="1828800" algn="l" rtl="0" fontAlgn="base">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a:defRPr/>
            </a:pPr>
            <a:fld id="{099C86B4-6914-455E-9E97-52AF3821FD7D}" type="datetime1">
              <a:rPr lang="da-DK" sz="1000" smtClean="0"/>
              <a:pPr>
                <a:defRPr/>
              </a:pPr>
              <a:t>09-11-2022</a:t>
            </a:fld>
            <a:endParaRPr lang="da-DK" sz="1000" dirty="0"/>
          </a:p>
        </p:txBody>
      </p:sp>
      <p:pic>
        <p:nvPicPr>
          <p:cNvPr id="6" name="Picture 2" descr="Pressemateriale">
            <a:extLst>
              <a:ext uri="{FF2B5EF4-FFF2-40B4-BE49-F238E27FC236}">
                <a16:creationId xmlns:a16="http://schemas.microsoft.com/office/drawing/2014/main" id="{724DB856-A1F8-4D4F-A85D-D7FD8CD70B1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0507" y="5755687"/>
            <a:ext cx="1182652" cy="715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69663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Citat dias med baggrundsbillede">
    <p:spTree>
      <p:nvGrpSpPr>
        <p:cNvPr id="1" name=""/>
        <p:cNvGrpSpPr/>
        <p:nvPr/>
      </p:nvGrpSpPr>
      <p:grpSpPr>
        <a:xfrm>
          <a:off x="0" y="0"/>
          <a:ext cx="0" cy="0"/>
          <a:chOff x="0" y="0"/>
          <a:chExt cx="0" cy="0"/>
        </a:xfrm>
      </p:grpSpPr>
      <p:sp>
        <p:nvSpPr>
          <p:cNvPr id="5" name="Line 6"/>
          <p:cNvSpPr>
            <a:spLocks noChangeShapeType="1"/>
          </p:cNvSpPr>
          <p:nvPr userDrawn="1"/>
        </p:nvSpPr>
        <p:spPr bwMode="auto">
          <a:xfrm flipV="1">
            <a:off x="131233" y="109539"/>
            <a:ext cx="2575984" cy="1004887"/>
          </a:xfrm>
          <a:prstGeom prst="line">
            <a:avLst/>
          </a:prstGeom>
          <a:noFill/>
          <a:ln w="8">
            <a:solidFill>
              <a:schemeClr val="bg2"/>
            </a:solidFill>
            <a:prstDash val="solid"/>
            <a:round/>
            <a:headEnd/>
            <a:tailEnd/>
          </a:ln>
        </p:spPr>
        <p:txBody>
          <a:bodyPr/>
          <a:lstStyle/>
          <a:p>
            <a:pPr>
              <a:spcBef>
                <a:spcPct val="50000"/>
              </a:spcBef>
              <a:defRPr/>
            </a:pPr>
            <a:endParaRPr lang="da-DK" sz="1400"/>
          </a:p>
        </p:txBody>
      </p:sp>
      <p:sp>
        <p:nvSpPr>
          <p:cNvPr id="6" name="Line 7"/>
          <p:cNvSpPr>
            <a:spLocks noChangeShapeType="1"/>
          </p:cNvSpPr>
          <p:nvPr userDrawn="1"/>
        </p:nvSpPr>
        <p:spPr bwMode="auto">
          <a:xfrm flipV="1">
            <a:off x="673100" y="4838701"/>
            <a:ext cx="11347451" cy="1897063"/>
          </a:xfrm>
          <a:prstGeom prst="line">
            <a:avLst/>
          </a:prstGeom>
          <a:noFill/>
          <a:ln w="8">
            <a:solidFill>
              <a:schemeClr val="bg2"/>
            </a:solidFill>
            <a:prstDash val="solid"/>
            <a:round/>
            <a:headEnd/>
            <a:tailEnd/>
          </a:ln>
        </p:spPr>
        <p:txBody>
          <a:bodyPr/>
          <a:lstStyle/>
          <a:p>
            <a:pPr>
              <a:spcBef>
                <a:spcPct val="50000"/>
              </a:spcBef>
              <a:defRPr/>
            </a:pPr>
            <a:endParaRPr lang="da-DK" sz="1400"/>
          </a:p>
        </p:txBody>
      </p:sp>
      <p:sp>
        <p:nvSpPr>
          <p:cNvPr id="2" name="Title 1"/>
          <p:cNvSpPr>
            <a:spLocks noGrp="1"/>
          </p:cNvSpPr>
          <p:nvPr>
            <p:ph type="title"/>
          </p:nvPr>
        </p:nvSpPr>
        <p:spPr>
          <a:xfrm>
            <a:off x="1123200" y="1389600"/>
            <a:ext cx="9940800" cy="2322000"/>
          </a:xfrm>
        </p:spPr>
        <p:txBody>
          <a:bodyPr/>
          <a:lstStyle>
            <a:lvl1pPr algn="r">
              <a:defRPr>
                <a:solidFill>
                  <a:schemeClr val="bg2"/>
                </a:solidFill>
              </a:defRPr>
            </a:lvl1pPr>
          </a:lstStyle>
          <a:p>
            <a:r>
              <a:rPr lang="da-DK"/>
              <a:t>Klik for at redigere i master</a:t>
            </a:r>
            <a:endParaRPr lang="da-DK" dirty="0"/>
          </a:p>
        </p:txBody>
      </p:sp>
      <p:sp>
        <p:nvSpPr>
          <p:cNvPr id="8" name="Text Placeholder 7"/>
          <p:cNvSpPr>
            <a:spLocks noGrp="1"/>
          </p:cNvSpPr>
          <p:nvPr>
            <p:ph type="body" sz="quarter" idx="13"/>
          </p:nvPr>
        </p:nvSpPr>
        <p:spPr>
          <a:xfrm>
            <a:off x="1123200" y="3855600"/>
            <a:ext cx="9940800" cy="360000"/>
          </a:xfrm>
        </p:spPr>
        <p:txBody>
          <a:bodyPr/>
          <a:lstStyle>
            <a:lvl1pPr algn="r">
              <a:buFontTx/>
              <a:buNone/>
              <a:defRPr sz="1400">
                <a:solidFill>
                  <a:schemeClr val="bg1"/>
                </a:solidFill>
              </a:defRPr>
            </a:lvl1pPr>
            <a:lvl2pPr algn="r">
              <a:buFontTx/>
              <a:buNone/>
              <a:defRPr>
                <a:solidFill>
                  <a:schemeClr val="bg2"/>
                </a:solidFill>
              </a:defRPr>
            </a:lvl2pPr>
            <a:lvl3pPr algn="r">
              <a:buFontTx/>
              <a:buNone/>
              <a:defRPr>
                <a:solidFill>
                  <a:schemeClr val="bg2"/>
                </a:solidFill>
              </a:defRPr>
            </a:lvl3pPr>
            <a:lvl4pPr algn="r">
              <a:buFontTx/>
              <a:buNone/>
              <a:defRPr>
                <a:solidFill>
                  <a:schemeClr val="bg2"/>
                </a:solidFill>
              </a:defRPr>
            </a:lvl4pPr>
            <a:lvl5pPr algn="r">
              <a:buFontTx/>
              <a:buNone/>
              <a:defRPr>
                <a:solidFill>
                  <a:schemeClr val="bg2"/>
                </a:solidFill>
              </a:defRPr>
            </a:lvl5pPr>
          </a:lstStyle>
          <a:p>
            <a:pPr lvl="0"/>
            <a:r>
              <a:rPr lang="da-DK"/>
              <a:t>Klik for at redigere i master</a:t>
            </a:r>
          </a:p>
        </p:txBody>
      </p:sp>
      <p:sp>
        <p:nvSpPr>
          <p:cNvPr id="10" name="Slide Number Placeholder 4"/>
          <p:cNvSpPr>
            <a:spLocks noGrp="1"/>
          </p:cNvSpPr>
          <p:nvPr>
            <p:ph type="sldNum" sz="quarter" idx="17"/>
          </p:nvPr>
        </p:nvSpPr>
        <p:spPr/>
        <p:txBody>
          <a:bodyPr/>
          <a:lstStyle>
            <a:lvl1pPr>
              <a:defRPr smtClean="0">
                <a:solidFill>
                  <a:schemeClr val="bg2"/>
                </a:solidFill>
              </a:defRPr>
            </a:lvl1pPr>
          </a:lstStyle>
          <a:p>
            <a:pPr>
              <a:defRPr/>
            </a:pPr>
            <a:fld id="{44630711-01E4-4A3A-B225-756321C06BC8}" type="slidenum">
              <a:rPr lang="da-DK"/>
              <a:pPr>
                <a:defRPr/>
              </a:pPr>
              <a:t>‹nr.›</a:t>
            </a:fld>
            <a:endParaRPr lang="da-DK" dirty="0"/>
          </a:p>
        </p:txBody>
      </p:sp>
      <p:sp>
        <p:nvSpPr>
          <p:cNvPr id="12" name="Rectangle 4"/>
          <p:cNvSpPr txBox="1">
            <a:spLocks noChangeArrowheads="1"/>
          </p:cNvSpPr>
          <p:nvPr userDrawn="1"/>
        </p:nvSpPr>
        <p:spPr bwMode="auto">
          <a:xfrm>
            <a:off x="1121833" y="6276976"/>
            <a:ext cx="958851" cy="14446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defPPr>
              <a:defRPr lang="en-US"/>
            </a:defPPr>
            <a:lvl1pPr algn="l" rtl="0" fontAlgn="base">
              <a:spcBef>
                <a:spcPct val="0"/>
              </a:spcBef>
              <a:spcAft>
                <a:spcPct val="0"/>
              </a:spcAft>
              <a:defRPr sz="1000" kern="1200" smtClean="0">
                <a:solidFill>
                  <a:schemeClr val="bg1"/>
                </a:solidFill>
                <a:latin typeface="+mn-lt"/>
                <a:ea typeface="+mn-ea"/>
                <a:cs typeface="+mn-cs"/>
              </a:defRPr>
            </a:lvl1pPr>
            <a:lvl2pPr marL="457200" algn="l" rtl="0" fontAlgn="base">
              <a:spcBef>
                <a:spcPct val="0"/>
              </a:spcBef>
              <a:spcAft>
                <a:spcPct val="0"/>
              </a:spcAft>
              <a:defRPr sz="1400" kern="1200">
                <a:solidFill>
                  <a:schemeClr val="tx1"/>
                </a:solidFill>
                <a:latin typeface="Arial" charset="0"/>
                <a:ea typeface="+mn-ea"/>
                <a:cs typeface="+mn-cs"/>
              </a:defRPr>
            </a:lvl2pPr>
            <a:lvl3pPr marL="914400" algn="l" rtl="0" fontAlgn="base">
              <a:spcBef>
                <a:spcPct val="0"/>
              </a:spcBef>
              <a:spcAft>
                <a:spcPct val="0"/>
              </a:spcAft>
              <a:defRPr sz="1400" kern="1200">
                <a:solidFill>
                  <a:schemeClr val="tx1"/>
                </a:solidFill>
                <a:latin typeface="Arial" charset="0"/>
                <a:ea typeface="+mn-ea"/>
                <a:cs typeface="+mn-cs"/>
              </a:defRPr>
            </a:lvl3pPr>
            <a:lvl4pPr marL="1371600" algn="l" rtl="0" fontAlgn="base">
              <a:spcBef>
                <a:spcPct val="0"/>
              </a:spcBef>
              <a:spcAft>
                <a:spcPct val="0"/>
              </a:spcAft>
              <a:defRPr sz="1400" kern="1200">
                <a:solidFill>
                  <a:schemeClr val="tx1"/>
                </a:solidFill>
                <a:latin typeface="Arial" charset="0"/>
                <a:ea typeface="+mn-ea"/>
                <a:cs typeface="+mn-cs"/>
              </a:defRPr>
            </a:lvl4pPr>
            <a:lvl5pPr marL="1828800" algn="l" rtl="0" fontAlgn="base">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a:defRPr/>
            </a:pPr>
            <a:endParaRPr lang="da-DK" sz="1000" dirty="0"/>
          </a:p>
        </p:txBody>
      </p:sp>
      <p:sp>
        <p:nvSpPr>
          <p:cNvPr id="14" name="Pladsholder til tekst 81"/>
          <p:cNvSpPr>
            <a:spLocks noGrp="1"/>
          </p:cNvSpPr>
          <p:nvPr>
            <p:ph type="body" sz="quarter" idx="18" hasCustomPrompt="1"/>
          </p:nvPr>
        </p:nvSpPr>
        <p:spPr>
          <a:xfrm rot="19980000">
            <a:off x="-19677" y="624459"/>
            <a:ext cx="2928000" cy="0"/>
          </a:xfrm>
          <a:prstGeom prst="rect">
            <a:avLst/>
          </a:prstGeom>
          <a:ln w="0">
            <a:solidFill>
              <a:schemeClr val="bg1"/>
            </a:solidFill>
          </a:ln>
        </p:spPr>
        <p:txBody>
          <a:bodyPr/>
          <a:lstStyle>
            <a:lvl1pPr marL="0" indent="0">
              <a:buNone/>
              <a:defRPr/>
            </a:lvl1pPr>
          </a:lstStyle>
          <a:p>
            <a:pPr lvl="0"/>
            <a:r>
              <a:rPr lang="da-DK" dirty="0"/>
              <a:t> </a:t>
            </a:r>
          </a:p>
        </p:txBody>
      </p:sp>
      <p:sp>
        <p:nvSpPr>
          <p:cNvPr id="16" name="Pladsholder til tekst 81"/>
          <p:cNvSpPr>
            <a:spLocks noGrp="1"/>
          </p:cNvSpPr>
          <p:nvPr>
            <p:ph type="body" sz="quarter" idx="19" hasCustomPrompt="1"/>
          </p:nvPr>
        </p:nvSpPr>
        <p:spPr>
          <a:xfrm rot="20844921">
            <a:off x="580456" y="5787343"/>
            <a:ext cx="11568000" cy="0"/>
          </a:xfrm>
          <a:prstGeom prst="rect">
            <a:avLst/>
          </a:prstGeom>
          <a:ln w="0">
            <a:solidFill>
              <a:schemeClr val="bg1"/>
            </a:solidFill>
          </a:ln>
        </p:spPr>
        <p:txBody>
          <a:bodyPr/>
          <a:lstStyle>
            <a:lvl1pPr marL="0" indent="0">
              <a:buNone/>
              <a:defRPr/>
            </a:lvl1pPr>
          </a:lstStyle>
          <a:p>
            <a:pPr lvl="0"/>
            <a:r>
              <a:rPr lang="da-DK" dirty="0"/>
              <a:t> </a:t>
            </a:r>
          </a:p>
        </p:txBody>
      </p:sp>
      <p:pic>
        <p:nvPicPr>
          <p:cNvPr id="11" name="Picture 2" descr="Pressemateriale">
            <a:extLst>
              <a:ext uri="{FF2B5EF4-FFF2-40B4-BE49-F238E27FC236}">
                <a16:creationId xmlns:a16="http://schemas.microsoft.com/office/drawing/2014/main" id="{791E41B2-E3E8-4BB7-96E1-6C367953284C}"/>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0507" y="5755687"/>
            <a:ext cx="1182652" cy="715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94999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op-billede og tekst">
    <p:spTree>
      <p:nvGrpSpPr>
        <p:cNvPr id="1" name=""/>
        <p:cNvGrpSpPr/>
        <p:nvPr/>
      </p:nvGrpSpPr>
      <p:grpSpPr>
        <a:xfrm>
          <a:off x="0" y="0"/>
          <a:ext cx="0" cy="0"/>
          <a:chOff x="0" y="0"/>
          <a:chExt cx="0" cy="0"/>
        </a:xfrm>
      </p:grpSpPr>
      <p:sp>
        <p:nvSpPr>
          <p:cNvPr id="2" name="Title 1"/>
          <p:cNvSpPr>
            <a:spLocks noGrp="1"/>
          </p:cNvSpPr>
          <p:nvPr>
            <p:ph type="title"/>
          </p:nvPr>
        </p:nvSpPr>
        <p:spPr>
          <a:xfrm>
            <a:off x="1123200" y="3765600"/>
            <a:ext cx="9940800" cy="813600"/>
          </a:xfrm>
        </p:spPr>
        <p:txBody>
          <a:bodyPr/>
          <a:lstStyle/>
          <a:p>
            <a:r>
              <a:rPr lang="da-DK"/>
              <a:t>Klik for at redigere i master</a:t>
            </a:r>
            <a:endParaRPr lang="da-DK" dirty="0"/>
          </a:p>
        </p:txBody>
      </p:sp>
      <p:sp>
        <p:nvSpPr>
          <p:cNvPr id="7" name="Text Placeholder 6"/>
          <p:cNvSpPr>
            <a:spLocks noGrp="1"/>
          </p:cNvSpPr>
          <p:nvPr>
            <p:ph type="body" sz="quarter" idx="13"/>
          </p:nvPr>
        </p:nvSpPr>
        <p:spPr>
          <a:xfrm>
            <a:off x="1123200" y="4654800"/>
            <a:ext cx="9940800" cy="1083600"/>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9" name="Picture Placeholder 8"/>
          <p:cNvSpPr>
            <a:spLocks noGrp="1"/>
          </p:cNvSpPr>
          <p:nvPr>
            <p:ph type="pic" sz="quarter" idx="14"/>
          </p:nvPr>
        </p:nvSpPr>
        <p:spPr>
          <a:xfrm>
            <a:off x="240000" y="180000"/>
            <a:ext cx="11707200" cy="3175200"/>
          </a:xfrm>
        </p:spPr>
        <p:txBody>
          <a:bodyPr/>
          <a:lstStyle/>
          <a:p>
            <a:pPr lvl="0"/>
            <a:r>
              <a:rPr lang="da-DK" noProof="0"/>
              <a:t>Klik på ikonet for at tilføje et billede</a:t>
            </a:r>
          </a:p>
        </p:txBody>
      </p:sp>
      <p:sp>
        <p:nvSpPr>
          <p:cNvPr id="8" name="Rectangle 11"/>
          <p:cNvSpPr>
            <a:spLocks noGrp="1" noChangeArrowheads="1"/>
          </p:cNvSpPr>
          <p:nvPr>
            <p:ph type="sldNum" sz="quarter" idx="17"/>
          </p:nvPr>
        </p:nvSpPr>
        <p:spPr>
          <a:ln/>
        </p:spPr>
        <p:txBody>
          <a:bodyPr/>
          <a:lstStyle>
            <a:lvl1pPr>
              <a:defRPr/>
            </a:lvl1pPr>
          </a:lstStyle>
          <a:p>
            <a:pPr>
              <a:defRPr/>
            </a:pPr>
            <a:fld id="{27AA9CE0-F8D6-4A95-9449-22948CAAAF8C}" type="slidenum">
              <a:rPr lang="da-DK"/>
              <a:pPr>
                <a:defRPr/>
              </a:pPr>
              <a:t>‹nr.›</a:t>
            </a:fld>
            <a:endParaRPr lang="da-DK" dirty="0"/>
          </a:p>
        </p:txBody>
      </p:sp>
      <p:sp>
        <p:nvSpPr>
          <p:cNvPr id="11" name="Pladsholder til tekst 81"/>
          <p:cNvSpPr>
            <a:spLocks noGrp="1"/>
          </p:cNvSpPr>
          <p:nvPr>
            <p:ph type="body" sz="quarter" idx="21" hasCustomPrompt="1"/>
          </p:nvPr>
        </p:nvSpPr>
        <p:spPr>
          <a:xfrm rot="19980000">
            <a:off x="-19677" y="624459"/>
            <a:ext cx="2928000" cy="0"/>
          </a:xfrm>
          <a:prstGeom prst="rect">
            <a:avLst/>
          </a:prstGeom>
          <a:ln w="0">
            <a:solidFill>
              <a:schemeClr val="bg1"/>
            </a:solidFill>
          </a:ln>
        </p:spPr>
        <p:txBody>
          <a:bodyPr/>
          <a:lstStyle>
            <a:lvl1pPr marL="0" indent="0">
              <a:buNone/>
              <a:defRPr/>
            </a:lvl1pPr>
          </a:lstStyle>
          <a:p>
            <a:pPr lvl="0"/>
            <a:r>
              <a:rPr lang="da-DK" dirty="0"/>
              <a:t> </a:t>
            </a:r>
          </a:p>
        </p:txBody>
      </p:sp>
      <p:pic>
        <p:nvPicPr>
          <p:cNvPr id="10" name="Picture 2" descr="Pressemateriale">
            <a:extLst>
              <a:ext uri="{FF2B5EF4-FFF2-40B4-BE49-F238E27FC236}">
                <a16:creationId xmlns:a16="http://schemas.microsoft.com/office/drawing/2014/main" id="{A74C6451-0925-4413-B25E-3CC8E906394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0507" y="5755687"/>
            <a:ext cx="1182652" cy="715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6621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2 billeder og 2 indhold">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240000" y="180000"/>
            <a:ext cx="5745600" cy="3175200"/>
          </a:xfrm>
        </p:spPr>
        <p:txBody>
          <a:bodyPr/>
          <a:lstStyle/>
          <a:p>
            <a:pPr lvl="0"/>
            <a:r>
              <a:rPr lang="da-DK" noProof="0"/>
              <a:t>Klik på ikonet for at tilføje et billede</a:t>
            </a:r>
          </a:p>
        </p:txBody>
      </p:sp>
      <p:sp>
        <p:nvSpPr>
          <p:cNvPr id="9" name="Picture Placeholder 8"/>
          <p:cNvSpPr>
            <a:spLocks noGrp="1"/>
          </p:cNvSpPr>
          <p:nvPr>
            <p:ph type="pic" sz="quarter" idx="14"/>
          </p:nvPr>
        </p:nvSpPr>
        <p:spPr>
          <a:xfrm>
            <a:off x="6220800" y="180000"/>
            <a:ext cx="5745600" cy="3175200"/>
          </a:xfrm>
        </p:spPr>
        <p:txBody>
          <a:bodyPr/>
          <a:lstStyle/>
          <a:p>
            <a:pPr lvl="0"/>
            <a:r>
              <a:rPr lang="da-DK" noProof="0"/>
              <a:t>Klik på ikonet for at tilføje et billede</a:t>
            </a:r>
          </a:p>
        </p:txBody>
      </p:sp>
      <p:sp>
        <p:nvSpPr>
          <p:cNvPr id="10" name="Content Placeholder 9"/>
          <p:cNvSpPr>
            <a:spLocks noGrp="1"/>
          </p:cNvSpPr>
          <p:nvPr>
            <p:ph sz="quarter" idx="16"/>
          </p:nvPr>
        </p:nvSpPr>
        <p:spPr>
          <a:xfrm>
            <a:off x="6220800" y="3794400"/>
            <a:ext cx="4872000" cy="1980000"/>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2" name="Rectangle 11"/>
          <p:cNvSpPr>
            <a:spLocks noGrp="1" noChangeArrowheads="1"/>
          </p:cNvSpPr>
          <p:nvPr>
            <p:ph type="sldNum" sz="quarter" idx="19"/>
          </p:nvPr>
        </p:nvSpPr>
        <p:spPr>
          <a:ln/>
        </p:spPr>
        <p:txBody>
          <a:bodyPr/>
          <a:lstStyle>
            <a:lvl1pPr>
              <a:defRPr/>
            </a:lvl1pPr>
          </a:lstStyle>
          <a:p>
            <a:pPr>
              <a:defRPr/>
            </a:pPr>
            <a:fld id="{D5B12BA4-1EB4-470F-93E0-F57AD107B737}" type="slidenum">
              <a:rPr lang="da-DK"/>
              <a:pPr>
                <a:defRPr/>
              </a:pPr>
              <a:t>‹nr.›</a:t>
            </a:fld>
            <a:endParaRPr lang="da-DK" dirty="0"/>
          </a:p>
        </p:txBody>
      </p:sp>
      <p:sp>
        <p:nvSpPr>
          <p:cNvPr id="22" name="Content Placeholder 9"/>
          <p:cNvSpPr>
            <a:spLocks noGrp="1"/>
          </p:cNvSpPr>
          <p:nvPr>
            <p:ph sz="quarter" idx="20"/>
          </p:nvPr>
        </p:nvSpPr>
        <p:spPr>
          <a:xfrm>
            <a:off x="1103445" y="3789040"/>
            <a:ext cx="4872000" cy="1980000"/>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7" name="Pladsholder til tekst 81"/>
          <p:cNvSpPr>
            <a:spLocks noGrp="1"/>
          </p:cNvSpPr>
          <p:nvPr>
            <p:ph type="body" sz="quarter" idx="21" hasCustomPrompt="1"/>
          </p:nvPr>
        </p:nvSpPr>
        <p:spPr>
          <a:xfrm rot="19980000">
            <a:off x="-19677" y="624459"/>
            <a:ext cx="2928000" cy="0"/>
          </a:xfrm>
          <a:prstGeom prst="rect">
            <a:avLst/>
          </a:prstGeom>
          <a:ln w="0">
            <a:solidFill>
              <a:schemeClr val="bg1"/>
            </a:solidFill>
          </a:ln>
        </p:spPr>
        <p:txBody>
          <a:bodyPr/>
          <a:lstStyle>
            <a:lvl1pPr marL="0" indent="0">
              <a:buNone/>
              <a:defRPr/>
            </a:lvl1pPr>
          </a:lstStyle>
          <a:p>
            <a:pPr lvl="0"/>
            <a:r>
              <a:rPr lang="da-DK" dirty="0"/>
              <a:t> </a:t>
            </a:r>
          </a:p>
        </p:txBody>
      </p:sp>
      <p:pic>
        <p:nvPicPr>
          <p:cNvPr id="8" name="Picture 2" descr="Pressemateriale">
            <a:extLst>
              <a:ext uri="{FF2B5EF4-FFF2-40B4-BE49-F238E27FC236}">
                <a16:creationId xmlns:a16="http://schemas.microsoft.com/office/drawing/2014/main" id="{D3B0B245-04EF-4116-8C67-5B6B34F035E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0507" y="5755687"/>
            <a:ext cx="1182652" cy="715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43168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ekst og billede">
    <p:spTree>
      <p:nvGrpSpPr>
        <p:cNvPr id="1" name=""/>
        <p:cNvGrpSpPr/>
        <p:nvPr/>
      </p:nvGrpSpPr>
      <p:grpSpPr>
        <a:xfrm>
          <a:off x="0" y="0"/>
          <a:ext cx="0" cy="0"/>
          <a:chOff x="0" y="0"/>
          <a:chExt cx="0" cy="0"/>
        </a:xfrm>
      </p:grpSpPr>
      <p:sp>
        <p:nvSpPr>
          <p:cNvPr id="2" name="Title 1"/>
          <p:cNvSpPr>
            <a:spLocks noGrp="1"/>
          </p:cNvSpPr>
          <p:nvPr>
            <p:ph type="title"/>
          </p:nvPr>
        </p:nvSpPr>
        <p:spPr>
          <a:xfrm>
            <a:off x="1123200" y="896400"/>
            <a:ext cx="4867200" cy="558000"/>
          </a:xfrm>
        </p:spPr>
        <p:txBody>
          <a:bodyPr/>
          <a:lstStyle/>
          <a:p>
            <a:r>
              <a:rPr lang="da-DK"/>
              <a:t>Klik for at redigere i master</a:t>
            </a:r>
            <a:endParaRPr lang="da-DK" dirty="0"/>
          </a:p>
        </p:txBody>
      </p:sp>
      <p:sp>
        <p:nvSpPr>
          <p:cNvPr id="7" name="Text Placeholder 6"/>
          <p:cNvSpPr>
            <a:spLocks noGrp="1"/>
          </p:cNvSpPr>
          <p:nvPr>
            <p:ph type="body" sz="quarter" idx="13"/>
          </p:nvPr>
        </p:nvSpPr>
        <p:spPr>
          <a:xfrm>
            <a:off x="1123200" y="1764000"/>
            <a:ext cx="4867200" cy="950400"/>
          </a:xfrm>
        </p:spPr>
        <p:txBody>
          <a:bodyPr/>
          <a:lstStyle>
            <a:lvl1pPr marL="0" indent="0">
              <a:lnSpc>
                <a:spcPts val="2200"/>
              </a:lnSpc>
              <a:buFontTx/>
              <a:buNone/>
              <a:defRPr sz="2200"/>
            </a:lvl1pPr>
            <a:lvl2pPr>
              <a:defRPr sz="2200"/>
            </a:lvl2pPr>
            <a:lvl3pPr>
              <a:defRPr sz="2200"/>
            </a:lvl3pPr>
            <a:lvl4pPr>
              <a:defRPr sz="2200"/>
            </a:lvl4pPr>
            <a:lvl5pPr>
              <a:defRPr sz="2200"/>
            </a:lvl5pPr>
          </a:lstStyle>
          <a:p>
            <a:pPr lvl="0"/>
            <a:r>
              <a:rPr lang="da-DK"/>
              <a:t>Klik for at redigere i master</a:t>
            </a:r>
          </a:p>
        </p:txBody>
      </p:sp>
      <p:sp>
        <p:nvSpPr>
          <p:cNvPr id="9" name="Text Placeholder 8"/>
          <p:cNvSpPr>
            <a:spLocks noGrp="1"/>
          </p:cNvSpPr>
          <p:nvPr>
            <p:ph type="body" sz="quarter" idx="14"/>
          </p:nvPr>
        </p:nvSpPr>
        <p:spPr>
          <a:xfrm>
            <a:off x="1123200" y="2782800"/>
            <a:ext cx="4867200" cy="2995200"/>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1" name="Picture Placeholder 10"/>
          <p:cNvSpPr>
            <a:spLocks noGrp="1"/>
          </p:cNvSpPr>
          <p:nvPr>
            <p:ph type="pic" sz="quarter" idx="15"/>
          </p:nvPr>
        </p:nvSpPr>
        <p:spPr>
          <a:xfrm>
            <a:off x="6331200" y="180000"/>
            <a:ext cx="5620800" cy="6498000"/>
          </a:xfrm>
        </p:spPr>
        <p:txBody>
          <a:bodyPr/>
          <a:lstStyle/>
          <a:p>
            <a:pPr lvl="0"/>
            <a:r>
              <a:rPr lang="da-DK" noProof="0"/>
              <a:t>Klik på ikonet for at tilføje et billede</a:t>
            </a:r>
          </a:p>
        </p:txBody>
      </p:sp>
      <p:sp>
        <p:nvSpPr>
          <p:cNvPr id="10" name="Rectangle 11"/>
          <p:cNvSpPr>
            <a:spLocks noGrp="1" noChangeArrowheads="1"/>
          </p:cNvSpPr>
          <p:nvPr>
            <p:ph type="sldNum" sz="quarter" idx="18"/>
          </p:nvPr>
        </p:nvSpPr>
        <p:spPr>
          <a:ln/>
        </p:spPr>
        <p:txBody>
          <a:bodyPr/>
          <a:lstStyle>
            <a:lvl1pPr>
              <a:defRPr/>
            </a:lvl1pPr>
          </a:lstStyle>
          <a:p>
            <a:pPr>
              <a:defRPr/>
            </a:pPr>
            <a:fld id="{492A6E52-2412-4A97-8014-C073328D7341}" type="slidenum">
              <a:rPr lang="da-DK"/>
              <a:pPr>
                <a:defRPr/>
              </a:pPr>
              <a:t>‹nr.›</a:t>
            </a:fld>
            <a:endParaRPr lang="da-DK" dirty="0"/>
          </a:p>
        </p:txBody>
      </p:sp>
      <p:pic>
        <p:nvPicPr>
          <p:cNvPr id="8" name="Picture 2" descr="Pressemateriale">
            <a:extLst>
              <a:ext uri="{FF2B5EF4-FFF2-40B4-BE49-F238E27FC236}">
                <a16:creationId xmlns:a16="http://schemas.microsoft.com/office/drawing/2014/main" id="{CBBB8A27-6857-4BD3-AE07-A02B73B658B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0507" y="5755687"/>
            <a:ext cx="1182652" cy="715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9410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Brugerdefineret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ED71C3-E1A3-4D72-A344-B23F95DF69C5}"/>
              </a:ext>
            </a:extLst>
          </p:cNvPr>
          <p:cNvSpPr>
            <a:spLocks noGrp="1"/>
          </p:cNvSpPr>
          <p:nvPr>
            <p:ph type="title"/>
          </p:nvPr>
        </p:nvSpPr>
        <p:spPr/>
        <p:txBody>
          <a:bodyPr/>
          <a:lstStyle>
            <a:lvl1pPr>
              <a:defRPr>
                <a:solidFill>
                  <a:schemeClr val="bg1"/>
                </a:solidFill>
              </a:defRPr>
            </a:lvl1pPr>
          </a:lstStyle>
          <a:p>
            <a:r>
              <a:rPr lang="da-DK" dirty="0"/>
              <a:t>Klik for at redigere titeltypografien i masteren</a:t>
            </a:r>
          </a:p>
        </p:txBody>
      </p:sp>
      <p:sp>
        <p:nvSpPr>
          <p:cNvPr id="3" name="Pladsholder til slidenummer 2">
            <a:extLst>
              <a:ext uri="{FF2B5EF4-FFF2-40B4-BE49-F238E27FC236}">
                <a16:creationId xmlns:a16="http://schemas.microsoft.com/office/drawing/2014/main" id="{0019473D-6CE2-4694-9AED-58D6F10A4795}"/>
              </a:ext>
            </a:extLst>
          </p:cNvPr>
          <p:cNvSpPr>
            <a:spLocks noGrp="1"/>
          </p:cNvSpPr>
          <p:nvPr>
            <p:ph type="sldNum" sz="quarter" idx="10"/>
          </p:nvPr>
        </p:nvSpPr>
        <p:spPr/>
        <p:txBody>
          <a:bodyPr/>
          <a:lstStyle/>
          <a:p>
            <a:pPr>
              <a:defRPr/>
            </a:pPr>
            <a:fld id="{FF8781D9-8F8F-4B10-9E7A-CD725C92131A}" type="slidenum">
              <a:rPr lang="da-DK" smtClean="0"/>
              <a:pPr>
                <a:defRPr/>
              </a:pPr>
              <a:t>‹nr.›</a:t>
            </a:fld>
            <a:endParaRPr lang="da-DK" dirty="0"/>
          </a:p>
        </p:txBody>
      </p:sp>
      <mc:AlternateContent xmlns:mc="http://schemas.openxmlformats.org/markup-compatibility/2006" xmlns:p14="http://schemas.microsoft.com/office/powerpoint/2010/main">
        <mc:Choice Requires="p14">
          <p:contentPart p14:bwMode="auto" r:id="rId2">
            <p14:nvContentPartPr>
              <p14:cNvPr id="7" name="Håndskrift 6">
                <a:extLst>
                  <a:ext uri="{FF2B5EF4-FFF2-40B4-BE49-F238E27FC236}">
                    <a16:creationId xmlns:a16="http://schemas.microsoft.com/office/drawing/2014/main" id="{A803AE58-DFF4-4867-9F31-270564522062}"/>
                  </a:ext>
                </a:extLst>
              </p14:cNvPr>
              <p14:cNvContentPartPr/>
              <p14:nvPr userDrawn="1"/>
            </p14:nvContentPartPr>
            <p14:xfrm>
              <a:off x="7491277" y="3047186"/>
              <a:ext cx="4754520" cy="4021200"/>
            </p14:xfrm>
          </p:contentPart>
        </mc:Choice>
        <mc:Fallback xmlns="">
          <p:pic>
            <p:nvPicPr>
              <p:cNvPr id="7" name="Håndskrift 6">
                <a:extLst>
                  <a:ext uri="{FF2B5EF4-FFF2-40B4-BE49-F238E27FC236}">
                    <a16:creationId xmlns:a16="http://schemas.microsoft.com/office/drawing/2014/main" id="{A803AE58-DFF4-4867-9F31-270564522062}"/>
                  </a:ext>
                </a:extLst>
              </p:cNvPr>
              <p:cNvPicPr/>
              <p:nvPr/>
            </p:nvPicPr>
            <p:blipFill>
              <a:blip r:embed="rId3"/>
              <a:stretch>
                <a:fillRect/>
              </a:stretch>
            </p:blipFill>
            <p:spPr>
              <a:xfrm>
                <a:off x="7473637" y="3029186"/>
                <a:ext cx="4790160" cy="40568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1" name="Håndskrift 10">
                <a:extLst>
                  <a:ext uri="{FF2B5EF4-FFF2-40B4-BE49-F238E27FC236}">
                    <a16:creationId xmlns:a16="http://schemas.microsoft.com/office/drawing/2014/main" id="{0E10EAF1-29B9-4A2C-A708-F42766BFB61B}"/>
                  </a:ext>
                </a:extLst>
              </p14:cNvPr>
              <p14:cNvContentPartPr/>
              <p14:nvPr userDrawn="1"/>
            </p14:nvContentPartPr>
            <p14:xfrm>
              <a:off x="-118652" y="-324494"/>
              <a:ext cx="2508120" cy="2116800"/>
            </p14:xfrm>
          </p:contentPart>
        </mc:Choice>
        <mc:Fallback xmlns="">
          <p:pic>
            <p:nvPicPr>
              <p:cNvPr id="11" name="Håndskrift 10">
                <a:extLst>
                  <a:ext uri="{FF2B5EF4-FFF2-40B4-BE49-F238E27FC236}">
                    <a16:creationId xmlns:a16="http://schemas.microsoft.com/office/drawing/2014/main" id="{0E10EAF1-29B9-4A2C-A708-F42766BFB61B}"/>
                  </a:ext>
                </a:extLst>
              </p:cNvPr>
              <p:cNvPicPr/>
              <p:nvPr/>
            </p:nvPicPr>
            <p:blipFill>
              <a:blip r:embed="rId5"/>
              <a:stretch>
                <a:fillRect/>
              </a:stretch>
            </p:blipFill>
            <p:spPr>
              <a:xfrm>
                <a:off x="-136292" y="-342494"/>
                <a:ext cx="2543760" cy="2152440"/>
              </a:xfrm>
              <a:prstGeom prst="rect">
                <a:avLst/>
              </a:prstGeom>
            </p:spPr>
          </p:pic>
        </mc:Fallback>
      </mc:AlternateContent>
      <p:sp>
        <p:nvSpPr>
          <p:cNvPr id="12" name="Tekstfelt 11">
            <a:extLst>
              <a:ext uri="{FF2B5EF4-FFF2-40B4-BE49-F238E27FC236}">
                <a16:creationId xmlns:a16="http://schemas.microsoft.com/office/drawing/2014/main" id="{6E426FFE-3DE8-4121-A9B6-18C8EB73EAA6}"/>
              </a:ext>
            </a:extLst>
          </p:cNvPr>
          <p:cNvSpPr txBox="1"/>
          <p:nvPr userDrawn="1"/>
        </p:nvSpPr>
        <p:spPr>
          <a:xfrm>
            <a:off x="1123951" y="2348880"/>
            <a:ext cx="6484217" cy="1723549"/>
          </a:xfrm>
          <a:prstGeom prst="rect">
            <a:avLst/>
          </a:prstGeom>
          <a:noFill/>
        </p:spPr>
        <p:txBody>
          <a:bodyPr wrap="square" rtlCol="0">
            <a:spAutoFit/>
          </a:bodyPr>
          <a:lstStyle/>
          <a:p>
            <a:pPr marL="180975" marR="0" lvl="0" indent="-180975" algn="l" defTabSz="914400" rtl="0" eaLnBrk="1" fontAlgn="base" latinLnBrk="0" hangingPunct="1">
              <a:lnSpc>
                <a:spcPct val="100000"/>
              </a:lnSpc>
              <a:spcBef>
                <a:spcPct val="0"/>
              </a:spcBef>
              <a:spcAft>
                <a:spcPts val="600"/>
              </a:spcAft>
              <a:buClrTx/>
              <a:buSzTx/>
              <a:buFont typeface="Arial Nova Cond Light" panose="020B0306020202020204" pitchFamily="34" charset="0"/>
              <a:buChar char="›"/>
              <a:tabLst/>
              <a:defRPr/>
            </a:pPr>
            <a:r>
              <a:rPr kumimoji="0" lang="da-DK" sz="2200" b="0" i="0" u="none" strike="noStrike" kern="0" cap="none" spc="0" normalizeH="0" baseline="0" noProof="0" dirty="0">
                <a:ln>
                  <a:noFill/>
                </a:ln>
                <a:solidFill>
                  <a:schemeClr val="bg1"/>
                </a:solidFill>
                <a:effectLst/>
                <a:uLnTx/>
                <a:uFillTx/>
                <a:latin typeface="Arial Nova Cond Light"/>
                <a:ea typeface="+mn-ea"/>
                <a:cs typeface="+mn-cs"/>
              </a:rPr>
              <a:t>Klik for at redigere i master</a:t>
            </a:r>
          </a:p>
          <a:p>
            <a:pPr marL="358775" marR="0" lvl="1" indent="-184150" algn="l" defTabSz="914400" rtl="0" eaLnBrk="1" fontAlgn="base" latinLnBrk="0" hangingPunct="1">
              <a:lnSpc>
                <a:spcPct val="100000"/>
              </a:lnSpc>
              <a:spcBef>
                <a:spcPct val="0"/>
              </a:spcBef>
              <a:spcAft>
                <a:spcPts val="600"/>
              </a:spcAft>
              <a:buClrTx/>
              <a:buSzTx/>
              <a:buFont typeface="Arial Nova Cond Light" panose="020B0306020202020204" pitchFamily="34" charset="0"/>
              <a:buChar char="›"/>
              <a:tabLst/>
              <a:defRPr/>
            </a:pPr>
            <a:r>
              <a:rPr kumimoji="0" lang="da-DK" sz="1600" b="0" i="0" u="none" strike="noStrike" kern="0" cap="none" spc="0" normalizeH="0" baseline="0" noProof="0" dirty="0">
                <a:ln>
                  <a:noFill/>
                </a:ln>
                <a:solidFill>
                  <a:schemeClr val="bg1"/>
                </a:solidFill>
                <a:effectLst/>
                <a:uLnTx/>
                <a:uFillTx/>
                <a:latin typeface="Arial Nova Cond Light"/>
              </a:rPr>
              <a:t>Andet niveau</a:t>
            </a:r>
          </a:p>
          <a:p>
            <a:pPr marL="533400" marR="0" lvl="2" indent="-174625" algn="l" defTabSz="914400" rtl="0" eaLnBrk="1" fontAlgn="base" latinLnBrk="0" hangingPunct="1">
              <a:lnSpc>
                <a:spcPct val="100000"/>
              </a:lnSpc>
              <a:spcBef>
                <a:spcPct val="0"/>
              </a:spcBef>
              <a:spcAft>
                <a:spcPts val="600"/>
              </a:spcAft>
              <a:buClrTx/>
              <a:buSzTx/>
              <a:buFont typeface="Arial Nova Cond Light" panose="020B0306020202020204" pitchFamily="34" charset="0"/>
              <a:buChar char="›"/>
              <a:tabLst/>
              <a:defRPr/>
            </a:pPr>
            <a:r>
              <a:rPr kumimoji="0" lang="da-DK" sz="1600" b="0" i="0" u="none" strike="noStrike" kern="0" cap="none" spc="0" normalizeH="0" baseline="0" noProof="0" dirty="0">
                <a:ln>
                  <a:noFill/>
                </a:ln>
                <a:solidFill>
                  <a:schemeClr val="bg1"/>
                </a:solidFill>
                <a:effectLst/>
                <a:uLnTx/>
                <a:uFillTx/>
                <a:latin typeface="Arial Nova Cond Light"/>
              </a:rPr>
              <a:t>Tredje niveau</a:t>
            </a:r>
          </a:p>
          <a:p>
            <a:pPr marL="719138" marR="0" lvl="3" indent="-185738" algn="l" defTabSz="914400" rtl="0" eaLnBrk="1" fontAlgn="base" latinLnBrk="0" hangingPunct="1">
              <a:lnSpc>
                <a:spcPct val="100000"/>
              </a:lnSpc>
              <a:spcBef>
                <a:spcPct val="0"/>
              </a:spcBef>
              <a:spcAft>
                <a:spcPts val="600"/>
              </a:spcAft>
              <a:buClrTx/>
              <a:buSzTx/>
              <a:buFont typeface="Arial Nova Cond Light" panose="020B0306020202020204" pitchFamily="34" charset="0"/>
              <a:buChar char="›"/>
              <a:tabLst/>
              <a:defRPr/>
            </a:pPr>
            <a:r>
              <a:rPr kumimoji="0" lang="da-DK" sz="1600" b="0" i="0" u="none" strike="noStrike" kern="0" cap="none" spc="0" normalizeH="0" baseline="0" noProof="0" dirty="0">
                <a:ln>
                  <a:noFill/>
                </a:ln>
                <a:solidFill>
                  <a:schemeClr val="bg1"/>
                </a:solidFill>
                <a:effectLst/>
                <a:uLnTx/>
                <a:uFillTx/>
                <a:latin typeface="Arial Nova Cond Light"/>
              </a:rPr>
              <a:t>Fjerde niveau</a:t>
            </a:r>
          </a:p>
          <a:p>
            <a:pPr marL="892175" marR="0" lvl="4" indent="-173038" algn="l" defTabSz="914400" rtl="0" eaLnBrk="1" fontAlgn="base" latinLnBrk="0" hangingPunct="1">
              <a:lnSpc>
                <a:spcPct val="100000"/>
              </a:lnSpc>
              <a:spcBef>
                <a:spcPct val="0"/>
              </a:spcBef>
              <a:spcAft>
                <a:spcPts val="600"/>
              </a:spcAft>
              <a:buClrTx/>
              <a:buSzTx/>
              <a:buFont typeface="Arial Nova Cond Light" panose="020B0306020202020204" pitchFamily="34" charset="0"/>
              <a:buChar char="›"/>
              <a:tabLst/>
              <a:defRPr/>
            </a:pPr>
            <a:r>
              <a:rPr kumimoji="0" lang="da-DK" sz="1600" b="0" i="0" u="none" strike="noStrike" kern="0" cap="none" spc="0" normalizeH="0" baseline="0" noProof="0" dirty="0">
                <a:ln>
                  <a:noFill/>
                </a:ln>
                <a:solidFill>
                  <a:schemeClr val="bg1"/>
                </a:solidFill>
                <a:effectLst/>
                <a:uLnTx/>
                <a:uFillTx/>
                <a:latin typeface="Arial Nova Cond Light"/>
              </a:rPr>
              <a:t>Femte niveau</a:t>
            </a:r>
          </a:p>
        </p:txBody>
      </p:sp>
      <p:pic>
        <p:nvPicPr>
          <p:cNvPr id="8" name="Picture 2" descr="Pressemateriale">
            <a:extLst>
              <a:ext uri="{FF2B5EF4-FFF2-40B4-BE49-F238E27FC236}">
                <a16:creationId xmlns:a16="http://schemas.microsoft.com/office/drawing/2014/main" id="{7B9F5EF7-C147-4ABB-B5B5-C5A97991F027}"/>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530507" y="5755687"/>
            <a:ext cx="1182652" cy="715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218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theme" Target="../theme/theme10.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3.emf"/><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10" Type="http://schemas.openxmlformats.org/officeDocument/2006/relationships/theme" Target="../theme/theme3.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image" Target="../media/image23.emf"/><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image" Target="../media/image1.emf"/><Relationship Id="rId2" Type="http://schemas.openxmlformats.org/officeDocument/2006/relationships/slideLayout" Target="../slideLayouts/slideLayout66.xml"/><Relationship Id="rId16" Type="http://schemas.openxmlformats.org/officeDocument/2006/relationships/theme" Target="../theme/theme5.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82.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5" Type="http://schemas.openxmlformats.org/officeDocument/2006/relationships/slideLayout" Target="../slideLayouts/slideLayout84.xml"/><Relationship Id="rId4" Type="http://schemas.openxmlformats.org/officeDocument/2006/relationships/slideLayout" Target="../slideLayouts/slideLayout83.xml"/><Relationship Id="rId9" Type="http://schemas.openxmlformats.org/officeDocument/2006/relationships/image" Target="../media/image53.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theme" Target="../theme/theme7.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19" Type="http://schemas.openxmlformats.org/officeDocument/2006/relationships/image" Target="../media/image54.png"/><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3" Type="http://schemas.openxmlformats.org/officeDocument/2006/relationships/slideLayout" Target="../slideLayouts/slideLayout106.xml"/><Relationship Id="rId21" Type="http://schemas.openxmlformats.org/officeDocument/2006/relationships/slideLayout" Target="../slideLayouts/slideLayout124.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slideLayout" Target="../slideLayouts/slideLayout123.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24" Type="http://schemas.openxmlformats.org/officeDocument/2006/relationships/image" Target="../media/image23.emf"/><Relationship Id="rId5" Type="http://schemas.openxmlformats.org/officeDocument/2006/relationships/slideLayout" Target="../slideLayouts/slideLayout108.xml"/><Relationship Id="rId15" Type="http://schemas.openxmlformats.org/officeDocument/2006/relationships/slideLayout" Target="../slideLayouts/slideLayout118.xml"/><Relationship Id="rId23" Type="http://schemas.openxmlformats.org/officeDocument/2006/relationships/theme" Target="../theme/theme8.xml"/><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slideLayout" Target="../slideLayouts/slideLayout12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image" Target="../media/image1.emf"/><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23391" y="576000"/>
            <a:ext cx="10896607" cy="841638"/>
          </a:xfrm>
          <a:prstGeom prst="rect">
            <a:avLst/>
          </a:prstGeom>
          <a:noFill/>
          <a:ln>
            <a:noFill/>
          </a:ln>
        </p:spPr>
        <p:txBody>
          <a:bodyPr vert="horz" lIns="0" tIns="0" rIns="0" bIns="0" rtlCol="0" anchor="t" anchorCtr="0">
            <a:normAutofit/>
          </a:bodyPr>
          <a:lstStyle/>
          <a:p>
            <a:r>
              <a:rPr lang="en-US" dirty="0"/>
              <a:t>Klik for at redigere i master</a:t>
            </a:r>
          </a:p>
        </p:txBody>
      </p:sp>
      <p:sp>
        <p:nvSpPr>
          <p:cNvPr id="3" name="Pladsholder til tekst 2"/>
          <p:cNvSpPr>
            <a:spLocks noGrp="1"/>
          </p:cNvSpPr>
          <p:nvPr>
            <p:ph type="body" idx="1"/>
          </p:nvPr>
        </p:nvSpPr>
        <p:spPr>
          <a:xfrm>
            <a:off x="623999" y="1584001"/>
            <a:ext cx="10895999" cy="4106304"/>
          </a:xfrm>
          <a:prstGeom prst="rect">
            <a:avLst/>
          </a:prstGeom>
          <a:noFill/>
          <a:ln>
            <a:noFill/>
          </a:ln>
        </p:spPr>
        <p:txBody>
          <a:bodyPr vert="horz" lIns="0" tIns="0" rIns="0" bIns="0" rtlCol="0" anchor="t" anchorCtr="0">
            <a:noAutofit/>
          </a:bodyPr>
          <a:lstStyle/>
          <a:p>
            <a:pPr lvl="0"/>
            <a:r>
              <a:rPr lang="en-US" dirty="0"/>
              <a:t>Klik for at redigere i master</a:t>
            </a:r>
          </a:p>
          <a:p>
            <a:pPr lvl="1"/>
            <a:r>
              <a:rPr lang="en-US" dirty="0"/>
              <a:t>Andet niveau</a:t>
            </a:r>
          </a:p>
          <a:p>
            <a:pPr lvl="2"/>
            <a:r>
              <a:rPr lang="en-US" dirty="0"/>
              <a:t>Tredje niveau</a:t>
            </a:r>
          </a:p>
          <a:p>
            <a:pPr lvl="3"/>
            <a:r>
              <a:rPr lang="en-US" dirty="0"/>
              <a:t>Fjerde niveau</a:t>
            </a:r>
          </a:p>
          <a:p>
            <a:pPr lvl="4"/>
            <a:r>
              <a:rPr lang="en-US" dirty="0"/>
              <a:t>Femte niveau</a:t>
            </a:r>
          </a:p>
          <a:p>
            <a:pPr lvl="5"/>
            <a:r>
              <a:rPr lang="en-US" dirty="0"/>
              <a:t>Sjette niveau</a:t>
            </a:r>
          </a:p>
          <a:p>
            <a:pPr lvl="6"/>
            <a:r>
              <a:rPr lang="en-US" dirty="0"/>
              <a:t>(syvende)</a:t>
            </a:r>
          </a:p>
          <a:p>
            <a:pPr lvl="7"/>
            <a:r>
              <a:rPr lang="en-US" dirty="0"/>
              <a:t>(ottende)</a:t>
            </a:r>
          </a:p>
          <a:p>
            <a:pPr lvl="8"/>
            <a:r>
              <a:rPr lang="en-US" dirty="0"/>
              <a:t>(niende)</a:t>
            </a:r>
          </a:p>
        </p:txBody>
      </p:sp>
      <p:sp>
        <p:nvSpPr>
          <p:cNvPr id="4" name="Pladsholder til dato 3"/>
          <p:cNvSpPr>
            <a:spLocks noGrp="1"/>
          </p:cNvSpPr>
          <p:nvPr>
            <p:ph type="dt" sz="half" idx="2"/>
          </p:nvPr>
        </p:nvSpPr>
        <p:spPr>
          <a:xfrm>
            <a:off x="1104000" y="6215560"/>
            <a:ext cx="864000" cy="360000"/>
          </a:xfrm>
          <a:prstGeom prst="rect">
            <a:avLst/>
          </a:prstGeom>
        </p:spPr>
        <p:txBody>
          <a:bodyPr vert="horz" lIns="0" tIns="0" rIns="0" bIns="0" rtlCol="0" anchor="b" anchorCtr="0">
            <a:noAutofit/>
          </a:bodyPr>
          <a:lstStyle>
            <a:lvl1pPr algn="l">
              <a:lnSpc>
                <a:spcPts val="1300"/>
              </a:lnSpc>
              <a:defRPr sz="900">
                <a:solidFill>
                  <a:schemeClr val="tx1"/>
                </a:solidFill>
                <a:latin typeface="Trebuchet MS" panose="020B0603020202020204" pitchFamily="34" charset="0"/>
              </a:defRPr>
            </a:lvl1pPr>
          </a:lstStyle>
          <a:p>
            <a:fld id="{A1707CC2-C8BF-48C6-B09C-DB92AB0CBD2A}" type="datetimeFigureOut">
              <a:rPr lang="en-US" dirty="0"/>
              <a:t>11/9/2022</a:t>
            </a:fld>
            <a:endParaRPr lang="en-US" dirty="0"/>
          </a:p>
        </p:txBody>
      </p:sp>
      <p:sp>
        <p:nvSpPr>
          <p:cNvPr id="5" name="Pladsholder til sidefod 4"/>
          <p:cNvSpPr>
            <a:spLocks noGrp="1"/>
          </p:cNvSpPr>
          <p:nvPr>
            <p:ph type="ftr" sz="quarter" idx="3"/>
          </p:nvPr>
        </p:nvSpPr>
        <p:spPr>
          <a:xfrm>
            <a:off x="2257422" y="6214350"/>
            <a:ext cx="5902577" cy="360000"/>
          </a:xfrm>
          <a:prstGeom prst="rect">
            <a:avLst/>
          </a:prstGeom>
        </p:spPr>
        <p:txBody>
          <a:bodyPr vert="horz" lIns="0" tIns="0" rIns="0" bIns="0" rtlCol="0" anchor="b" anchorCtr="0">
            <a:noAutofit/>
          </a:bodyPr>
          <a:lstStyle>
            <a:lvl1pPr algn="l">
              <a:lnSpc>
                <a:spcPts val="1300"/>
              </a:lnSpc>
              <a:defRPr sz="900">
                <a:solidFill>
                  <a:schemeClr val="tx1"/>
                </a:solidFill>
                <a:latin typeface="Trebuchet MS" panose="020B0603020202020204" pitchFamily="34" charset="0"/>
              </a:defRPr>
            </a:lvl1pPr>
          </a:lstStyle>
          <a:p>
            <a:r>
              <a:rPr lang="en-US" dirty="0"/>
              <a:t>
              </a:t>
            </a:r>
          </a:p>
        </p:txBody>
      </p:sp>
      <p:sp>
        <p:nvSpPr>
          <p:cNvPr id="6" name="Pladsholder til diasnummer 5"/>
          <p:cNvSpPr>
            <a:spLocks noGrp="1"/>
          </p:cNvSpPr>
          <p:nvPr>
            <p:ph type="sldNum" sz="quarter" idx="4"/>
          </p:nvPr>
        </p:nvSpPr>
        <p:spPr>
          <a:xfrm>
            <a:off x="625589" y="6215923"/>
            <a:ext cx="477857" cy="360000"/>
          </a:xfrm>
          <a:prstGeom prst="rect">
            <a:avLst/>
          </a:prstGeom>
        </p:spPr>
        <p:txBody>
          <a:bodyPr vert="horz" lIns="0" tIns="0" rIns="0" bIns="0" rtlCol="0" anchor="b" anchorCtr="0">
            <a:noAutofit/>
          </a:bodyPr>
          <a:lstStyle>
            <a:lvl1pPr algn="l">
              <a:lnSpc>
                <a:spcPts val="1300"/>
              </a:lnSpc>
              <a:defRPr sz="1000" b="1">
                <a:solidFill>
                  <a:schemeClr val="tx1"/>
                </a:solidFill>
                <a:latin typeface="Trebuchet MS" panose="020B0603020202020204" pitchFamily="34" charset="0"/>
              </a:defRPr>
            </a:lvl1pPr>
          </a:lstStyle>
          <a:p>
            <a:fld id="{5D63841E-FDE4-4F95-B5AA-F5EB88A7EDBE}" type="slidenum">
              <a:rPr lang="en-US" dirty="0"/>
              <a:pPr/>
              <a:t>‹nr.›</a:t>
            </a:fld>
            <a:endParaRPr lang="en-US" dirty="0"/>
          </a:p>
        </p:txBody>
      </p:sp>
      <p:pic>
        <p:nvPicPr>
          <p:cNvPr id="1026" name="Picture 2" descr="C:\Users\kg\Desktop\KOMBIT\_Version 0.1\KOMBIT_payoff_cmyk.em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177200" y="6065427"/>
            <a:ext cx="1512000" cy="472192"/>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sldNum="0" hdr="0" ftr="0" dt="0"/>
  <p:txStyles>
    <p:titleStyle>
      <a:lvl1pPr algn="l" defTabSz="914400" rtl="0" eaLnBrk="1" latinLnBrk="0" hangingPunct="1">
        <a:lnSpc>
          <a:spcPts val="2700"/>
        </a:lnSpc>
        <a:spcBef>
          <a:spcPct val="0"/>
        </a:spcBef>
        <a:buNone/>
        <a:defRPr sz="3000" b="0" kern="1200">
          <a:solidFill>
            <a:schemeClr val="tx1"/>
          </a:solidFill>
          <a:latin typeface="Trebuchet MS" panose="020B0603020202020204" pitchFamily="34" charset="0"/>
          <a:ea typeface="+mj-ea"/>
          <a:cs typeface="+mj-cs"/>
        </a:defRPr>
      </a:lvl1pPr>
    </p:titleStyle>
    <p:bodyStyle>
      <a:lvl1pPr marL="0" indent="0" algn="l" defTabSz="914400" rtl="0" eaLnBrk="1" latinLnBrk="0" hangingPunct="1">
        <a:lnSpc>
          <a:spcPts val="2600"/>
        </a:lnSpc>
        <a:spcBef>
          <a:spcPts val="0"/>
        </a:spcBef>
        <a:buFont typeface="Arial" panose="020B0604020202020204" pitchFamily="34" charset="0"/>
        <a:buNone/>
        <a:defRPr sz="2200" b="0" kern="1200">
          <a:solidFill>
            <a:schemeClr val="tx1"/>
          </a:solidFill>
          <a:latin typeface="Trebuchet MS" panose="020B0603020202020204" pitchFamily="34" charset="0"/>
          <a:ea typeface="+mn-ea"/>
          <a:cs typeface="+mn-cs"/>
        </a:defRPr>
      </a:lvl1pPr>
      <a:lvl2pPr marL="0" indent="0" algn="l" defTabSz="914400" rtl="0" eaLnBrk="1" latinLnBrk="0" hangingPunct="1">
        <a:lnSpc>
          <a:spcPts val="2600"/>
        </a:lnSpc>
        <a:spcBef>
          <a:spcPts val="0"/>
        </a:spcBef>
        <a:buFont typeface="Arial" panose="020B0604020202020204" pitchFamily="34" charset="0"/>
        <a:buNone/>
        <a:defRPr sz="2200" b="1" kern="1200">
          <a:solidFill>
            <a:schemeClr val="accent1"/>
          </a:solidFill>
          <a:latin typeface="Trebuchet MS" panose="020B0603020202020204" pitchFamily="34" charset="0"/>
          <a:ea typeface="+mn-ea"/>
          <a:cs typeface="+mn-cs"/>
        </a:defRPr>
      </a:lvl2pPr>
      <a:lvl3pPr marL="180000" indent="-180000" algn="l" defTabSz="360000" rtl="0" eaLnBrk="1" latinLnBrk="0" hangingPunct="1">
        <a:spcBef>
          <a:spcPts val="0"/>
        </a:spcBef>
        <a:buFont typeface="Arial" panose="020B0604020202020204" pitchFamily="34" charset="0"/>
        <a:buChar char="•"/>
        <a:defRPr sz="2200" kern="1200">
          <a:solidFill>
            <a:schemeClr val="tx1"/>
          </a:solidFill>
          <a:latin typeface="Trebuchet MS" panose="020B0603020202020204" pitchFamily="34" charset="0"/>
          <a:ea typeface="+mn-ea"/>
          <a:cs typeface="+mn-cs"/>
        </a:defRPr>
      </a:lvl3pPr>
      <a:lvl4pPr marL="538163" indent="-180975" algn="l" defTabSz="914400" rtl="0" eaLnBrk="1" latinLnBrk="0" hangingPunct="1">
        <a:lnSpc>
          <a:spcPts val="2400"/>
        </a:lnSpc>
        <a:spcBef>
          <a:spcPts val="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4pPr>
      <a:lvl5pPr marL="900000" indent="-180000" algn="l" defTabSz="914400" rtl="0" eaLnBrk="1" latinLnBrk="0" hangingPunct="1">
        <a:lnSpc>
          <a:spcPts val="2000"/>
        </a:lnSpc>
        <a:spcBef>
          <a:spcPts val="0"/>
        </a:spcBef>
        <a:buFont typeface="Arial" panose="020B0604020202020204" pitchFamily="34" charset="0"/>
        <a:buChar char="•"/>
        <a:defRPr sz="1700" kern="1200">
          <a:solidFill>
            <a:schemeClr val="tx1"/>
          </a:solidFill>
          <a:latin typeface="Trebuchet MS" panose="020B0603020202020204" pitchFamily="34" charset="0"/>
          <a:ea typeface="+mn-ea"/>
          <a:cs typeface="+mn-cs"/>
        </a:defRPr>
      </a:lvl5pPr>
      <a:lvl6pPr marL="1188000" indent="-180000" algn="l" defTabSz="914400" rtl="0" eaLnBrk="1" latinLnBrk="0" hangingPunct="1">
        <a:lnSpc>
          <a:spcPts val="2200"/>
        </a:lnSpc>
        <a:spcBef>
          <a:spcPts val="0"/>
        </a:spcBef>
        <a:buFont typeface="Arial" panose="020B0604020202020204" pitchFamily="34" charset="0"/>
        <a:buChar char="•"/>
        <a:defRPr sz="1500" kern="1200">
          <a:solidFill>
            <a:schemeClr val="tx1"/>
          </a:solidFill>
          <a:latin typeface="+mn-lt"/>
          <a:ea typeface="+mn-ea"/>
          <a:cs typeface="+mn-cs"/>
        </a:defRPr>
      </a:lvl6pPr>
      <a:lvl7pPr marL="1524000"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1884363"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246313"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23391" y="576000"/>
            <a:ext cx="10896607" cy="841638"/>
          </a:xfrm>
          <a:prstGeom prst="rect">
            <a:avLst/>
          </a:prstGeom>
          <a:noFill/>
          <a:ln>
            <a:noFill/>
          </a:ln>
        </p:spPr>
        <p:txBody>
          <a:bodyPr vert="horz" lIns="0" tIns="0" rIns="0" bIns="0" rtlCol="0" anchor="t" anchorCtr="0">
            <a:normAutofit/>
          </a:bodyPr>
          <a:lstStyle/>
          <a:p>
            <a:r>
              <a:rPr lang="en-US" dirty="0"/>
              <a:t>Klik for at redigere i master</a:t>
            </a:r>
          </a:p>
        </p:txBody>
      </p:sp>
      <p:sp>
        <p:nvSpPr>
          <p:cNvPr id="3" name="Pladsholder til tekst 2"/>
          <p:cNvSpPr>
            <a:spLocks noGrp="1"/>
          </p:cNvSpPr>
          <p:nvPr>
            <p:ph type="body" idx="1"/>
          </p:nvPr>
        </p:nvSpPr>
        <p:spPr>
          <a:xfrm>
            <a:off x="623999" y="1584001"/>
            <a:ext cx="10895999" cy="4106304"/>
          </a:xfrm>
          <a:prstGeom prst="rect">
            <a:avLst/>
          </a:prstGeom>
          <a:noFill/>
          <a:ln>
            <a:noFill/>
          </a:ln>
        </p:spPr>
        <p:txBody>
          <a:bodyPr vert="horz" lIns="0" tIns="0" rIns="0" bIns="0" rtlCol="0" anchor="t" anchorCtr="0">
            <a:noAutofit/>
          </a:bodyPr>
          <a:lstStyle/>
          <a:p>
            <a:pPr lvl="0"/>
            <a:r>
              <a:rPr lang="en-US" dirty="0"/>
              <a:t>Klik for at redigere i master</a:t>
            </a:r>
          </a:p>
          <a:p>
            <a:pPr lvl="1"/>
            <a:r>
              <a:rPr lang="en-US" dirty="0"/>
              <a:t>Andet niveau</a:t>
            </a:r>
          </a:p>
          <a:p>
            <a:pPr lvl="2"/>
            <a:r>
              <a:rPr lang="en-US" dirty="0"/>
              <a:t>Tredje niveau</a:t>
            </a:r>
          </a:p>
          <a:p>
            <a:pPr lvl="3"/>
            <a:r>
              <a:rPr lang="en-US" dirty="0"/>
              <a:t>Fjerde niveau</a:t>
            </a:r>
          </a:p>
          <a:p>
            <a:pPr lvl="4"/>
            <a:r>
              <a:rPr lang="en-US" dirty="0"/>
              <a:t>Femte niveau</a:t>
            </a:r>
          </a:p>
          <a:p>
            <a:pPr lvl="5"/>
            <a:r>
              <a:rPr lang="en-US" dirty="0"/>
              <a:t>Sjette niveau</a:t>
            </a:r>
          </a:p>
          <a:p>
            <a:pPr lvl="6"/>
            <a:r>
              <a:rPr lang="en-US" dirty="0"/>
              <a:t>(syvende)</a:t>
            </a:r>
          </a:p>
          <a:p>
            <a:pPr lvl="7"/>
            <a:r>
              <a:rPr lang="en-US" dirty="0"/>
              <a:t>(ottende)</a:t>
            </a:r>
          </a:p>
          <a:p>
            <a:pPr lvl="8"/>
            <a:r>
              <a:rPr lang="en-US" dirty="0"/>
              <a:t>(niende)</a:t>
            </a:r>
          </a:p>
        </p:txBody>
      </p:sp>
      <p:sp>
        <p:nvSpPr>
          <p:cNvPr id="4" name="Pladsholder til dato 3"/>
          <p:cNvSpPr>
            <a:spLocks noGrp="1"/>
          </p:cNvSpPr>
          <p:nvPr>
            <p:ph type="dt" sz="half" idx="2"/>
          </p:nvPr>
        </p:nvSpPr>
        <p:spPr>
          <a:xfrm>
            <a:off x="1104000" y="6215560"/>
            <a:ext cx="864000" cy="360000"/>
          </a:xfrm>
          <a:prstGeom prst="rect">
            <a:avLst/>
          </a:prstGeom>
        </p:spPr>
        <p:txBody>
          <a:bodyPr vert="horz" lIns="0" tIns="0" rIns="0" bIns="0" rtlCol="0" anchor="b" anchorCtr="0">
            <a:noAutofit/>
          </a:bodyPr>
          <a:lstStyle>
            <a:lvl1pPr algn="l">
              <a:lnSpc>
                <a:spcPts val="1300"/>
              </a:lnSpc>
              <a:defRPr sz="900">
                <a:solidFill>
                  <a:schemeClr val="tx1"/>
                </a:solidFill>
                <a:latin typeface="Trebuchet MS" panose="020B0603020202020204" pitchFamily="34" charset="0"/>
              </a:defRPr>
            </a:lvl1pPr>
          </a:lstStyle>
          <a:p>
            <a:fld id="{A1707CC2-C8BF-48C6-B09C-DB92AB0CBD2A}" type="datetimeFigureOut">
              <a:rPr lang="en-US" dirty="0"/>
              <a:t>11/9/2022</a:t>
            </a:fld>
            <a:endParaRPr lang="en-US" dirty="0"/>
          </a:p>
        </p:txBody>
      </p:sp>
      <p:sp>
        <p:nvSpPr>
          <p:cNvPr id="5" name="Pladsholder til sidefod 4"/>
          <p:cNvSpPr>
            <a:spLocks noGrp="1"/>
          </p:cNvSpPr>
          <p:nvPr>
            <p:ph type="ftr" sz="quarter" idx="3"/>
          </p:nvPr>
        </p:nvSpPr>
        <p:spPr>
          <a:xfrm>
            <a:off x="2257422" y="6214350"/>
            <a:ext cx="5902577" cy="360000"/>
          </a:xfrm>
          <a:prstGeom prst="rect">
            <a:avLst/>
          </a:prstGeom>
        </p:spPr>
        <p:txBody>
          <a:bodyPr vert="horz" lIns="0" tIns="0" rIns="0" bIns="0" rtlCol="0" anchor="b" anchorCtr="0">
            <a:noAutofit/>
          </a:bodyPr>
          <a:lstStyle>
            <a:lvl1pPr algn="l">
              <a:lnSpc>
                <a:spcPts val="1300"/>
              </a:lnSpc>
              <a:defRPr sz="900">
                <a:solidFill>
                  <a:schemeClr val="tx1"/>
                </a:solidFill>
                <a:latin typeface="Trebuchet MS" panose="020B0603020202020204" pitchFamily="34" charset="0"/>
              </a:defRPr>
            </a:lvl1pPr>
          </a:lstStyle>
          <a:p>
            <a:r>
              <a:rPr lang="en-US" dirty="0"/>
              <a:t>
              </a:t>
            </a:r>
          </a:p>
        </p:txBody>
      </p:sp>
      <p:sp>
        <p:nvSpPr>
          <p:cNvPr id="6" name="Pladsholder til diasnummer 5"/>
          <p:cNvSpPr>
            <a:spLocks noGrp="1"/>
          </p:cNvSpPr>
          <p:nvPr>
            <p:ph type="sldNum" sz="quarter" idx="4"/>
          </p:nvPr>
        </p:nvSpPr>
        <p:spPr>
          <a:xfrm>
            <a:off x="625589" y="6215923"/>
            <a:ext cx="477857" cy="360000"/>
          </a:xfrm>
          <a:prstGeom prst="rect">
            <a:avLst/>
          </a:prstGeom>
        </p:spPr>
        <p:txBody>
          <a:bodyPr vert="horz" lIns="0" tIns="0" rIns="0" bIns="0" rtlCol="0" anchor="b" anchorCtr="0">
            <a:noAutofit/>
          </a:bodyPr>
          <a:lstStyle>
            <a:lvl1pPr algn="l">
              <a:lnSpc>
                <a:spcPts val="1300"/>
              </a:lnSpc>
              <a:defRPr sz="1000" b="1">
                <a:solidFill>
                  <a:schemeClr val="tx1"/>
                </a:solidFill>
                <a:latin typeface="Trebuchet MS" panose="020B0603020202020204" pitchFamily="34" charset="0"/>
              </a:defRPr>
            </a:lvl1pPr>
          </a:lstStyle>
          <a:p>
            <a:fld id="{5D63841E-FDE4-4F95-B5AA-F5EB88A7EDBE}" type="slidenum">
              <a:rPr lang="en-US" dirty="0"/>
              <a:pPr/>
              <a:t>‹nr.›</a:t>
            </a:fld>
            <a:endParaRPr lang="en-US" dirty="0"/>
          </a:p>
        </p:txBody>
      </p:sp>
      <p:pic>
        <p:nvPicPr>
          <p:cNvPr id="1026" name="Picture 2" descr="C:\Users\kg\Desktop\KOMBIT\_Version 0.1\KOMBIT_payoff_cmyk.emf"/>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0177200" y="6065427"/>
            <a:ext cx="1512000" cy="472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59359"/>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Lst>
  <p:hf sldNum="0" hdr="0" ftr="0" dt="0"/>
  <p:txStyles>
    <p:titleStyle>
      <a:lvl1pPr algn="l" defTabSz="914400" rtl="0" eaLnBrk="1" latinLnBrk="0" hangingPunct="1">
        <a:lnSpc>
          <a:spcPts val="2700"/>
        </a:lnSpc>
        <a:spcBef>
          <a:spcPct val="0"/>
        </a:spcBef>
        <a:buNone/>
        <a:defRPr sz="3000" b="0" kern="1200">
          <a:solidFill>
            <a:schemeClr val="tx1"/>
          </a:solidFill>
          <a:latin typeface="Trebuchet MS" panose="020B0603020202020204" pitchFamily="34" charset="0"/>
          <a:ea typeface="+mj-ea"/>
          <a:cs typeface="+mj-cs"/>
        </a:defRPr>
      </a:lvl1pPr>
    </p:titleStyle>
    <p:bodyStyle>
      <a:lvl1pPr marL="0" indent="0" algn="l" defTabSz="914400" rtl="0" eaLnBrk="1" latinLnBrk="0" hangingPunct="1">
        <a:lnSpc>
          <a:spcPts val="2600"/>
        </a:lnSpc>
        <a:spcBef>
          <a:spcPts val="0"/>
        </a:spcBef>
        <a:buFont typeface="Arial" panose="020B0604020202020204" pitchFamily="34" charset="0"/>
        <a:buNone/>
        <a:defRPr sz="2200" b="0" kern="1200">
          <a:solidFill>
            <a:schemeClr val="tx1"/>
          </a:solidFill>
          <a:latin typeface="Trebuchet MS" panose="020B0603020202020204" pitchFamily="34" charset="0"/>
          <a:ea typeface="+mn-ea"/>
          <a:cs typeface="+mn-cs"/>
        </a:defRPr>
      </a:lvl1pPr>
      <a:lvl2pPr marL="0" indent="0" algn="l" defTabSz="914400" rtl="0" eaLnBrk="1" latinLnBrk="0" hangingPunct="1">
        <a:lnSpc>
          <a:spcPts val="2600"/>
        </a:lnSpc>
        <a:spcBef>
          <a:spcPts val="0"/>
        </a:spcBef>
        <a:buFont typeface="Arial" panose="020B0604020202020204" pitchFamily="34" charset="0"/>
        <a:buNone/>
        <a:defRPr sz="2200" b="1" kern="1200">
          <a:solidFill>
            <a:schemeClr val="accent1"/>
          </a:solidFill>
          <a:latin typeface="Trebuchet MS" panose="020B0603020202020204" pitchFamily="34" charset="0"/>
          <a:ea typeface="+mn-ea"/>
          <a:cs typeface="+mn-cs"/>
        </a:defRPr>
      </a:lvl2pPr>
      <a:lvl3pPr marL="180000" indent="-180000" algn="l" defTabSz="360000" rtl="0" eaLnBrk="1" latinLnBrk="0" hangingPunct="1">
        <a:spcBef>
          <a:spcPts val="0"/>
        </a:spcBef>
        <a:buFont typeface="Arial" panose="020B0604020202020204" pitchFamily="34" charset="0"/>
        <a:buChar char="•"/>
        <a:defRPr sz="2200" kern="1200">
          <a:solidFill>
            <a:schemeClr val="tx1"/>
          </a:solidFill>
          <a:latin typeface="Trebuchet MS" panose="020B0603020202020204" pitchFamily="34" charset="0"/>
          <a:ea typeface="+mn-ea"/>
          <a:cs typeface="+mn-cs"/>
        </a:defRPr>
      </a:lvl3pPr>
      <a:lvl4pPr marL="538163" indent="-180975" algn="l" defTabSz="914400" rtl="0" eaLnBrk="1" latinLnBrk="0" hangingPunct="1">
        <a:lnSpc>
          <a:spcPts val="2400"/>
        </a:lnSpc>
        <a:spcBef>
          <a:spcPts val="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4pPr>
      <a:lvl5pPr marL="900000" indent="-180000" algn="l" defTabSz="914400" rtl="0" eaLnBrk="1" latinLnBrk="0" hangingPunct="1">
        <a:lnSpc>
          <a:spcPts val="2000"/>
        </a:lnSpc>
        <a:spcBef>
          <a:spcPts val="0"/>
        </a:spcBef>
        <a:buFont typeface="Arial" panose="020B0604020202020204" pitchFamily="34" charset="0"/>
        <a:buChar char="•"/>
        <a:defRPr sz="1700" kern="1200">
          <a:solidFill>
            <a:schemeClr val="tx1"/>
          </a:solidFill>
          <a:latin typeface="Trebuchet MS" panose="020B0603020202020204" pitchFamily="34" charset="0"/>
          <a:ea typeface="+mn-ea"/>
          <a:cs typeface="+mn-cs"/>
        </a:defRPr>
      </a:lvl5pPr>
      <a:lvl6pPr marL="1188000" indent="-180000" algn="l" defTabSz="914400" rtl="0" eaLnBrk="1" latinLnBrk="0" hangingPunct="1">
        <a:lnSpc>
          <a:spcPts val="2200"/>
        </a:lnSpc>
        <a:spcBef>
          <a:spcPts val="0"/>
        </a:spcBef>
        <a:buFont typeface="Arial" panose="020B0604020202020204" pitchFamily="34" charset="0"/>
        <a:buChar char="•"/>
        <a:defRPr sz="1500" kern="1200">
          <a:solidFill>
            <a:schemeClr val="tx1"/>
          </a:solidFill>
          <a:latin typeface="+mn-lt"/>
          <a:ea typeface="+mn-ea"/>
          <a:cs typeface="+mn-cs"/>
        </a:defRPr>
      </a:lvl6pPr>
      <a:lvl7pPr marL="1524000"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1884363"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246313"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7688" y="856255"/>
            <a:ext cx="10135612" cy="584516"/>
          </a:xfrm>
          <a:prstGeom prst="rect">
            <a:avLst/>
          </a:prstGeom>
        </p:spPr>
        <p:txBody>
          <a:bodyPr vert="horz" lIns="0" tIns="0" rIns="0" bIns="0" rtlCol="0" anchor="t" anchorCtr="0">
            <a:noAutofit/>
          </a:bodyPr>
          <a:lstStyle/>
          <a:p>
            <a:endParaRPr lang="en-GB" dirty="0"/>
          </a:p>
        </p:txBody>
      </p:sp>
      <p:sp>
        <p:nvSpPr>
          <p:cNvPr id="3" name="Text Placeholder 2"/>
          <p:cNvSpPr>
            <a:spLocks noGrp="1"/>
          </p:cNvSpPr>
          <p:nvPr>
            <p:ph type="body" idx="1"/>
          </p:nvPr>
        </p:nvSpPr>
        <p:spPr>
          <a:xfrm>
            <a:off x="1027688" y="1637250"/>
            <a:ext cx="10135612" cy="4169190"/>
          </a:xfrm>
          <a:prstGeom prst="rect">
            <a:avLst/>
          </a:prstGeom>
        </p:spPr>
        <p:txBody>
          <a:bodyPr vert="horz" lIns="0" tIns="0" rIns="0" bIns="0" rtlCol="0">
            <a:noAutofit/>
          </a:body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a:p>
            <a:pPr lvl="5"/>
            <a:r>
              <a:rPr lang="en-GB" noProof="0" dirty="0"/>
              <a:t>6</a:t>
            </a:r>
          </a:p>
          <a:p>
            <a:pPr lvl="6"/>
            <a:r>
              <a:rPr lang="en-GB" noProof="0" dirty="0"/>
              <a:t>7</a:t>
            </a:r>
          </a:p>
          <a:p>
            <a:pPr lvl="7"/>
            <a:r>
              <a:rPr lang="en-GB" noProof="0" dirty="0"/>
              <a:t>8</a:t>
            </a:r>
          </a:p>
          <a:p>
            <a:pPr lvl="8"/>
            <a:r>
              <a:rPr lang="en-GB" noProof="0" dirty="0"/>
              <a:t>9</a:t>
            </a:r>
          </a:p>
        </p:txBody>
      </p:sp>
      <p:sp>
        <p:nvSpPr>
          <p:cNvPr id="5" name="FLD_PresentationTitle"/>
          <p:cNvSpPr>
            <a:spLocks noGrp="1"/>
          </p:cNvSpPr>
          <p:nvPr>
            <p:ph type="ftr" sz="quarter" idx="3"/>
          </p:nvPr>
        </p:nvSpPr>
        <p:spPr>
          <a:xfrm>
            <a:off x="1667715" y="6285918"/>
            <a:ext cx="5415028" cy="180000"/>
          </a:xfrm>
          <a:prstGeom prst="rect">
            <a:avLst/>
          </a:prstGeom>
          <a:noFill/>
          <a:effectLst/>
        </p:spPr>
        <p:txBody>
          <a:bodyPr vert="horz" lIns="0" tIns="0" rIns="0" bIns="0" rtlCol="0" anchor="b" anchorCtr="0"/>
          <a:lstStyle>
            <a:lvl1pPr marL="171450" indent="-171450" algn="l">
              <a:buFont typeface="Times New Roman" panose="02020603050405020304" pitchFamily="18" charset="0"/>
              <a:buChar char="│"/>
              <a:defRPr sz="900" cap="all" baseline="0">
                <a:solidFill>
                  <a:schemeClr val="accent4"/>
                </a:solidFill>
              </a:defRPr>
            </a:lvl1pPr>
          </a:lstStyle>
          <a:p>
            <a:endParaRPr lang="en-GB" dirty="0"/>
          </a:p>
        </p:txBody>
      </p:sp>
      <p:pic>
        <p:nvPicPr>
          <p:cNvPr id="9" name="Logo">
            <a:extLst>
              <a:ext uri="{FF2B5EF4-FFF2-40B4-BE49-F238E27FC236}">
                <a16:creationId xmlns:a16="http://schemas.microsoft.com/office/drawing/2014/main" id="{3371F2C5-ABFB-4FC4-9F2E-544A97B0AABA}"/>
              </a:ext>
            </a:extLst>
          </p:cNvPr>
          <p:cNvPicPr>
            <a:picLocks noChangeAspect="1"/>
          </p:cNvPicPr>
          <p:nvPr userDrawn="1"/>
        </p:nvPicPr>
        <p:blipFill>
          <a:blip r:embed="rId25" cstate="hqprint">
            <a:extLst>
              <a:ext uri="{28A0092B-C50C-407E-A947-70E740481C1C}">
                <a14:useLocalDpi xmlns:a14="http://schemas.microsoft.com/office/drawing/2010/main" val="0"/>
              </a:ext>
            </a:extLst>
          </a:blip>
          <a:stretch>
            <a:fillRect/>
          </a:stretch>
        </p:blipFill>
        <p:spPr>
          <a:xfrm>
            <a:off x="10164167" y="6071278"/>
            <a:ext cx="1442987" cy="425782"/>
          </a:xfrm>
          <a:prstGeom prst="rect">
            <a:avLst/>
          </a:prstGeom>
        </p:spPr>
      </p:pic>
      <p:sp>
        <p:nvSpPr>
          <p:cNvPr id="10" name="Pladsholder til slidenummer 9">
            <a:extLst>
              <a:ext uri="{FF2B5EF4-FFF2-40B4-BE49-F238E27FC236}">
                <a16:creationId xmlns:a16="http://schemas.microsoft.com/office/drawing/2014/main" id="{285BDDCC-12C2-4E93-9031-6C31800A2AA1}"/>
              </a:ext>
            </a:extLst>
          </p:cNvPr>
          <p:cNvSpPr>
            <a:spLocks noGrp="1"/>
          </p:cNvSpPr>
          <p:nvPr>
            <p:ph type="sldNum" sz="quarter" idx="4"/>
          </p:nvPr>
        </p:nvSpPr>
        <p:spPr>
          <a:xfrm>
            <a:off x="1374342" y="6285918"/>
            <a:ext cx="293372" cy="180000"/>
          </a:xfrm>
          <a:prstGeom prst="rect">
            <a:avLst/>
          </a:prstGeom>
        </p:spPr>
        <p:txBody>
          <a:bodyPr vert="horz" lIns="0" tIns="0" rIns="0" bIns="0" rtlCol="0" anchor="b" anchorCtr="0"/>
          <a:lstStyle>
            <a:lvl1pPr algn="l">
              <a:defRPr sz="900">
                <a:solidFill>
                  <a:schemeClr val="accent4"/>
                </a:solidFill>
              </a:defRPr>
            </a:lvl1pPr>
          </a:lstStyle>
          <a:p>
            <a:fld id="{0E46FCFD-B9B3-4DEB-B33C-CC6D12B084BB}" type="slidenum">
              <a:rPr lang="en-GB" smtClean="0"/>
              <a:pPr/>
              <a:t>‹nr.›</a:t>
            </a:fld>
            <a:endParaRPr lang="en-GB" dirty="0"/>
          </a:p>
        </p:txBody>
      </p:sp>
      <p:sp>
        <p:nvSpPr>
          <p:cNvPr id="11" name="Date Placeholder 3" hidden="1">
            <a:extLst>
              <a:ext uri="{FF2B5EF4-FFF2-40B4-BE49-F238E27FC236}">
                <a16:creationId xmlns:a16="http://schemas.microsoft.com/office/drawing/2014/main" id="{0B484B0C-BF5D-4E4A-B73B-B5F3C2D51DBC}"/>
              </a:ext>
            </a:extLst>
          </p:cNvPr>
          <p:cNvSpPr>
            <a:spLocks noGrp="1"/>
          </p:cNvSpPr>
          <p:nvPr>
            <p:ph type="dt" sz="half" idx="2"/>
          </p:nvPr>
        </p:nvSpPr>
        <p:spPr>
          <a:xfrm>
            <a:off x="0" y="6854850"/>
            <a:ext cx="0" cy="0"/>
          </a:xfrm>
          <a:prstGeom prst="rect">
            <a:avLst/>
          </a:prstGeom>
        </p:spPr>
        <p:txBody>
          <a:bodyPr vert="horz" lIns="0" tIns="0" rIns="0" bIns="0" rtlCol="0" anchor="b" anchorCtr="0"/>
          <a:lstStyle>
            <a:lvl1pPr algn="l">
              <a:defRPr sz="100">
                <a:noFill/>
              </a:defRPr>
            </a:lvl1pPr>
          </a:lstStyle>
          <a:p>
            <a:endParaRPr lang="en-GB" dirty="0"/>
          </a:p>
        </p:txBody>
      </p:sp>
    </p:spTree>
    <p:extLst>
      <p:ext uri="{BB962C8B-B14F-4D97-AF65-F5344CB8AC3E}">
        <p14:creationId xmlns:p14="http://schemas.microsoft.com/office/powerpoint/2010/main" val="373416550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Lst>
  <p:hf hdr="0" ftr="0" dt="0"/>
  <p:txStyles>
    <p:titleStyle>
      <a:lvl1pPr algn="l" defTabSz="914400" rtl="0" eaLnBrk="1" latinLnBrk="0" hangingPunct="1">
        <a:lnSpc>
          <a:spcPct val="83000"/>
        </a:lnSpc>
        <a:spcBef>
          <a:spcPct val="0"/>
        </a:spcBef>
        <a:buNone/>
        <a:defRPr sz="2800" b="1" kern="1200">
          <a:solidFill>
            <a:schemeClr val="tx1"/>
          </a:solidFill>
          <a:latin typeface="Segoe UI" panose="020B0502040204020203" pitchFamily="34" charset="0"/>
          <a:ea typeface="+mj-ea"/>
          <a:cs typeface="Segoe UI" panose="020B0502040204020203" pitchFamily="34" charset="0"/>
        </a:defRPr>
      </a:lvl1pPr>
    </p:titleStyle>
    <p:bodyStyle>
      <a:lvl1pPr marL="360000" indent="-360000" algn="l" defTabSz="914400" rtl="0" eaLnBrk="1" latinLnBrk="0" hangingPunct="1">
        <a:lnSpc>
          <a:spcPct val="106000"/>
        </a:lnSpc>
        <a:spcBef>
          <a:spcPts val="1200"/>
        </a:spcBef>
        <a:buClr>
          <a:schemeClr val="accent1"/>
        </a:buClr>
        <a:buSzPct val="110000"/>
        <a:buFont typeface="Arial" panose="020B0604020202020204" pitchFamily="34" charset="0"/>
        <a:buChar char="●"/>
        <a:defRPr sz="2200" b="0" kern="1200">
          <a:solidFill>
            <a:srgbClr val="575756"/>
          </a:solidFill>
          <a:latin typeface="+mn-lt"/>
          <a:ea typeface="+mn-ea"/>
          <a:cs typeface="+mn-cs"/>
        </a:defRPr>
      </a:lvl1pPr>
      <a:lvl2pPr marL="720000" indent="-360000" algn="l" defTabSz="914400" rtl="0" eaLnBrk="1" latinLnBrk="0" hangingPunct="1">
        <a:lnSpc>
          <a:spcPct val="106000"/>
        </a:lnSpc>
        <a:spcBef>
          <a:spcPts val="300"/>
        </a:spcBef>
        <a:buClr>
          <a:schemeClr val="accent3"/>
        </a:buClr>
        <a:buSzPct val="110000"/>
        <a:buFont typeface="Arial" panose="020B0604020202020204" pitchFamily="34" charset="0"/>
        <a:buChar char="●"/>
        <a:defRPr sz="2200" b="0" kern="1200">
          <a:solidFill>
            <a:srgbClr val="575756"/>
          </a:solidFill>
          <a:latin typeface="+mn-lt"/>
          <a:ea typeface="+mn-ea"/>
          <a:cs typeface="+mn-cs"/>
        </a:defRPr>
      </a:lvl2pPr>
      <a:lvl3pPr marL="0" indent="0" algn="l" defTabSz="914400" rtl="0" eaLnBrk="1" latinLnBrk="0" hangingPunct="1">
        <a:lnSpc>
          <a:spcPct val="106000"/>
        </a:lnSpc>
        <a:spcBef>
          <a:spcPts val="300"/>
        </a:spcBef>
        <a:buFont typeface="Segoe UI Semilight" panose="020B0402040204020203" pitchFamily="34" charset="0"/>
        <a:buChar char="​"/>
        <a:defRPr sz="2200" b="0" kern="1200">
          <a:solidFill>
            <a:srgbClr val="575756"/>
          </a:solidFill>
          <a:latin typeface="+mn-lt"/>
          <a:ea typeface="+mn-ea"/>
          <a:cs typeface="+mn-cs"/>
        </a:defRPr>
      </a:lvl3pPr>
      <a:lvl4pPr marL="720000" indent="-360000" algn="l" defTabSz="914400" rtl="0" eaLnBrk="1" latinLnBrk="0" hangingPunct="1">
        <a:lnSpc>
          <a:spcPct val="106000"/>
        </a:lnSpc>
        <a:spcBef>
          <a:spcPts val="300"/>
        </a:spcBef>
        <a:buClr>
          <a:schemeClr val="accent1"/>
        </a:buClr>
        <a:buSzPct val="110000"/>
        <a:buFont typeface="Arial" panose="020B0604020202020204" pitchFamily="34" charset="0"/>
        <a:buChar char="●"/>
        <a:defRPr sz="2200" b="0" kern="1200">
          <a:solidFill>
            <a:srgbClr val="575756"/>
          </a:solidFill>
          <a:latin typeface="+mn-lt"/>
          <a:ea typeface="+mn-ea"/>
          <a:cs typeface="+mn-cs"/>
        </a:defRPr>
      </a:lvl4pPr>
      <a:lvl5pPr marL="1080000" indent="-360000" algn="l" defTabSz="914400" rtl="0" eaLnBrk="1" latinLnBrk="0" hangingPunct="1">
        <a:lnSpc>
          <a:spcPct val="106000"/>
        </a:lnSpc>
        <a:spcBef>
          <a:spcPts val="300"/>
        </a:spcBef>
        <a:buClr>
          <a:schemeClr val="accent1"/>
        </a:buClr>
        <a:buSzPct val="110000"/>
        <a:buFont typeface="Arial" panose="020B0604020202020204" pitchFamily="34" charset="0"/>
        <a:buChar char="●"/>
        <a:defRPr sz="2200" b="0" kern="1200">
          <a:solidFill>
            <a:srgbClr val="575756"/>
          </a:solidFill>
          <a:latin typeface="+mn-lt"/>
          <a:ea typeface="+mn-ea"/>
          <a:cs typeface="+mn-cs"/>
        </a:defRPr>
      </a:lvl5pPr>
      <a:lvl6pPr marL="0" indent="0" algn="l" defTabSz="914400" rtl="0" eaLnBrk="1" latinLnBrk="0" hangingPunct="1">
        <a:lnSpc>
          <a:spcPct val="106000"/>
        </a:lnSpc>
        <a:spcBef>
          <a:spcPts val="300"/>
        </a:spcBef>
        <a:buFont typeface="Segoe UI Semilight" panose="020B0402040204020203" pitchFamily="34" charset="0"/>
        <a:buChar char="​"/>
        <a:defRPr sz="2200" b="0" kern="1200">
          <a:solidFill>
            <a:srgbClr val="575756"/>
          </a:solidFill>
          <a:latin typeface="+mn-lt"/>
          <a:ea typeface="+mn-ea"/>
          <a:cs typeface="+mn-cs"/>
        </a:defRPr>
      </a:lvl6pPr>
      <a:lvl7pPr marL="0" indent="0" algn="l" defTabSz="914400" rtl="0" eaLnBrk="1" latinLnBrk="0" hangingPunct="1">
        <a:lnSpc>
          <a:spcPct val="106000"/>
        </a:lnSpc>
        <a:spcBef>
          <a:spcPts val="300"/>
        </a:spcBef>
        <a:buFont typeface="Segoe UI Semilight" panose="020B0402040204020203" pitchFamily="34" charset="0"/>
        <a:buChar char="​"/>
        <a:defRPr sz="2200" b="0" kern="1200" baseline="0">
          <a:solidFill>
            <a:srgbClr val="575756"/>
          </a:solidFill>
          <a:latin typeface="+mn-lt"/>
          <a:ea typeface="+mn-ea"/>
          <a:cs typeface="+mn-cs"/>
        </a:defRPr>
      </a:lvl7pPr>
      <a:lvl8pPr marL="0" indent="0" algn="l" defTabSz="914400" rtl="0" eaLnBrk="1" latinLnBrk="0" hangingPunct="1">
        <a:lnSpc>
          <a:spcPct val="106000"/>
        </a:lnSpc>
        <a:spcBef>
          <a:spcPts val="300"/>
        </a:spcBef>
        <a:buFont typeface="Segoe UI Semilight" panose="020B0402040204020203" pitchFamily="34" charset="0"/>
        <a:buChar char="​"/>
        <a:defRPr sz="2200" b="0" kern="1200">
          <a:solidFill>
            <a:srgbClr val="575756"/>
          </a:solidFill>
          <a:latin typeface="+mn-lt"/>
          <a:ea typeface="+mn-ea"/>
          <a:cs typeface="+mn-cs"/>
        </a:defRPr>
      </a:lvl8pPr>
      <a:lvl9pPr marL="0" indent="0" algn="l" defTabSz="914400" rtl="0" eaLnBrk="1" latinLnBrk="0" hangingPunct="1">
        <a:lnSpc>
          <a:spcPct val="106000"/>
        </a:lnSpc>
        <a:spcBef>
          <a:spcPts val="300"/>
        </a:spcBef>
        <a:buFont typeface="Segoe UI Semilight" panose="020B0402040204020203" pitchFamily="34" charset="0"/>
        <a:buChar char="​"/>
        <a:defRPr sz="2200" b="0" kern="1200" baseline="0">
          <a:solidFill>
            <a:srgbClr val="575756"/>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47" userDrawn="1">
          <p15:clr>
            <a:srgbClr val="F26B43"/>
          </p15:clr>
        </p15:guide>
        <p15:guide id="2" pos="7032" userDrawn="1">
          <p15:clr>
            <a:srgbClr val="F26B43"/>
          </p15:clr>
        </p15:guide>
        <p15:guide id="3" orient="horz" pos="539" userDrawn="1">
          <p15:clr>
            <a:srgbClr val="F26B43"/>
          </p15:clr>
        </p15:guide>
        <p15:guide id="4" orient="horz" pos="907" userDrawn="1">
          <p15:clr>
            <a:srgbClr val="F26B43"/>
          </p15:clr>
        </p15:guide>
        <p15:guide id="5" orient="horz" pos="1031" userDrawn="1">
          <p15:clr>
            <a:srgbClr val="F26B43"/>
          </p15:clr>
        </p15:guide>
        <p15:guide id="6" orient="horz" pos="3657"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dirty="0"/>
              <a:t>Klik for at redigere titeltypografien i masteren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072D60-0969-4E02-BF3F-ABB2C738910E}" type="datetimeFigureOut">
              <a:rPr lang="da-DK" smtClean="0"/>
              <a:t>09-11-2022</a:t>
            </a:fld>
            <a:endParaRPr lang="da-DK"/>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41C9D1-7293-4F64-9547-97F31F9CF990}" type="slidenum">
              <a:rPr lang="da-DK" smtClean="0"/>
              <a:t>‹nr.›</a:t>
            </a:fld>
            <a:endParaRPr lang="da-DK"/>
          </a:p>
        </p:txBody>
      </p:sp>
    </p:spTree>
    <p:extLst>
      <p:ext uri="{BB962C8B-B14F-4D97-AF65-F5344CB8AC3E}">
        <p14:creationId xmlns:p14="http://schemas.microsoft.com/office/powerpoint/2010/main" val="111876567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08175" y="792163"/>
            <a:ext cx="7561264" cy="914910"/>
          </a:xfrm>
          <a:prstGeom prst="rect">
            <a:avLst/>
          </a:prstGeom>
        </p:spPr>
        <p:txBody>
          <a:bodyPr vert="horz" lIns="0" tIns="0" rIns="0" bIns="0" rtlCol="0" anchor="b"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1908175" y="1898650"/>
            <a:ext cx="9116091" cy="379095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GB" dirty="0"/>
          </a:p>
        </p:txBody>
      </p:sp>
      <p:sp>
        <p:nvSpPr>
          <p:cNvPr id="4" name="Date Placeholder 3"/>
          <p:cNvSpPr>
            <a:spLocks noGrp="1"/>
          </p:cNvSpPr>
          <p:nvPr>
            <p:ph type="dt" sz="half" idx="2"/>
          </p:nvPr>
        </p:nvSpPr>
        <p:spPr>
          <a:xfrm>
            <a:off x="1908176" y="0"/>
            <a:ext cx="9116090" cy="792163"/>
          </a:xfrm>
          <a:prstGeom prst="rect">
            <a:avLst/>
          </a:prstGeom>
        </p:spPr>
        <p:txBody>
          <a:bodyPr vert="horz" lIns="0" tIns="0" rIns="0" bIns="0" rtlCol="0" anchor="ctr" anchorCtr="0">
            <a:noAutofit/>
          </a:bodyPr>
          <a:lstStyle>
            <a:lvl1pPr algn="l">
              <a:defRPr sz="1000" b="1" i="0" cap="all" baseline="0">
                <a:solidFill>
                  <a:srgbClr val="003B7A"/>
                </a:solidFill>
              </a:defRPr>
            </a:lvl1pPr>
          </a:lstStyle>
          <a:p>
            <a:r>
              <a:rPr lang="da-DK" dirty="0"/>
              <a:t>Indsæt titel</a:t>
            </a:r>
            <a:endParaRPr lang="en-GB" dirty="0"/>
          </a:p>
        </p:txBody>
      </p:sp>
      <p:sp>
        <p:nvSpPr>
          <p:cNvPr id="5" name="Footer Placeholder 4"/>
          <p:cNvSpPr>
            <a:spLocks noGrp="1"/>
          </p:cNvSpPr>
          <p:nvPr>
            <p:ph type="ftr" sz="quarter" idx="3"/>
          </p:nvPr>
        </p:nvSpPr>
        <p:spPr>
          <a:xfrm rot="-5400000">
            <a:off x="-2042476" y="2834482"/>
            <a:ext cx="4876965" cy="792000"/>
          </a:xfrm>
          <a:prstGeom prst="rect">
            <a:avLst/>
          </a:prstGeom>
        </p:spPr>
        <p:txBody>
          <a:bodyPr vert="horz" lIns="0" tIns="0" rIns="0" bIns="0" rtlCol="0" anchor="ctr">
            <a:noAutofit/>
          </a:bodyPr>
          <a:lstStyle>
            <a:lvl1pPr algn="ctr">
              <a:defRPr sz="1000" b="1" i="0" cap="all" baseline="0">
                <a:solidFill>
                  <a:srgbClr val="003B7A"/>
                </a:solidFill>
              </a:defRPr>
            </a:lvl1pPr>
          </a:lstStyle>
          <a:p>
            <a:r>
              <a:rPr lang="da-DK" dirty="0"/>
              <a:t>Indsæt emne</a:t>
            </a:r>
            <a:endParaRPr lang="en-GB" dirty="0"/>
          </a:p>
        </p:txBody>
      </p:sp>
      <p:sp>
        <p:nvSpPr>
          <p:cNvPr id="6" name="Slide Number Placeholder 5"/>
          <p:cNvSpPr>
            <a:spLocks noGrp="1"/>
          </p:cNvSpPr>
          <p:nvPr>
            <p:ph type="sldNum" sz="quarter" idx="4"/>
          </p:nvPr>
        </p:nvSpPr>
        <p:spPr>
          <a:xfrm>
            <a:off x="10465806" y="6048001"/>
            <a:ext cx="558460" cy="438620"/>
          </a:xfrm>
          <a:prstGeom prst="rect">
            <a:avLst/>
          </a:prstGeom>
        </p:spPr>
        <p:txBody>
          <a:bodyPr vert="horz" lIns="0" tIns="0" rIns="0" bIns="0" rtlCol="0" anchor="b" anchorCtr="0">
            <a:noAutofit/>
          </a:bodyPr>
          <a:lstStyle>
            <a:lvl1pPr algn="r">
              <a:defRPr sz="1000">
                <a:solidFill>
                  <a:srgbClr val="003B7A"/>
                </a:solidFill>
              </a:defRPr>
            </a:lvl1pPr>
          </a:lstStyle>
          <a:p>
            <a:fld id="{45D37B1E-C366-494F-A587-962AD9AABC83}" type="slidenum">
              <a:rPr lang="en-GB" smtClean="0"/>
              <a:pPr/>
              <a:t>‹nr.›</a:t>
            </a:fld>
            <a:endParaRPr lang="en-GB" dirty="0"/>
          </a:p>
        </p:txBody>
      </p:sp>
      <p:pic>
        <p:nvPicPr>
          <p:cNvPr id="11" name="Logo"/>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396000" y="6048293"/>
            <a:ext cx="689233" cy="417014"/>
          </a:xfrm>
          <a:prstGeom prst="rect">
            <a:avLst/>
          </a:prstGeom>
        </p:spPr>
      </p:pic>
    </p:spTree>
    <p:extLst>
      <p:ext uri="{BB962C8B-B14F-4D97-AF65-F5344CB8AC3E}">
        <p14:creationId xmlns:p14="http://schemas.microsoft.com/office/powerpoint/2010/main" val="4006419698"/>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Lst>
  <p:hf sldNum="0" hdr="0"/>
  <p:txStyles>
    <p:titleStyle>
      <a:lvl1pPr algn="l" defTabSz="685800" rtl="0" eaLnBrk="1" latinLnBrk="0" hangingPunct="1">
        <a:lnSpc>
          <a:spcPct val="83000"/>
        </a:lnSpc>
        <a:spcBef>
          <a:spcPct val="0"/>
        </a:spcBef>
        <a:buNone/>
        <a:defRPr sz="2800" b="1" kern="1200">
          <a:solidFill>
            <a:srgbClr val="003B7A"/>
          </a:solidFill>
          <a:latin typeface="+mj-lt"/>
          <a:ea typeface="+mj-ea"/>
          <a:cs typeface="+mj-cs"/>
        </a:defRPr>
      </a:lvl1pPr>
    </p:titleStyle>
    <p:bodyStyle>
      <a:lvl1pPr marL="0" indent="0" algn="l" defTabSz="685800" rtl="0" eaLnBrk="1" latinLnBrk="0" hangingPunct="1">
        <a:lnSpc>
          <a:spcPct val="104000"/>
        </a:lnSpc>
        <a:spcBef>
          <a:spcPts val="0"/>
        </a:spcBef>
        <a:buFont typeface="Arial" panose="020B0604020202020204" pitchFamily="34" charset="0"/>
        <a:buChar char="​"/>
        <a:defRPr sz="1600" b="1" kern="1200">
          <a:solidFill>
            <a:srgbClr val="003B7A"/>
          </a:solidFill>
          <a:latin typeface="+mn-lt"/>
          <a:ea typeface="+mn-ea"/>
          <a:cs typeface="+mn-cs"/>
        </a:defRPr>
      </a:lvl1pPr>
      <a:lvl2pPr marL="0" indent="0" algn="l" defTabSz="685800" rtl="0" eaLnBrk="1" latinLnBrk="0" hangingPunct="1">
        <a:lnSpc>
          <a:spcPct val="104000"/>
        </a:lnSpc>
        <a:spcBef>
          <a:spcPts val="0"/>
        </a:spcBef>
        <a:spcAft>
          <a:spcPts val="0"/>
        </a:spcAft>
        <a:buFont typeface="Arial" panose="020B0604020202020204" pitchFamily="34" charset="0"/>
        <a:buChar char="​"/>
        <a:defRPr sz="1600" kern="1200">
          <a:solidFill>
            <a:srgbClr val="003B7A"/>
          </a:solidFill>
          <a:latin typeface="+mn-lt"/>
          <a:ea typeface="+mn-ea"/>
          <a:cs typeface="+mn-cs"/>
        </a:defRPr>
      </a:lvl2pPr>
      <a:lvl3pPr marL="180000" indent="-180000" algn="l" defTabSz="685800" rtl="0" eaLnBrk="1" latinLnBrk="0" hangingPunct="1">
        <a:lnSpc>
          <a:spcPct val="104000"/>
        </a:lnSpc>
        <a:spcBef>
          <a:spcPts val="0"/>
        </a:spcBef>
        <a:spcAft>
          <a:spcPts val="0"/>
        </a:spcAft>
        <a:buFont typeface="Arial" panose="020B0604020202020204" pitchFamily="34" charset="0"/>
        <a:buChar char="›"/>
        <a:defRPr sz="1600" kern="1200">
          <a:solidFill>
            <a:srgbClr val="003B7A"/>
          </a:solidFill>
          <a:latin typeface="+mn-lt"/>
          <a:ea typeface="+mn-ea"/>
          <a:cs typeface="+mn-cs"/>
        </a:defRPr>
      </a:lvl3pPr>
      <a:lvl4pPr marL="360000" indent="-180000" algn="l" defTabSz="685800" rtl="0" eaLnBrk="1" latinLnBrk="0" hangingPunct="1">
        <a:lnSpc>
          <a:spcPct val="104000"/>
        </a:lnSpc>
        <a:spcBef>
          <a:spcPts val="0"/>
        </a:spcBef>
        <a:spcAft>
          <a:spcPts val="0"/>
        </a:spcAft>
        <a:buFont typeface="Arial" panose="020B0604020202020204" pitchFamily="34" charset="0"/>
        <a:buChar char="›"/>
        <a:defRPr sz="1400" kern="1200">
          <a:solidFill>
            <a:srgbClr val="003B7A"/>
          </a:solidFill>
          <a:latin typeface="+mn-lt"/>
          <a:ea typeface="+mn-ea"/>
          <a:cs typeface="+mn-cs"/>
        </a:defRPr>
      </a:lvl4pPr>
      <a:lvl5pPr marL="360000" indent="-180000" algn="l" defTabSz="685800" rtl="0" eaLnBrk="1" latinLnBrk="0" hangingPunct="1">
        <a:lnSpc>
          <a:spcPct val="104000"/>
        </a:lnSpc>
        <a:spcBef>
          <a:spcPts val="0"/>
        </a:spcBef>
        <a:spcAft>
          <a:spcPts val="0"/>
        </a:spcAft>
        <a:buFont typeface="Arial" panose="020B0604020202020204" pitchFamily="34" charset="0"/>
        <a:buChar char="›"/>
        <a:defRPr sz="1400" kern="1200">
          <a:solidFill>
            <a:srgbClr val="003B7A"/>
          </a:solidFill>
          <a:latin typeface="+mn-lt"/>
          <a:ea typeface="+mn-ea"/>
          <a:cs typeface="+mn-cs"/>
        </a:defRPr>
      </a:lvl5pPr>
      <a:lvl6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6pPr>
      <a:lvl7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7pPr>
      <a:lvl8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8pPr>
      <a:lvl9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96" userDrawn="1">
          <p15:clr>
            <a:srgbClr val="F26B43"/>
          </p15:clr>
        </p15:guide>
        <p15:guide id="2" pos="1202" userDrawn="1">
          <p15:clr>
            <a:srgbClr val="F26B43"/>
          </p15:clr>
        </p15:guide>
        <p15:guide id="3" pos="6949" userDrawn="1">
          <p15:clr>
            <a:srgbClr val="F26B43"/>
          </p15:clr>
        </p15:guide>
        <p15:guide id="4" orient="horz" pos="3584" userDrawn="1">
          <p15:clr>
            <a:srgbClr val="F26B43"/>
          </p15:clr>
        </p15:guide>
        <p15:guide id="5" orient="horz" pos="499" userDrawn="1">
          <p15:clr>
            <a:srgbClr val="F26B43"/>
          </p15:clr>
        </p15:guide>
        <p15:guide id="6" pos="498" userDrawn="1">
          <p15:clr>
            <a:srgbClr val="F26B43"/>
          </p15:clr>
        </p15:guide>
        <p15:guide id="7" pos="4013" userDrawn="1">
          <p15:clr>
            <a:srgbClr val="F26B43"/>
          </p15:clr>
        </p15:guide>
        <p15:guide id="8" pos="4137" userDrawn="1">
          <p15:clr>
            <a:srgbClr val="F26B43"/>
          </p15:clr>
        </p15:guide>
        <p15:guide id="9" pos="5965" userDrawn="1">
          <p15:clr>
            <a:srgbClr val="F26B43"/>
          </p15:clr>
        </p15:guide>
        <p15:guide id="10" orient="horz" pos="1223" userDrawn="1">
          <p15:clr>
            <a:srgbClr val="F26B43"/>
          </p15:clr>
        </p15:guide>
        <p15:guide id="11" orient="horz" pos="3571"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23391" y="576000"/>
            <a:ext cx="10896607" cy="841638"/>
          </a:xfrm>
          <a:prstGeom prst="rect">
            <a:avLst/>
          </a:prstGeom>
          <a:noFill/>
          <a:ln>
            <a:noFill/>
          </a:ln>
        </p:spPr>
        <p:txBody>
          <a:bodyPr vert="horz" lIns="0" tIns="0" rIns="0" bIns="0" rtlCol="0" anchor="t" anchorCtr="0">
            <a:normAutofit/>
          </a:bodyPr>
          <a:lstStyle/>
          <a:p>
            <a:r>
              <a:rPr lang="en-US" dirty="0"/>
              <a:t>Klik for at redigere i master</a:t>
            </a:r>
          </a:p>
        </p:txBody>
      </p:sp>
      <p:sp>
        <p:nvSpPr>
          <p:cNvPr id="3" name="Pladsholder til tekst 2"/>
          <p:cNvSpPr>
            <a:spLocks noGrp="1"/>
          </p:cNvSpPr>
          <p:nvPr>
            <p:ph type="body" idx="1"/>
          </p:nvPr>
        </p:nvSpPr>
        <p:spPr>
          <a:xfrm>
            <a:off x="623999" y="1584001"/>
            <a:ext cx="10895999" cy="4106304"/>
          </a:xfrm>
          <a:prstGeom prst="rect">
            <a:avLst/>
          </a:prstGeom>
          <a:noFill/>
          <a:ln>
            <a:noFill/>
          </a:ln>
        </p:spPr>
        <p:txBody>
          <a:bodyPr vert="horz" lIns="0" tIns="0" rIns="0" bIns="0" rtlCol="0" anchor="t" anchorCtr="0">
            <a:noAutofit/>
          </a:bodyPr>
          <a:lstStyle/>
          <a:p>
            <a:pPr lvl="0"/>
            <a:r>
              <a:rPr lang="en-US" dirty="0"/>
              <a:t>Klik for at redigere i master</a:t>
            </a:r>
          </a:p>
          <a:p>
            <a:pPr lvl="1"/>
            <a:r>
              <a:rPr lang="en-US" dirty="0"/>
              <a:t>Andet niveau</a:t>
            </a:r>
          </a:p>
          <a:p>
            <a:pPr lvl="2"/>
            <a:r>
              <a:rPr lang="en-US" dirty="0"/>
              <a:t>Tredje niveau</a:t>
            </a:r>
          </a:p>
          <a:p>
            <a:pPr lvl="3"/>
            <a:r>
              <a:rPr lang="en-US" dirty="0"/>
              <a:t>Fjerde niveau</a:t>
            </a:r>
          </a:p>
          <a:p>
            <a:pPr lvl="4"/>
            <a:r>
              <a:rPr lang="en-US" dirty="0"/>
              <a:t>Femte niveau</a:t>
            </a:r>
          </a:p>
          <a:p>
            <a:pPr lvl="5"/>
            <a:r>
              <a:rPr lang="en-US" dirty="0"/>
              <a:t>Sjette niveau</a:t>
            </a:r>
          </a:p>
          <a:p>
            <a:pPr lvl="6"/>
            <a:r>
              <a:rPr lang="en-US" dirty="0"/>
              <a:t>(syvende)</a:t>
            </a:r>
          </a:p>
          <a:p>
            <a:pPr lvl="7"/>
            <a:r>
              <a:rPr lang="en-US" dirty="0"/>
              <a:t>(ottende)</a:t>
            </a:r>
          </a:p>
          <a:p>
            <a:pPr lvl="8"/>
            <a:r>
              <a:rPr lang="en-US" dirty="0"/>
              <a:t>(niende)</a:t>
            </a:r>
          </a:p>
        </p:txBody>
      </p:sp>
      <p:sp>
        <p:nvSpPr>
          <p:cNvPr id="4" name="Pladsholder til dato 3"/>
          <p:cNvSpPr>
            <a:spLocks noGrp="1"/>
          </p:cNvSpPr>
          <p:nvPr>
            <p:ph type="dt" sz="half" idx="2"/>
          </p:nvPr>
        </p:nvSpPr>
        <p:spPr>
          <a:xfrm>
            <a:off x="1104000" y="6215560"/>
            <a:ext cx="864000" cy="360000"/>
          </a:xfrm>
          <a:prstGeom prst="rect">
            <a:avLst/>
          </a:prstGeom>
        </p:spPr>
        <p:txBody>
          <a:bodyPr vert="horz" lIns="0" tIns="0" rIns="0" bIns="0" rtlCol="0" anchor="b" anchorCtr="0">
            <a:noAutofit/>
          </a:bodyPr>
          <a:lstStyle>
            <a:lvl1pPr algn="l">
              <a:lnSpc>
                <a:spcPts val="1300"/>
              </a:lnSpc>
              <a:defRPr sz="900">
                <a:solidFill>
                  <a:schemeClr val="tx1"/>
                </a:solidFill>
                <a:latin typeface="Trebuchet MS" panose="020B0603020202020204" pitchFamily="34" charset="0"/>
              </a:defRPr>
            </a:lvl1pPr>
          </a:lstStyle>
          <a:p>
            <a:fld id="{A1707CC2-C8BF-48C6-B09C-DB92AB0CBD2A}" type="datetimeFigureOut">
              <a:rPr lang="en-US" smtClean="0"/>
              <a:t>11/9/2022</a:t>
            </a:fld>
            <a:endParaRPr lang="en-US" dirty="0"/>
          </a:p>
        </p:txBody>
      </p:sp>
      <p:sp>
        <p:nvSpPr>
          <p:cNvPr id="5" name="Pladsholder til sidefod 4"/>
          <p:cNvSpPr>
            <a:spLocks noGrp="1"/>
          </p:cNvSpPr>
          <p:nvPr>
            <p:ph type="ftr" sz="quarter" idx="3"/>
          </p:nvPr>
        </p:nvSpPr>
        <p:spPr>
          <a:xfrm>
            <a:off x="2257422" y="6214350"/>
            <a:ext cx="5902577" cy="360000"/>
          </a:xfrm>
          <a:prstGeom prst="rect">
            <a:avLst/>
          </a:prstGeom>
        </p:spPr>
        <p:txBody>
          <a:bodyPr vert="horz" lIns="0" tIns="0" rIns="0" bIns="0" rtlCol="0" anchor="b" anchorCtr="0">
            <a:noAutofit/>
          </a:bodyPr>
          <a:lstStyle>
            <a:lvl1pPr algn="l">
              <a:lnSpc>
                <a:spcPts val="1300"/>
              </a:lnSpc>
              <a:defRPr sz="900">
                <a:solidFill>
                  <a:schemeClr val="tx1"/>
                </a:solidFill>
                <a:latin typeface="Trebuchet MS" panose="020B0603020202020204" pitchFamily="34" charset="0"/>
              </a:defRPr>
            </a:lvl1pPr>
          </a:lstStyle>
          <a:p>
            <a:r>
              <a:rPr lang="en-US"/>
              <a:t>
              </a:t>
            </a:r>
            <a:endParaRPr lang="en-US" dirty="0"/>
          </a:p>
        </p:txBody>
      </p:sp>
      <p:sp>
        <p:nvSpPr>
          <p:cNvPr id="6" name="Pladsholder til diasnummer 5"/>
          <p:cNvSpPr>
            <a:spLocks noGrp="1"/>
          </p:cNvSpPr>
          <p:nvPr>
            <p:ph type="sldNum" sz="quarter" idx="4"/>
          </p:nvPr>
        </p:nvSpPr>
        <p:spPr>
          <a:xfrm>
            <a:off x="625589" y="6215923"/>
            <a:ext cx="477857" cy="360000"/>
          </a:xfrm>
          <a:prstGeom prst="rect">
            <a:avLst/>
          </a:prstGeom>
        </p:spPr>
        <p:txBody>
          <a:bodyPr vert="horz" lIns="0" tIns="0" rIns="0" bIns="0" rtlCol="0" anchor="b" anchorCtr="0">
            <a:noAutofit/>
          </a:bodyPr>
          <a:lstStyle>
            <a:lvl1pPr algn="l">
              <a:lnSpc>
                <a:spcPts val="1300"/>
              </a:lnSpc>
              <a:defRPr sz="1000" b="1">
                <a:solidFill>
                  <a:schemeClr val="tx1"/>
                </a:solidFill>
                <a:latin typeface="Trebuchet MS" panose="020B0603020202020204" pitchFamily="34" charset="0"/>
              </a:defRPr>
            </a:lvl1pPr>
          </a:lstStyle>
          <a:p>
            <a:fld id="{5D63841E-FDE4-4F95-B5AA-F5EB88A7EDBE}" type="slidenum">
              <a:rPr lang="en-US" smtClean="0"/>
              <a:pPr/>
              <a:t>‹nr.›</a:t>
            </a:fld>
            <a:endParaRPr lang="en-US" dirty="0"/>
          </a:p>
        </p:txBody>
      </p:sp>
      <p:pic>
        <p:nvPicPr>
          <p:cNvPr id="1026" name="Picture 2" descr="C:\Users\kg\Desktop\KOMBIT\_Version 0.1\KOMBIT_payoff_cmyk.emf"/>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177200" y="6065427"/>
            <a:ext cx="1512000" cy="472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232744"/>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Lst>
  <p:hf sldNum="0" hdr="0" ftr="0" dt="0"/>
  <p:txStyles>
    <p:titleStyle>
      <a:lvl1pPr algn="l" defTabSz="914400" rtl="0" eaLnBrk="1" latinLnBrk="0" hangingPunct="1">
        <a:lnSpc>
          <a:spcPts val="2700"/>
        </a:lnSpc>
        <a:spcBef>
          <a:spcPct val="0"/>
        </a:spcBef>
        <a:buNone/>
        <a:defRPr sz="3000" b="0" kern="1200">
          <a:solidFill>
            <a:schemeClr val="tx1"/>
          </a:solidFill>
          <a:latin typeface="Trebuchet MS" panose="020B0603020202020204" pitchFamily="34" charset="0"/>
          <a:ea typeface="+mj-ea"/>
          <a:cs typeface="+mj-cs"/>
        </a:defRPr>
      </a:lvl1pPr>
    </p:titleStyle>
    <p:bodyStyle>
      <a:lvl1pPr marL="0" indent="0" algn="l" defTabSz="914400" rtl="0" eaLnBrk="1" latinLnBrk="0" hangingPunct="1">
        <a:lnSpc>
          <a:spcPts val="2600"/>
        </a:lnSpc>
        <a:spcBef>
          <a:spcPts val="0"/>
        </a:spcBef>
        <a:buFont typeface="Arial" panose="020B0604020202020204" pitchFamily="34" charset="0"/>
        <a:buNone/>
        <a:defRPr sz="2200" b="0" kern="1200">
          <a:solidFill>
            <a:schemeClr val="tx1"/>
          </a:solidFill>
          <a:latin typeface="Trebuchet MS" panose="020B0603020202020204" pitchFamily="34" charset="0"/>
          <a:ea typeface="+mn-ea"/>
          <a:cs typeface="+mn-cs"/>
        </a:defRPr>
      </a:lvl1pPr>
      <a:lvl2pPr marL="0" indent="0" algn="l" defTabSz="914400" rtl="0" eaLnBrk="1" latinLnBrk="0" hangingPunct="1">
        <a:lnSpc>
          <a:spcPts val="2600"/>
        </a:lnSpc>
        <a:spcBef>
          <a:spcPts val="0"/>
        </a:spcBef>
        <a:buFont typeface="Arial" panose="020B0604020202020204" pitchFamily="34" charset="0"/>
        <a:buNone/>
        <a:defRPr sz="2200" b="1" kern="1200">
          <a:solidFill>
            <a:schemeClr val="accent1"/>
          </a:solidFill>
          <a:latin typeface="Trebuchet MS" panose="020B0603020202020204" pitchFamily="34" charset="0"/>
          <a:ea typeface="+mn-ea"/>
          <a:cs typeface="+mn-cs"/>
        </a:defRPr>
      </a:lvl2pPr>
      <a:lvl3pPr marL="180000" indent="-180000" algn="l" defTabSz="360000" rtl="0" eaLnBrk="1" latinLnBrk="0" hangingPunct="1">
        <a:spcBef>
          <a:spcPts val="0"/>
        </a:spcBef>
        <a:buFont typeface="Arial" panose="020B0604020202020204" pitchFamily="34" charset="0"/>
        <a:buChar char="•"/>
        <a:defRPr sz="2200" kern="1200">
          <a:solidFill>
            <a:schemeClr val="tx1"/>
          </a:solidFill>
          <a:latin typeface="Trebuchet MS" panose="020B0603020202020204" pitchFamily="34" charset="0"/>
          <a:ea typeface="+mn-ea"/>
          <a:cs typeface="+mn-cs"/>
        </a:defRPr>
      </a:lvl3pPr>
      <a:lvl4pPr marL="538163" indent="-180975" algn="l" defTabSz="914400" rtl="0" eaLnBrk="1" latinLnBrk="0" hangingPunct="1">
        <a:lnSpc>
          <a:spcPts val="2400"/>
        </a:lnSpc>
        <a:spcBef>
          <a:spcPts val="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4pPr>
      <a:lvl5pPr marL="900000" indent="-180000" algn="l" defTabSz="914400" rtl="0" eaLnBrk="1" latinLnBrk="0" hangingPunct="1">
        <a:lnSpc>
          <a:spcPts val="2000"/>
        </a:lnSpc>
        <a:spcBef>
          <a:spcPts val="0"/>
        </a:spcBef>
        <a:buFont typeface="Arial" panose="020B0604020202020204" pitchFamily="34" charset="0"/>
        <a:buChar char="•"/>
        <a:defRPr sz="1700" kern="1200">
          <a:solidFill>
            <a:schemeClr val="tx1"/>
          </a:solidFill>
          <a:latin typeface="Trebuchet MS" panose="020B0603020202020204" pitchFamily="34" charset="0"/>
          <a:ea typeface="+mn-ea"/>
          <a:cs typeface="+mn-cs"/>
        </a:defRPr>
      </a:lvl5pPr>
      <a:lvl6pPr marL="1188000" indent="-180000" algn="l" defTabSz="914400" rtl="0" eaLnBrk="1" latinLnBrk="0" hangingPunct="1">
        <a:lnSpc>
          <a:spcPts val="2200"/>
        </a:lnSpc>
        <a:spcBef>
          <a:spcPts val="0"/>
        </a:spcBef>
        <a:buFont typeface="Arial" panose="020B0604020202020204" pitchFamily="34" charset="0"/>
        <a:buChar char="•"/>
        <a:defRPr sz="1500" kern="1200">
          <a:solidFill>
            <a:schemeClr val="tx1"/>
          </a:solidFill>
          <a:latin typeface="+mn-lt"/>
          <a:ea typeface="+mn-ea"/>
          <a:cs typeface="+mn-cs"/>
        </a:defRPr>
      </a:lvl6pPr>
      <a:lvl7pPr marL="1524000"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1884363"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246313"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Rektangel 16"/>
          <p:cNvSpPr/>
          <p:nvPr userDrawn="1"/>
        </p:nvSpPr>
        <p:spPr bwMode="auto">
          <a:xfrm>
            <a:off x="191344" y="1053675"/>
            <a:ext cx="11809312" cy="5248800"/>
          </a:xfrm>
          <a:prstGeom prst="rect">
            <a:avLst/>
          </a:prstGeom>
          <a:solidFill>
            <a:schemeClr val="bg1">
              <a:lumMod val="95000"/>
            </a:schemeClr>
          </a:solidFill>
          <a:ln w="9525" cap="flat" cmpd="sng" algn="ctr">
            <a:solidFill>
              <a:schemeClr val="bg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801688" marR="0" indent="-801688" algn="ctr" defTabSz="914400" rtl="0" eaLnBrk="1" fontAlgn="base" latinLnBrk="0" hangingPunct="1">
              <a:lnSpc>
                <a:spcPct val="100000"/>
              </a:lnSpc>
              <a:spcBef>
                <a:spcPct val="20000"/>
              </a:spcBef>
              <a:spcAft>
                <a:spcPct val="0"/>
              </a:spcAft>
              <a:buClrTx/>
              <a:buSzTx/>
              <a:buFontTx/>
              <a:buNone/>
              <a:tabLst/>
            </a:pPr>
            <a:endParaRPr kumimoji="0" lang="da-DK" sz="1400" b="0" i="0" u="none" strike="noStrike" cap="none" normalizeH="0" baseline="0">
              <a:ln>
                <a:noFill/>
              </a:ln>
              <a:solidFill>
                <a:schemeClr val="tx1"/>
              </a:solidFill>
              <a:effectLst/>
              <a:latin typeface="Arial" pitchFamily="34" charset="0"/>
              <a:cs typeface="Arial" pitchFamily="34" charset="0"/>
            </a:endParaRPr>
          </a:p>
        </p:txBody>
      </p:sp>
      <p:sp>
        <p:nvSpPr>
          <p:cNvPr id="18" name="Rectangle 2"/>
          <p:cNvSpPr>
            <a:spLocks noGrp="1" noChangeArrowheads="1"/>
          </p:cNvSpPr>
          <p:nvPr>
            <p:ph type="title"/>
          </p:nvPr>
        </p:nvSpPr>
        <p:spPr bwMode="auto">
          <a:xfrm>
            <a:off x="550864" y="1268760"/>
            <a:ext cx="11161760" cy="4318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bodyPr>
          <a:lstStyle/>
          <a:p>
            <a:pPr lvl="0"/>
            <a:r>
              <a:rPr lang="da-DK" dirty="0"/>
              <a:t>Klik for at redigere titeltypografi i masteren</a:t>
            </a:r>
          </a:p>
        </p:txBody>
      </p:sp>
      <p:sp>
        <p:nvSpPr>
          <p:cNvPr id="19" name="Rectangle 3"/>
          <p:cNvSpPr>
            <a:spLocks noGrp="1" noChangeArrowheads="1"/>
          </p:cNvSpPr>
          <p:nvPr>
            <p:ph type="body" idx="1"/>
          </p:nvPr>
        </p:nvSpPr>
        <p:spPr bwMode="auto">
          <a:xfrm>
            <a:off x="550863" y="1862406"/>
            <a:ext cx="11161761" cy="423089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p>
            <a:pPr lvl="0"/>
            <a:r>
              <a:rPr lang="da-DK" dirty="0"/>
              <a:t>Klik for at redigere teksttypografierne i masteren</a:t>
            </a:r>
          </a:p>
          <a:p>
            <a:pPr lvl="1"/>
            <a:endParaRPr lang="da-DK" dirty="0"/>
          </a:p>
        </p:txBody>
      </p:sp>
      <p:pic>
        <p:nvPicPr>
          <p:cNvPr id="20" name="Billede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364317" y="249446"/>
            <a:ext cx="1636337" cy="723193"/>
          </a:xfrm>
          <a:prstGeom prst="rect">
            <a:avLst/>
          </a:prstGeom>
        </p:spPr>
      </p:pic>
      <p:sp>
        <p:nvSpPr>
          <p:cNvPr id="22" name="Rektangel 21"/>
          <p:cNvSpPr/>
          <p:nvPr userDrawn="1"/>
        </p:nvSpPr>
        <p:spPr bwMode="auto">
          <a:xfrm>
            <a:off x="191344" y="6300000"/>
            <a:ext cx="11809312" cy="288000"/>
          </a:xfrm>
          <a:prstGeom prst="rect">
            <a:avLst/>
          </a:prstGeom>
          <a:solidFill>
            <a:srgbClr val="6B6C6E"/>
          </a:soli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801688" marR="0" indent="-801688" algn="ctr" defTabSz="914400" rtl="0" eaLnBrk="1" fontAlgn="base" latinLnBrk="0" hangingPunct="1">
              <a:lnSpc>
                <a:spcPct val="100000"/>
              </a:lnSpc>
              <a:spcBef>
                <a:spcPct val="20000"/>
              </a:spcBef>
              <a:spcAft>
                <a:spcPct val="0"/>
              </a:spcAft>
              <a:buClrTx/>
              <a:buSzTx/>
              <a:buFontTx/>
              <a:buNone/>
              <a:tabLst/>
            </a:pPr>
            <a:endParaRPr kumimoji="0" lang="da-DK" sz="1400" b="0" i="0" u="none" strike="noStrike" cap="none" normalizeH="0" baseline="0" dirty="0">
              <a:ln>
                <a:noFill/>
              </a:ln>
              <a:solidFill>
                <a:schemeClr val="tx1"/>
              </a:solidFill>
              <a:effectLst/>
              <a:latin typeface="Arial" pitchFamily="34" charset="0"/>
              <a:cs typeface="Arial" pitchFamily="34" charset="0"/>
            </a:endParaRPr>
          </a:p>
        </p:txBody>
      </p:sp>
      <p:sp>
        <p:nvSpPr>
          <p:cNvPr id="25" name="Tekstfelt 24"/>
          <p:cNvSpPr txBox="1"/>
          <p:nvPr userDrawn="1"/>
        </p:nvSpPr>
        <p:spPr>
          <a:xfrm>
            <a:off x="6600056" y="6292800"/>
            <a:ext cx="2390973" cy="276999"/>
          </a:xfrm>
          <a:prstGeom prst="rect">
            <a:avLst/>
          </a:prstGeom>
          <a:noFill/>
        </p:spPr>
        <p:txBody>
          <a:bodyPr wrap="square" rtlCol="0">
            <a:spAutoFit/>
          </a:bodyPr>
          <a:lstStyle/>
          <a:p>
            <a:pPr algn="l"/>
            <a:r>
              <a:rPr lang="da-DK" sz="1200" b="1" dirty="0">
                <a:solidFill>
                  <a:schemeClr val="bg1"/>
                </a:solidFill>
                <a:latin typeface="+mj-lt"/>
              </a:rPr>
              <a:t>Handlekraft: </a:t>
            </a:r>
            <a:r>
              <a:rPr lang="da-DK" sz="1200" dirty="0">
                <a:solidFill>
                  <a:schemeClr val="bg1"/>
                </a:solidFill>
                <a:latin typeface="+mn-lt"/>
              </a:rPr>
              <a:t>Vi får det til at ske</a:t>
            </a:r>
          </a:p>
        </p:txBody>
      </p:sp>
      <p:sp>
        <p:nvSpPr>
          <p:cNvPr id="26" name="Tekstfelt 25"/>
          <p:cNvSpPr txBox="1"/>
          <p:nvPr userDrawn="1"/>
        </p:nvSpPr>
        <p:spPr>
          <a:xfrm>
            <a:off x="479376" y="6292800"/>
            <a:ext cx="2016224" cy="276999"/>
          </a:xfrm>
          <a:prstGeom prst="rect">
            <a:avLst/>
          </a:prstGeom>
          <a:noFill/>
        </p:spPr>
        <p:txBody>
          <a:bodyPr wrap="square" rtlCol="0">
            <a:spAutoFit/>
          </a:bodyPr>
          <a:lstStyle/>
          <a:p>
            <a:pPr algn="l"/>
            <a:r>
              <a:rPr lang="da-DK" sz="1200" b="1" dirty="0" err="1">
                <a:solidFill>
                  <a:schemeClr val="bg1"/>
                </a:solidFill>
                <a:latin typeface="+mj-lt"/>
              </a:rPr>
              <a:t>Glokal</a:t>
            </a:r>
            <a:r>
              <a:rPr lang="da-DK" sz="1200" b="1" dirty="0">
                <a:solidFill>
                  <a:schemeClr val="bg1"/>
                </a:solidFill>
                <a:latin typeface="+mj-lt"/>
              </a:rPr>
              <a:t>:</a:t>
            </a:r>
            <a:r>
              <a:rPr lang="da-DK" sz="1200" b="1" baseline="0" dirty="0">
                <a:solidFill>
                  <a:schemeClr val="bg1"/>
                </a:solidFill>
                <a:latin typeface="+mj-lt"/>
              </a:rPr>
              <a:t> </a:t>
            </a:r>
            <a:r>
              <a:rPr lang="da-DK" sz="1200" dirty="0">
                <a:solidFill>
                  <a:schemeClr val="bg1"/>
                </a:solidFill>
                <a:latin typeface="+mn-lt"/>
              </a:rPr>
              <a:t>Storbyen</a:t>
            </a:r>
            <a:r>
              <a:rPr lang="da-DK" sz="1200" baseline="0" dirty="0">
                <a:solidFill>
                  <a:schemeClr val="bg1"/>
                </a:solidFill>
                <a:latin typeface="+mn-lt"/>
              </a:rPr>
              <a:t> i naturen</a:t>
            </a:r>
            <a:endParaRPr lang="da-DK" sz="1200" dirty="0">
              <a:solidFill>
                <a:schemeClr val="bg1"/>
              </a:solidFill>
              <a:latin typeface="+mn-lt"/>
            </a:endParaRPr>
          </a:p>
        </p:txBody>
      </p:sp>
      <p:sp>
        <p:nvSpPr>
          <p:cNvPr id="27" name="Tekstfelt 26"/>
          <p:cNvSpPr txBox="1"/>
          <p:nvPr userDrawn="1"/>
        </p:nvSpPr>
        <p:spPr>
          <a:xfrm>
            <a:off x="3071664" y="6292800"/>
            <a:ext cx="3168352" cy="276999"/>
          </a:xfrm>
          <a:prstGeom prst="rect">
            <a:avLst/>
          </a:prstGeom>
          <a:noFill/>
        </p:spPr>
        <p:txBody>
          <a:bodyPr wrap="square" rtlCol="0">
            <a:spAutoFit/>
          </a:bodyPr>
          <a:lstStyle/>
          <a:p>
            <a:pPr algn="l"/>
            <a:r>
              <a:rPr lang="da-DK" sz="1200" b="1" dirty="0">
                <a:solidFill>
                  <a:schemeClr val="bg1"/>
                </a:solidFill>
                <a:latin typeface="+mj-lt"/>
              </a:rPr>
              <a:t>Grænseland</a:t>
            </a:r>
            <a:r>
              <a:rPr lang="da-DK" sz="1200" b="1" baseline="0" dirty="0">
                <a:solidFill>
                  <a:schemeClr val="bg1"/>
                </a:solidFill>
                <a:latin typeface="+mj-lt"/>
              </a:rPr>
              <a:t>: </a:t>
            </a:r>
            <a:r>
              <a:rPr lang="da-DK" sz="1200" baseline="0" dirty="0">
                <a:solidFill>
                  <a:schemeClr val="bg1"/>
                </a:solidFill>
                <a:latin typeface="+mn-lt"/>
              </a:rPr>
              <a:t>Det bedste fra to verdener</a:t>
            </a:r>
          </a:p>
        </p:txBody>
      </p:sp>
      <p:sp>
        <p:nvSpPr>
          <p:cNvPr id="2" name="Tekstfelt 1"/>
          <p:cNvSpPr txBox="1"/>
          <p:nvPr userDrawn="1"/>
        </p:nvSpPr>
        <p:spPr>
          <a:xfrm>
            <a:off x="10681332" y="6292800"/>
            <a:ext cx="936104" cy="276999"/>
          </a:xfrm>
          <a:prstGeom prst="rect">
            <a:avLst/>
          </a:prstGeom>
          <a:noFill/>
        </p:spPr>
        <p:txBody>
          <a:bodyPr wrap="square" rtlCol="0">
            <a:spAutoFit/>
          </a:bodyPr>
          <a:lstStyle/>
          <a:p>
            <a:pPr algn="r"/>
            <a:fld id="{0198BB49-A0B4-4DEE-A4B6-9D1DA05534CE}" type="slidenum">
              <a:rPr lang="da-DK" sz="1200" b="1" smtClean="0">
                <a:solidFill>
                  <a:schemeClr val="bg1"/>
                </a:solidFill>
                <a:latin typeface="+mn-lt"/>
              </a:rPr>
              <a:pPr algn="r"/>
              <a:t>‹nr.›</a:t>
            </a:fld>
            <a:endParaRPr lang="da-DK" sz="1200" b="1" dirty="0">
              <a:solidFill>
                <a:schemeClr val="bg1"/>
              </a:solidFill>
              <a:latin typeface="+mn-lt"/>
            </a:endParaRPr>
          </a:p>
        </p:txBody>
      </p:sp>
    </p:spTree>
    <p:extLst>
      <p:ext uri="{BB962C8B-B14F-4D97-AF65-F5344CB8AC3E}">
        <p14:creationId xmlns:p14="http://schemas.microsoft.com/office/powerpoint/2010/main" val="1240468582"/>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Lst>
  <p:hf hdr="0" ftr="0" dt="0"/>
  <p:txStyles>
    <p:titleStyle>
      <a:lvl1pPr algn="l" rtl="0" eaLnBrk="1" fontAlgn="base" hangingPunct="1">
        <a:spcBef>
          <a:spcPct val="0"/>
        </a:spcBef>
        <a:spcAft>
          <a:spcPct val="0"/>
        </a:spcAft>
        <a:defRPr sz="2000" b="1">
          <a:solidFill>
            <a:schemeClr val="tx1"/>
          </a:solidFill>
          <a:latin typeface="+mj-lt"/>
          <a:ea typeface="+mj-ea"/>
          <a:cs typeface="Arial" pitchFamily="34" charset="0"/>
        </a:defRPr>
      </a:lvl1pPr>
      <a:lvl2pPr algn="l" rtl="0" eaLnBrk="1" fontAlgn="base" hangingPunct="1">
        <a:spcBef>
          <a:spcPct val="0"/>
        </a:spcBef>
        <a:spcAft>
          <a:spcPct val="0"/>
        </a:spcAft>
        <a:defRPr sz="2000">
          <a:solidFill>
            <a:schemeClr val="tx2"/>
          </a:solidFill>
          <a:latin typeface="Verdana" pitchFamily="34" charset="0"/>
        </a:defRPr>
      </a:lvl2pPr>
      <a:lvl3pPr algn="l" rtl="0" eaLnBrk="1" fontAlgn="base" hangingPunct="1">
        <a:spcBef>
          <a:spcPct val="0"/>
        </a:spcBef>
        <a:spcAft>
          <a:spcPct val="0"/>
        </a:spcAft>
        <a:defRPr sz="2000">
          <a:solidFill>
            <a:schemeClr val="tx2"/>
          </a:solidFill>
          <a:latin typeface="Verdana" pitchFamily="34" charset="0"/>
        </a:defRPr>
      </a:lvl3pPr>
      <a:lvl4pPr algn="l" rtl="0" eaLnBrk="1" fontAlgn="base" hangingPunct="1">
        <a:spcBef>
          <a:spcPct val="0"/>
        </a:spcBef>
        <a:spcAft>
          <a:spcPct val="0"/>
        </a:spcAft>
        <a:defRPr sz="2000">
          <a:solidFill>
            <a:schemeClr val="tx2"/>
          </a:solidFill>
          <a:latin typeface="Verdana" pitchFamily="34" charset="0"/>
        </a:defRPr>
      </a:lvl4pPr>
      <a:lvl5pPr algn="l" rtl="0" eaLnBrk="1" fontAlgn="base" hangingPunct="1">
        <a:spcBef>
          <a:spcPct val="0"/>
        </a:spcBef>
        <a:spcAft>
          <a:spcPct val="0"/>
        </a:spcAft>
        <a:defRPr sz="2000">
          <a:solidFill>
            <a:schemeClr val="tx2"/>
          </a:solidFill>
          <a:latin typeface="Verdana" pitchFamily="34" charset="0"/>
        </a:defRPr>
      </a:lvl5pPr>
      <a:lvl6pPr marL="457200" algn="l" rtl="0" eaLnBrk="1" fontAlgn="base" hangingPunct="1">
        <a:spcBef>
          <a:spcPct val="0"/>
        </a:spcBef>
        <a:spcAft>
          <a:spcPct val="0"/>
        </a:spcAft>
        <a:defRPr sz="2000">
          <a:solidFill>
            <a:schemeClr val="tx2"/>
          </a:solidFill>
          <a:latin typeface="Verdana" pitchFamily="34" charset="0"/>
        </a:defRPr>
      </a:lvl6pPr>
      <a:lvl7pPr marL="914400" algn="l" rtl="0" eaLnBrk="1" fontAlgn="base" hangingPunct="1">
        <a:spcBef>
          <a:spcPct val="0"/>
        </a:spcBef>
        <a:spcAft>
          <a:spcPct val="0"/>
        </a:spcAft>
        <a:defRPr sz="2000">
          <a:solidFill>
            <a:schemeClr val="tx2"/>
          </a:solidFill>
          <a:latin typeface="Verdana" pitchFamily="34" charset="0"/>
        </a:defRPr>
      </a:lvl7pPr>
      <a:lvl8pPr marL="1371600" algn="l" rtl="0" eaLnBrk="1" fontAlgn="base" hangingPunct="1">
        <a:spcBef>
          <a:spcPct val="0"/>
        </a:spcBef>
        <a:spcAft>
          <a:spcPct val="0"/>
        </a:spcAft>
        <a:defRPr sz="2000">
          <a:solidFill>
            <a:schemeClr val="tx2"/>
          </a:solidFill>
          <a:latin typeface="Verdana" pitchFamily="34" charset="0"/>
        </a:defRPr>
      </a:lvl8pPr>
      <a:lvl9pPr marL="1828800" algn="l" rtl="0" eaLnBrk="1" fontAlgn="base" hangingPunct="1">
        <a:spcBef>
          <a:spcPct val="0"/>
        </a:spcBef>
        <a:spcAft>
          <a:spcPct val="0"/>
        </a:spcAft>
        <a:defRPr sz="2000">
          <a:solidFill>
            <a:schemeClr val="tx2"/>
          </a:solidFill>
          <a:latin typeface="Verdana" pitchFamily="34" charset="0"/>
        </a:defRPr>
      </a:lvl9pPr>
    </p:titleStyle>
    <p:bodyStyle>
      <a:lvl1pPr marL="0" indent="0" algn="l" rtl="0" eaLnBrk="1" fontAlgn="base" hangingPunct="1">
        <a:spcBef>
          <a:spcPct val="20000"/>
        </a:spcBef>
        <a:spcAft>
          <a:spcPct val="0"/>
        </a:spcAft>
        <a:buFont typeface="Symbol" pitchFamily="18" charset="2"/>
        <a:buNone/>
        <a:defRPr sz="1800">
          <a:solidFill>
            <a:schemeClr val="tx1"/>
          </a:solidFill>
          <a:latin typeface="+mn-lt"/>
          <a:ea typeface="+mn-ea"/>
          <a:cs typeface="Arial" pitchFamily="34" charset="0"/>
        </a:defRPr>
      </a:lvl1pPr>
      <a:lvl2pPr marL="0" marR="0" indent="0" algn="l" defTabSz="914400" rtl="0" eaLnBrk="1" fontAlgn="base" latinLnBrk="0" hangingPunct="1">
        <a:lnSpc>
          <a:spcPct val="100000"/>
        </a:lnSpc>
        <a:spcBef>
          <a:spcPct val="20000"/>
        </a:spcBef>
        <a:spcAft>
          <a:spcPct val="0"/>
        </a:spcAft>
        <a:buClrTx/>
        <a:buSzPct val="120000"/>
        <a:buFont typeface="Arial" panose="020B0604020202020204" pitchFamily="34" charset="0"/>
        <a:buNone/>
        <a:tabLst/>
        <a:defRPr sz="1600">
          <a:solidFill>
            <a:schemeClr val="tx1"/>
          </a:solidFill>
          <a:latin typeface="+mn-lt"/>
          <a:cs typeface="Arial" pitchFamily="34" charset="0"/>
        </a:defRPr>
      </a:lvl2pPr>
      <a:lvl3pPr marL="810000" indent="-270000" algn="l" rtl="0" eaLnBrk="1" fontAlgn="base" hangingPunct="1">
        <a:spcBef>
          <a:spcPct val="20000"/>
        </a:spcBef>
        <a:spcAft>
          <a:spcPct val="0"/>
        </a:spcAft>
        <a:buFont typeface="Symbol" pitchFamily="18" charset="2"/>
        <a:buChar char="-"/>
        <a:defRPr sz="1400">
          <a:solidFill>
            <a:schemeClr val="tx1"/>
          </a:solidFill>
          <a:latin typeface="Arial" pitchFamily="34" charset="0"/>
          <a:cs typeface="Arial" pitchFamily="34" charset="0"/>
        </a:defRPr>
      </a:lvl3pPr>
      <a:lvl4pPr marL="1080000" indent="-230400" algn="l" rtl="0" eaLnBrk="1" fontAlgn="base" hangingPunct="1">
        <a:spcBef>
          <a:spcPct val="20000"/>
        </a:spcBef>
        <a:spcAft>
          <a:spcPct val="0"/>
        </a:spcAft>
        <a:buFont typeface="Symbol" pitchFamily="18" charset="2"/>
        <a:buChar char="-"/>
        <a:defRPr sz="1200">
          <a:solidFill>
            <a:schemeClr val="tx1"/>
          </a:solidFill>
          <a:latin typeface="Arial" pitchFamily="34" charset="0"/>
          <a:cs typeface="Arial" pitchFamily="34" charset="0"/>
        </a:defRPr>
      </a:lvl4pPr>
      <a:lvl5pPr marL="1350000" indent="-230400" algn="l" rtl="0" eaLnBrk="1" fontAlgn="base" hangingPunct="1">
        <a:spcBef>
          <a:spcPct val="20000"/>
        </a:spcBef>
        <a:spcAft>
          <a:spcPct val="0"/>
        </a:spcAft>
        <a:buFont typeface="Symbol" pitchFamily="18" charset="2"/>
        <a:buChar char="-"/>
        <a:defRPr sz="10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Font typeface="Symbol" pitchFamily="18" charset="2"/>
        <a:buChar char="-"/>
        <a:defRPr sz="2000">
          <a:solidFill>
            <a:schemeClr val="tx1"/>
          </a:solidFill>
          <a:latin typeface="+mn-lt"/>
        </a:defRPr>
      </a:lvl6pPr>
      <a:lvl7pPr marL="2971800" indent="-228600" algn="l" rtl="0" eaLnBrk="1" fontAlgn="base" hangingPunct="1">
        <a:spcBef>
          <a:spcPct val="20000"/>
        </a:spcBef>
        <a:spcAft>
          <a:spcPct val="0"/>
        </a:spcAft>
        <a:buFont typeface="Symbol" pitchFamily="18" charset="2"/>
        <a:buChar char="-"/>
        <a:defRPr sz="2000">
          <a:solidFill>
            <a:schemeClr val="tx1"/>
          </a:solidFill>
          <a:latin typeface="+mn-lt"/>
        </a:defRPr>
      </a:lvl7pPr>
      <a:lvl8pPr marL="3429000" indent="-228600" algn="l" rtl="0" eaLnBrk="1" fontAlgn="base" hangingPunct="1">
        <a:spcBef>
          <a:spcPct val="20000"/>
        </a:spcBef>
        <a:spcAft>
          <a:spcPct val="0"/>
        </a:spcAft>
        <a:buFont typeface="Symbol" pitchFamily="18" charset="2"/>
        <a:buChar char="-"/>
        <a:defRPr sz="2000">
          <a:solidFill>
            <a:schemeClr val="tx1"/>
          </a:solidFill>
          <a:latin typeface="+mn-lt"/>
        </a:defRPr>
      </a:lvl8pPr>
      <a:lvl9pPr marL="3886200" indent="-228600" algn="l" rtl="0" eaLnBrk="1" fontAlgn="base" hangingPunct="1">
        <a:spcBef>
          <a:spcPct val="20000"/>
        </a:spcBef>
        <a:spcAft>
          <a:spcPct val="0"/>
        </a:spcAft>
        <a:buFont typeface="Symbol" pitchFamily="18" charset="2"/>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C8D8D7"/>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123951" y="1389063"/>
            <a:ext cx="993986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a-DK" dirty="0"/>
              <a:t>Klik for at redigere titeltypografi i masteren</a:t>
            </a:r>
          </a:p>
        </p:txBody>
      </p:sp>
      <p:sp>
        <p:nvSpPr>
          <p:cNvPr id="3075" name="Rectangle 3"/>
          <p:cNvSpPr>
            <a:spLocks noGrp="1" noChangeArrowheads="1"/>
          </p:cNvSpPr>
          <p:nvPr>
            <p:ph type="body" idx="1"/>
          </p:nvPr>
        </p:nvSpPr>
        <p:spPr bwMode="auto">
          <a:xfrm>
            <a:off x="1121833" y="2459039"/>
            <a:ext cx="8832851"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035" name="Rectangle 11"/>
          <p:cNvSpPr>
            <a:spLocks noGrp="1" noChangeArrowheads="1"/>
          </p:cNvSpPr>
          <p:nvPr>
            <p:ph type="sldNum" sz="quarter" idx="4"/>
          </p:nvPr>
        </p:nvSpPr>
        <p:spPr bwMode="auto">
          <a:xfrm>
            <a:off x="11136047" y="6276976"/>
            <a:ext cx="336551" cy="14446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spcBef>
                <a:spcPct val="0"/>
              </a:spcBef>
              <a:defRPr sz="1000" smtClean="0">
                <a:solidFill>
                  <a:schemeClr val="tx1"/>
                </a:solidFill>
                <a:latin typeface="+mn-lt"/>
              </a:defRPr>
            </a:lvl1pPr>
          </a:lstStyle>
          <a:p>
            <a:pPr>
              <a:defRPr/>
            </a:pPr>
            <a:fld id="{FF8781D9-8F8F-4B10-9E7A-CD725C92131A}" type="slidenum">
              <a:rPr lang="da-DK" smtClean="0"/>
              <a:pPr>
                <a:defRPr/>
              </a:pPr>
              <a:t>‹nr.›</a:t>
            </a:fld>
            <a:endParaRPr lang="da-DK" dirty="0"/>
          </a:p>
        </p:txBody>
      </p:sp>
      <p:pic>
        <p:nvPicPr>
          <p:cNvPr id="2050" name="Picture 2" descr="Pressemateriale">
            <a:extLst>
              <a:ext uri="{FF2B5EF4-FFF2-40B4-BE49-F238E27FC236}">
                <a16:creationId xmlns:a16="http://schemas.microsoft.com/office/drawing/2014/main" id="{40769C45-4325-45F5-A7C7-D41B93794914}"/>
              </a:ext>
            </a:extLst>
          </p:cNvPr>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530507" y="5755687"/>
            <a:ext cx="1182652" cy="715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090381"/>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56" r:id="rId17"/>
  </p:sldLayoutIdLst>
  <p:hf hdr="0" ftr="0" dt="0"/>
  <p:txStyles>
    <p:titleStyle>
      <a:lvl1pPr algn="l" rtl="0" eaLnBrk="1" fontAlgn="base" hangingPunct="1">
        <a:lnSpc>
          <a:spcPts val="4500"/>
        </a:lnSpc>
        <a:spcBef>
          <a:spcPct val="0"/>
        </a:spcBef>
        <a:spcAft>
          <a:spcPct val="0"/>
        </a:spcAft>
        <a:defRPr sz="3600" b="1" i="1">
          <a:solidFill>
            <a:schemeClr val="bg1"/>
          </a:solidFill>
          <a:latin typeface="+mj-lt"/>
          <a:ea typeface="+mj-ea"/>
          <a:cs typeface="+mj-cs"/>
        </a:defRPr>
      </a:lvl1pPr>
      <a:lvl2pPr algn="l" rtl="0" eaLnBrk="1" fontAlgn="base" hangingPunct="1">
        <a:lnSpc>
          <a:spcPts val="4500"/>
        </a:lnSpc>
        <a:spcBef>
          <a:spcPct val="0"/>
        </a:spcBef>
        <a:spcAft>
          <a:spcPct val="0"/>
        </a:spcAft>
        <a:defRPr sz="3600" b="1">
          <a:solidFill>
            <a:srgbClr val="050028"/>
          </a:solidFill>
          <a:latin typeface="Arial" charset="0"/>
        </a:defRPr>
      </a:lvl2pPr>
      <a:lvl3pPr algn="l" rtl="0" eaLnBrk="1" fontAlgn="base" hangingPunct="1">
        <a:lnSpc>
          <a:spcPts val="4500"/>
        </a:lnSpc>
        <a:spcBef>
          <a:spcPct val="0"/>
        </a:spcBef>
        <a:spcAft>
          <a:spcPct val="0"/>
        </a:spcAft>
        <a:defRPr sz="3600" b="1">
          <a:solidFill>
            <a:srgbClr val="050028"/>
          </a:solidFill>
          <a:latin typeface="Arial" charset="0"/>
        </a:defRPr>
      </a:lvl3pPr>
      <a:lvl4pPr algn="l" rtl="0" eaLnBrk="1" fontAlgn="base" hangingPunct="1">
        <a:lnSpc>
          <a:spcPts val="4500"/>
        </a:lnSpc>
        <a:spcBef>
          <a:spcPct val="0"/>
        </a:spcBef>
        <a:spcAft>
          <a:spcPct val="0"/>
        </a:spcAft>
        <a:defRPr sz="3600" b="1">
          <a:solidFill>
            <a:srgbClr val="050028"/>
          </a:solidFill>
          <a:latin typeface="Arial" charset="0"/>
        </a:defRPr>
      </a:lvl4pPr>
      <a:lvl5pPr algn="l" rtl="0" eaLnBrk="1" fontAlgn="base" hangingPunct="1">
        <a:lnSpc>
          <a:spcPts val="4500"/>
        </a:lnSpc>
        <a:spcBef>
          <a:spcPct val="0"/>
        </a:spcBef>
        <a:spcAft>
          <a:spcPct val="0"/>
        </a:spcAft>
        <a:defRPr sz="3600" b="1">
          <a:solidFill>
            <a:srgbClr val="050028"/>
          </a:solidFill>
          <a:latin typeface="Arial" charset="0"/>
        </a:defRPr>
      </a:lvl5pPr>
      <a:lvl6pPr marL="457200" algn="l" rtl="0" eaLnBrk="1" fontAlgn="base" hangingPunct="1">
        <a:lnSpc>
          <a:spcPct val="83000"/>
        </a:lnSpc>
        <a:spcBef>
          <a:spcPct val="0"/>
        </a:spcBef>
        <a:spcAft>
          <a:spcPct val="0"/>
        </a:spcAft>
        <a:defRPr sz="3600" b="1">
          <a:solidFill>
            <a:schemeClr val="bg2"/>
          </a:solidFill>
          <a:latin typeface="Arial" charset="0"/>
        </a:defRPr>
      </a:lvl6pPr>
      <a:lvl7pPr marL="914400" algn="l" rtl="0" eaLnBrk="1" fontAlgn="base" hangingPunct="1">
        <a:lnSpc>
          <a:spcPct val="83000"/>
        </a:lnSpc>
        <a:spcBef>
          <a:spcPct val="0"/>
        </a:spcBef>
        <a:spcAft>
          <a:spcPct val="0"/>
        </a:spcAft>
        <a:defRPr sz="3600" b="1">
          <a:solidFill>
            <a:schemeClr val="bg2"/>
          </a:solidFill>
          <a:latin typeface="Arial" charset="0"/>
        </a:defRPr>
      </a:lvl7pPr>
      <a:lvl8pPr marL="1371600" algn="l" rtl="0" eaLnBrk="1" fontAlgn="base" hangingPunct="1">
        <a:lnSpc>
          <a:spcPct val="83000"/>
        </a:lnSpc>
        <a:spcBef>
          <a:spcPct val="0"/>
        </a:spcBef>
        <a:spcAft>
          <a:spcPct val="0"/>
        </a:spcAft>
        <a:defRPr sz="3600" b="1">
          <a:solidFill>
            <a:schemeClr val="bg2"/>
          </a:solidFill>
          <a:latin typeface="Arial" charset="0"/>
        </a:defRPr>
      </a:lvl8pPr>
      <a:lvl9pPr marL="1828800" algn="l" rtl="0" eaLnBrk="1" fontAlgn="base" hangingPunct="1">
        <a:lnSpc>
          <a:spcPct val="83000"/>
        </a:lnSpc>
        <a:spcBef>
          <a:spcPct val="0"/>
        </a:spcBef>
        <a:spcAft>
          <a:spcPct val="0"/>
        </a:spcAft>
        <a:defRPr sz="3600" b="1">
          <a:solidFill>
            <a:schemeClr val="bg2"/>
          </a:solidFill>
          <a:latin typeface="Arial" charset="0"/>
        </a:defRPr>
      </a:lvl9pPr>
    </p:titleStyle>
    <p:bodyStyle>
      <a:lvl1pPr marL="180975" indent="-180975" algn="l" rtl="0" eaLnBrk="1" fontAlgn="base" hangingPunct="1">
        <a:lnSpc>
          <a:spcPct val="100000"/>
        </a:lnSpc>
        <a:spcBef>
          <a:spcPct val="0"/>
        </a:spcBef>
        <a:spcAft>
          <a:spcPts val="600"/>
        </a:spcAft>
        <a:buFont typeface="Arial Nova Cond Light" panose="020B0306020202020204" pitchFamily="34" charset="0"/>
        <a:buChar char="›"/>
        <a:defRPr sz="2200">
          <a:solidFill>
            <a:schemeClr val="bg1"/>
          </a:solidFill>
          <a:latin typeface="+mn-lt"/>
          <a:ea typeface="+mn-ea"/>
          <a:cs typeface="+mn-cs"/>
        </a:defRPr>
      </a:lvl1pPr>
      <a:lvl2pPr marL="358775" indent="-184150" algn="l" rtl="0" eaLnBrk="1" fontAlgn="base" hangingPunct="1">
        <a:lnSpc>
          <a:spcPct val="100000"/>
        </a:lnSpc>
        <a:spcBef>
          <a:spcPct val="0"/>
        </a:spcBef>
        <a:spcAft>
          <a:spcPts val="600"/>
        </a:spcAft>
        <a:buFont typeface="Arial Nova Cond Light" panose="020B0306020202020204" pitchFamily="34" charset="0"/>
        <a:buChar char="›"/>
        <a:defRPr sz="1600">
          <a:solidFill>
            <a:schemeClr val="bg1"/>
          </a:solidFill>
          <a:latin typeface="+mn-lt"/>
        </a:defRPr>
      </a:lvl2pPr>
      <a:lvl3pPr marL="533400" indent="-174625" algn="l" rtl="0" eaLnBrk="1" fontAlgn="base" hangingPunct="1">
        <a:lnSpc>
          <a:spcPct val="100000"/>
        </a:lnSpc>
        <a:spcBef>
          <a:spcPct val="0"/>
        </a:spcBef>
        <a:spcAft>
          <a:spcPts val="600"/>
        </a:spcAft>
        <a:buFont typeface="Arial Nova Cond Light" panose="020B0306020202020204" pitchFamily="34" charset="0"/>
        <a:buChar char="›"/>
        <a:defRPr sz="1600">
          <a:solidFill>
            <a:schemeClr val="bg1"/>
          </a:solidFill>
          <a:latin typeface="+mn-lt"/>
        </a:defRPr>
      </a:lvl3pPr>
      <a:lvl4pPr marL="719138" indent="-185738" algn="l" rtl="0" eaLnBrk="1" fontAlgn="base" hangingPunct="1">
        <a:lnSpc>
          <a:spcPct val="100000"/>
        </a:lnSpc>
        <a:spcBef>
          <a:spcPct val="0"/>
        </a:spcBef>
        <a:spcAft>
          <a:spcPts val="600"/>
        </a:spcAft>
        <a:buFont typeface="Arial Nova Cond Light" panose="020B0306020202020204" pitchFamily="34" charset="0"/>
        <a:buChar char="›"/>
        <a:defRPr sz="1600">
          <a:solidFill>
            <a:schemeClr val="bg1"/>
          </a:solidFill>
          <a:latin typeface="+mn-lt"/>
        </a:defRPr>
      </a:lvl4pPr>
      <a:lvl5pPr marL="892175" indent="-173038" algn="l" rtl="0" eaLnBrk="1" fontAlgn="base" hangingPunct="1">
        <a:lnSpc>
          <a:spcPct val="100000"/>
        </a:lnSpc>
        <a:spcBef>
          <a:spcPct val="0"/>
        </a:spcBef>
        <a:spcAft>
          <a:spcPts val="600"/>
        </a:spcAft>
        <a:buFont typeface="Arial Nova Cond Light" panose="020B0306020202020204" pitchFamily="34" charset="0"/>
        <a:buChar char="›"/>
        <a:defRPr sz="1600">
          <a:solidFill>
            <a:schemeClr val="bg1"/>
          </a:solidFill>
          <a:latin typeface="+mn-lt"/>
        </a:defRPr>
      </a:lvl5pPr>
      <a:lvl6pPr marL="2068513" indent="-171450" algn="l" rtl="0" eaLnBrk="1" fontAlgn="base" hangingPunct="1">
        <a:spcBef>
          <a:spcPct val="20000"/>
        </a:spcBef>
        <a:spcAft>
          <a:spcPct val="0"/>
        </a:spcAft>
        <a:buChar char="•"/>
        <a:defRPr sz="1400">
          <a:solidFill>
            <a:schemeClr val="bg2"/>
          </a:solidFill>
          <a:latin typeface="+mn-lt"/>
        </a:defRPr>
      </a:lvl6pPr>
      <a:lvl7pPr marL="2525713" indent="-171450" algn="l" rtl="0" eaLnBrk="1" fontAlgn="base" hangingPunct="1">
        <a:spcBef>
          <a:spcPct val="20000"/>
        </a:spcBef>
        <a:spcAft>
          <a:spcPct val="0"/>
        </a:spcAft>
        <a:buChar char="•"/>
        <a:defRPr sz="1400">
          <a:solidFill>
            <a:schemeClr val="bg2"/>
          </a:solidFill>
          <a:latin typeface="+mn-lt"/>
        </a:defRPr>
      </a:lvl7pPr>
      <a:lvl8pPr marL="2982913" indent="-171450" algn="l" rtl="0" eaLnBrk="1" fontAlgn="base" hangingPunct="1">
        <a:spcBef>
          <a:spcPct val="20000"/>
        </a:spcBef>
        <a:spcAft>
          <a:spcPct val="0"/>
        </a:spcAft>
        <a:buChar char="•"/>
        <a:defRPr sz="1400">
          <a:solidFill>
            <a:schemeClr val="bg2"/>
          </a:solidFill>
          <a:latin typeface="+mn-lt"/>
        </a:defRPr>
      </a:lvl8pPr>
      <a:lvl9pPr marL="3440113" indent="-171450" algn="l" rtl="0" eaLnBrk="1" fontAlgn="base" hangingPunct="1">
        <a:spcBef>
          <a:spcPct val="20000"/>
        </a:spcBef>
        <a:spcAft>
          <a:spcPct val="0"/>
        </a:spcAft>
        <a:buChar char="•"/>
        <a:defRPr sz="1400">
          <a:solidFill>
            <a:schemeClr val="bg2"/>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08175" y="792163"/>
            <a:ext cx="7561264" cy="914910"/>
          </a:xfrm>
          <a:prstGeom prst="rect">
            <a:avLst/>
          </a:prstGeom>
        </p:spPr>
        <p:txBody>
          <a:bodyPr vert="horz" lIns="0" tIns="0" rIns="0" bIns="0" rtlCol="0" anchor="b"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1908175" y="1898650"/>
            <a:ext cx="9116091" cy="379095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GB" dirty="0"/>
          </a:p>
        </p:txBody>
      </p:sp>
      <p:sp>
        <p:nvSpPr>
          <p:cNvPr id="4" name="Date Placeholder 3"/>
          <p:cNvSpPr>
            <a:spLocks noGrp="1"/>
          </p:cNvSpPr>
          <p:nvPr>
            <p:ph type="dt" sz="half" idx="2"/>
          </p:nvPr>
        </p:nvSpPr>
        <p:spPr>
          <a:xfrm>
            <a:off x="1908176" y="0"/>
            <a:ext cx="9116090" cy="792163"/>
          </a:xfrm>
          <a:prstGeom prst="rect">
            <a:avLst/>
          </a:prstGeom>
        </p:spPr>
        <p:txBody>
          <a:bodyPr vert="horz" lIns="0" tIns="0" rIns="0" bIns="0" rtlCol="0" anchor="ctr" anchorCtr="0">
            <a:noAutofit/>
          </a:bodyPr>
          <a:lstStyle>
            <a:lvl1pPr algn="l">
              <a:defRPr sz="1000" b="1" i="0" cap="all" baseline="0">
                <a:solidFill>
                  <a:srgbClr val="003B7A"/>
                </a:solidFill>
              </a:defRPr>
            </a:lvl1pPr>
          </a:lstStyle>
          <a:p>
            <a:r>
              <a:rPr lang="da-DK" dirty="0"/>
              <a:t>Indsæt titel</a:t>
            </a:r>
            <a:endParaRPr lang="en-GB" dirty="0"/>
          </a:p>
        </p:txBody>
      </p:sp>
      <p:sp>
        <p:nvSpPr>
          <p:cNvPr id="5" name="Footer Placeholder 4"/>
          <p:cNvSpPr>
            <a:spLocks noGrp="1"/>
          </p:cNvSpPr>
          <p:nvPr>
            <p:ph type="ftr" sz="quarter" idx="3"/>
          </p:nvPr>
        </p:nvSpPr>
        <p:spPr>
          <a:xfrm rot="-5400000">
            <a:off x="-2042476" y="2834482"/>
            <a:ext cx="4876965" cy="792000"/>
          </a:xfrm>
          <a:prstGeom prst="rect">
            <a:avLst/>
          </a:prstGeom>
        </p:spPr>
        <p:txBody>
          <a:bodyPr vert="horz" lIns="0" tIns="0" rIns="0" bIns="0" rtlCol="0" anchor="ctr">
            <a:noAutofit/>
          </a:bodyPr>
          <a:lstStyle>
            <a:lvl1pPr algn="ctr">
              <a:defRPr sz="1000" b="1" i="0" cap="all" baseline="0">
                <a:solidFill>
                  <a:srgbClr val="003B7A"/>
                </a:solidFill>
              </a:defRPr>
            </a:lvl1pPr>
          </a:lstStyle>
          <a:p>
            <a:r>
              <a:rPr lang="da-DK" dirty="0"/>
              <a:t>Indsæt emne</a:t>
            </a:r>
            <a:endParaRPr lang="en-GB" dirty="0"/>
          </a:p>
        </p:txBody>
      </p:sp>
      <p:sp>
        <p:nvSpPr>
          <p:cNvPr id="6" name="Slide Number Placeholder 5"/>
          <p:cNvSpPr>
            <a:spLocks noGrp="1"/>
          </p:cNvSpPr>
          <p:nvPr>
            <p:ph type="sldNum" sz="quarter" idx="4"/>
          </p:nvPr>
        </p:nvSpPr>
        <p:spPr>
          <a:xfrm>
            <a:off x="10465806" y="6048001"/>
            <a:ext cx="558460" cy="438620"/>
          </a:xfrm>
          <a:prstGeom prst="rect">
            <a:avLst/>
          </a:prstGeom>
        </p:spPr>
        <p:txBody>
          <a:bodyPr vert="horz" lIns="0" tIns="0" rIns="0" bIns="0" rtlCol="0" anchor="b" anchorCtr="0">
            <a:noAutofit/>
          </a:bodyPr>
          <a:lstStyle>
            <a:lvl1pPr algn="r">
              <a:defRPr sz="1000">
                <a:solidFill>
                  <a:srgbClr val="003B7A"/>
                </a:solidFill>
              </a:defRPr>
            </a:lvl1pPr>
          </a:lstStyle>
          <a:p>
            <a:fld id="{45D37B1E-C366-494F-A587-962AD9AABC83}" type="slidenum">
              <a:rPr lang="en-GB" smtClean="0"/>
              <a:pPr/>
              <a:t>‹nr.›</a:t>
            </a:fld>
            <a:endParaRPr lang="en-GB" dirty="0"/>
          </a:p>
        </p:txBody>
      </p:sp>
      <p:pic>
        <p:nvPicPr>
          <p:cNvPr id="11" name="Logo"/>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396000" y="6048293"/>
            <a:ext cx="689233" cy="417014"/>
          </a:xfrm>
          <a:prstGeom prst="rect">
            <a:avLst/>
          </a:prstGeom>
        </p:spPr>
      </p:pic>
    </p:spTree>
    <p:extLst>
      <p:ext uri="{BB962C8B-B14F-4D97-AF65-F5344CB8AC3E}">
        <p14:creationId xmlns:p14="http://schemas.microsoft.com/office/powerpoint/2010/main" val="3672506282"/>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 id="2147483854" r:id="rId21"/>
    <p:sldLayoutId id="2147483855" r:id="rId22"/>
  </p:sldLayoutIdLst>
  <p:hf sldNum="0" hdr="0"/>
  <p:txStyles>
    <p:titleStyle>
      <a:lvl1pPr algn="l" defTabSz="685800" rtl="0" eaLnBrk="1" latinLnBrk="0" hangingPunct="1">
        <a:lnSpc>
          <a:spcPct val="83000"/>
        </a:lnSpc>
        <a:spcBef>
          <a:spcPct val="0"/>
        </a:spcBef>
        <a:buNone/>
        <a:defRPr sz="2800" b="1" kern="1200">
          <a:solidFill>
            <a:srgbClr val="003B7A"/>
          </a:solidFill>
          <a:latin typeface="+mj-lt"/>
          <a:ea typeface="+mj-ea"/>
          <a:cs typeface="+mj-cs"/>
        </a:defRPr>
      </a:lvl1pPr>
    </p:titleStyle>
    <p:bodyStyle>
      <a:lvl1pPr marL="0" indent="0" algn="l" defTabSz="685800" rtl="0" eaLnBrk="1" latinLnBrk="0" hangingPunct="1">
        <a:lnSpc>
          <a:spcPct val="104000"/>
        </a:lnSpc>
        <a:spcBef>
          <a:spcPts val="0"/>
        </a:spcBef>
        <a:buFont typeface="Arial" panose="020B0604020202020204" pitchFamily="34" charset="0"/>
        <a:buChar char="​"/>
        <a:defRPr sz="1600" b="1" kern="1200">
          <a:solidFill>
            <a:srgbClr val="003B7A"/>
          </a:solidFill>
          <a:latin typeface="+mn-lt"/>
          <a:ea typeface="+mn-ea"/>
          <a:cs typeface="+mn-cs"/>
        </a:defRPr>
      </a:lvl1pPr>
      <a:lvl2pPr marL="0" indent="0" algn="l" defTabSz="685800" rtl="0" eaLnBrk="1" latinLnBrk="0" hangingPunct="1">
        <a:lnSpc>
          <a:spcPct val="104000"/>
        </a:lnSpc>
        <a:spcBef>
          <a:spcPts val="0"/>
        </a:spcBef>
        <a:spcAft>
          <a:spcPts val="0"/>
        </a:spcAft>
        <a:buFont typeface="Arial" panose="020B0604020202020204" pitchFamily="34" charset="0"/>
        <a:buChar char="​"/>
        <a:defRPr sz="1600" kern="1200">
          <a:solidFill>
            <a:srgbClr val="003B7A"/>
          </a:solidFill>
          <a:latin typeface="+mn-lt"/>
          <a:ea typeface="+mn-ea"/>
          <a:cs typeface="+mn-cs"/>
        </a:defRPr>
      </a:lvl2pPr>
      <a:lvl3pPr marL="180000" indent="-180000" algn="l" defTabSz="685800" rtl="0" eaLnBrk="1" latinLnBrk="0" hangingPunct="1">
        <a:lnSpc>
          <a:spcPct val="104000"/>
        </a:lnSpc>
        <a:spcBef>
          <a:spcPts val="0"/>
        </a:spcBef>
        <a:spcAft>
          <a:spcPts val="0"/>
        </a:spcAft>
        <a:buFont typeface="Arial" panose="020B0604020202020204" pitchFamily="34" charset="0"/>
        <a:buChar char="›"/>
        <a:defRPr sz="1600" kern="1200">
          <a:solidFill>
            <a:srgbClr val="003B7A"/>
          </a:solidFill>
          <a:latin typeface="+mn-lt"/>
          <a:ea typeface="+mn-ea"/>
          <a:cs typeface="+mn-cs"/>
        </a:defRPr>
      </a:lvl3pPr>
      <a:lvl4pPr marL="360000" indent="-180000" algn="l" defTabSz="685800" rtl="0" eaLnBrk="1" latinLnBrk="0" hangingPunct="1">
        <a:lnSpc>
          <a:spcPct val="104000"/>
        </a:lnSpc>
        <a:spcBef>
          <a:spcPts val="0"/>
        </a:spcBef>
        <a:spcAft>
          <a:spcPts val="0"/>
        </a:spcAft>
        <a:buFont typeface="Arial" panose="020B0604020202020204" pitchFamily="34" charset="0"/>
        <a:buChar char="›"/>
        <a:defRPr sz="1400" kern="1200">
          <a:solidFill>
            <a:srgbClr val="003B7A"/>
          </a:solidFill>
          <a:latin typeface="+mn-lt"/>
          <a:ea typeface="+mn-ea"/>
          <a:cs typeface="+mn-cs"/>
        </a:defRPr>
      </a:lvl4pPr>
      <a:lvl5pPr marL="360000" indent="-180000" algn="l" defTabSz="685800" rtl="0" eaLnBrk="1" latinLnBrk="0" hangingPunct="1">
        <a:lnSpc>
          <a:spcPct val="104000"/>
        </a:lnSpc>
        <a:spcBef>
          <a:spcPts val="0"/>
        </a:spcBef>
        <a:spcAft>
          <a:spcPts val="0"/>
        </a:spcAft>
        <a:buFont typeface="Arial" panose="020B0604020202020204" pitchFamily="34" charset="0"/>
        <a:buChar char="›"/>
        <a:defRPr sz="1400" kern="1200">
          <a:solidFill>
            <a:srgbClr val="003B7A"/>
          </a:solidFill>
          <a:latin typeface="+mn-lt"/>
          <a:ea typeface="+mn-ea"/>
          <a:cs typeface="+mn-cs"/>
        </a:defRPr>
      </a:lvl5pPr>
      <a:lvl6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6pPr>
      <a:lvl7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7pPr>
      <a:lvl8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8pPr>
      <a:lvl9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96">
          <p15:clr>
            <a:srgbClr val="F26B43"/>
          </p15:clr>
        </p15:guide>
        <p15:guide id="2" pos="1202">
          <p15:clr>
            <a:srgbClr val="F26B43"/>
          </p15:clr>
        </p15:guide>
        <p15:guide id="3" pos="6949">
          <p15:clr>
            <a:srgbClr val="F26B43"/>
          </p15:clr>
        </p15:guide>
        <p15:guide id="4" orient="horz" pos="3584">
          <p15:clr>
            <a:srgbClr val="F26B43"/>
          </p15:clr>
        </p15:guide>
        <p15:guide id="5" orient="horz" pos="499">
          <p15:clr>
            <a:srgbClr val="F26B43"/>
          </p15:clr>
        </p15:guide>
        <p15:guide id="6" pos="498">
          <p15:clr>
            <a:srgbClr val="F26B43"/>
          </p15:clr>
        </p15:guide>
        <p15:guide id="7" pos="4013">
          <p15:clr>
            <a:srgbClr val="F26B43"/>
          </p15:clr>
        </p15:guide>
        <p15:guide id="8" pos="4137">
          <p15:clr>
            <a:srgbClr val="F26B43"/>
          </p15:clr>
        </p15:guide>
        <p15:guide id="9" pos="5965">
          <p15:clr>
            <a:srgbClr val="F26B43"/>
          </p15:clr>
        </p15:guide>
        <p15:guide id="10" orient="horz" pos="1223">
          <p15:clr>
            <a:srgbClr val="F26B43"/>
          </p15:clr>
        </p15:guide>
        <p15:guide id="11" orient="horz" pos="357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23391" y="576000"/>
            <a:ext cx="10896607" cy="841638"/>
          </a:xfrm>
          <a:prstGeom prst="rect">
            <a:avLst/>
          </a:prstGeom>
          <a:noFill/>
          <a:ln>
            <a:noFill/>
          </a:ln>
        </p:spPr>
        <p:txBody>
          <a:bodyPr vert="horz" lIns="0" tIns="0" rIns="0" bIns="0" rtlCol="0" anchor="t" anchorCtr="0">
            <a:normAutofit/>
          </a:bodyPr>
          <a:lstStyle/>
          <a:p>
            <a:r>
              <a:rPr lang="en-US" dirty="0"/>
              <a:t>Klik for at redigere i master</a:t>
            </a:r>
          </a:p>
        </p:txBody>
      </p:sp>
      <p:sp>
        <p:nvSpPr>
          <p:cNvPr id="3" name="Pladsholder til tekst 2"/>
          <p:cNvSpPr>
            <a:spLocks noGrp="1"/>
          </p:cNvSpPr>
          <p:nvPr>
            <p:ph type="body" idx="1"/>
          </p:nvPr>
        </p:nvSpPr>
        <p:spPr>
          <a:xfrm>
            <a:off x="623999" y="1584001"/>
            <a:ext cx="10895999" cy="4106304"/>
          </a:xfrm>
          <a:prstGeom prst="rect">
            <a:avLst/>
          </a:prstGeom>
          <a:noFill/>
          <a:ln>
            <a:noFill/>
          </a:ln>
        </p:spPr>
        <p:txBody>
          <a:bodyPr vert="horz" lIns="0" tIns="0" rIns="0" bIns="0" rtlCol="0" anchor="t" anchorCtr="0">
            <a:noAutofit/>
          </a:bodyPr>
          <a:lstStyle/>
          <a:p>
            <a:pPr lvl="0"/>
            <a:r>
              <a:rPr lang="en-US" dirty="0"/>
              <a:t>Klik for at redigere i master</a:t>
            </a:r>
          </a:p>
          <a:p>
            <a:pPr lvl="1"/>
            <a:r>
              <a:rPr lang="en-US" dirty="0"/>
              <a:t>Andet niveau</a:t>
            </a:r>
          </a:p>
          <a:p>
            <a:pPr lvl="2"/>
            <a:r>
              <a:rPr lang="en-US" dirty="0"/>
              <a:t>Tredje niveau</a:t>
            </a:r>
          </a:p>
          <a:p>
            <a:pPr lvl="3"/>
            <a:r>
              <a:rPr lang="en-US" dirty="0"/>
              <a:t>Fjerde niveau</a:t>
            </a:r>
          </a:p>
          <a:p>
            <a:pPr lvl="4"/>
            <a:r>
              <a:rPr lang="en-US" dirty="0"/>
              <a:t>Femte niveau</a:t>
            </a:r>
          </a:p>
          <a:p>
            <a:pPr lvl="5"/>
            <a:r>
              <a:rPr lang="en-US" dirty="0"/>
              <a:t>Sjette niveau</a:t>
            </a:r>
          </a:p>
          <a:p>
            <a:pPr lvl="6"/>
            <a:r>
              <a:rPr lang="en-US" dirty="0"/>
              <a:t>(syvende)</a:t>
            </a:r>
          </a:p>
          <a:p>
            <a:pPr lvl="7"/>
            <a:r>
              <a:rPr lang="en-US" dirty="0"/>
              <a:t>(ottende)</a:t>
            </a:r>
          </a:p>
          <a:p>
            <a:pPr lvl="8"/>
            <a:r>
              <a:rPr lang="en-US" dirty="0"/>
              <a:t>(niende)</a:t>
            </a:r>
          </a:p>
        </p:txBody>
      </p:sp>
      <p:sp>
        <p:nvSpPr>
          <p:cNvPr id="4" name="Pladsholder til dato 3"/>
          <p:cNvSpPr>
            <a:spLocks noGrp="1"/>
          </p:cNvSpPr>
          <p:nvPr>
            <p:ph type="dt" sz="half" idx="2"/>
          </p:nvPr>
        </p:nvSpPr>
        <p:spPr>
          <a:xfrm>
            <a:off x="1104000" y="6215560"/>
            <a:ext cx="864000" cy="360000"/>
          </a:xfrm>
          <a:prstGeom prst="rect">
            <a:avLst/>
          </a:prstGeom>
        </p:spPr>
        <p:txBody>
          <a:bodyPr vert="horz" lIns="0" tIns="0" rIns="0" bIns="0" rtlCol="0" anchor="b" anchorCtr="0">
            <a:noAutofit/>
          </a:bodyPr>
          <a:lstStyle>
            <a:lvl1pPr algn="l">
              <a:lnSpc>
                <a:spcPts val="1300"/>
              </a:lnSpc>
              <a:defRPr sz="900">
                <a:solidFill>
                  <a:schemeClr val="tx1"/>
                </a:solidFill>
                <a:latin typeface="Trebuchet MS" panose="020B0603020202020204" pitchFamily="34" charset="0"/>
              </a:defRPr>
            </a:lvl1pPr>
          </a:lstStyle>
          <a:p>
            <a:fld id="{46788396-1DA4-4E9F-A833-03BB73BD9CAA}" type="datetime2">
              <a:rPr lang="da-DK" smtClean="0"/>
              <a:t>9. november 2022</a:t>
            </a:fld>
            <a:endParaRPr lang="en-US" dirty="0"/>
          </a:p>
        </p:txBody>
      </p:sp>
      <p:sp>
        <p:nvSpPr>
          <p:cNvPr id="5" name="Pladsholder til sidefod 4"/>
          <p:cNvSpPr>
            <a:spLocks noGrp="1"/>
          </p:cNvSpPr>
          <p:nvPr>
            <p:ph type="ftr" sz="quarter" idx="3"/>
          </p:nvPr>
        </p:nvSpPr>
        <p:spPr>
          <a:xfrm>
            <a:off x="2257422" y="6214350"/>
            <a:ext cx="5902577" cy="360000"/>
          </a:xfrm>
          <a:prstGeom prst="rect">
            <a:avLst/>
          </a:prstGeom>
        </p:spPr>
        <p:txBody>
          <a:bodyPr vert="horz" lIns="0" tIns="0" rIns="0" bIns="0" rtlCol="0" anchor="b" anchorCtr="0">
            <a:noAutofit/>
          </a:bodyPr>
          <a:lstStyle>
            <a:lvl1pPr algn="l">
              <a:lnSpc>
                <a:spcPts val="1300"/>
              </a:lnSpc>
              <a:defRPr sz="900">
                <a:solidFill>
                  <a:schemeClr val="tx1"/>
                </a:solidFill>
                <a:latin typeface="Trebuchet MS" panose="020B0603020202020204" pitchFamily="34" charset="0"/>
              </a:defRPr>
            </a:lvl1pPr>
          </a:lstStyle>
          <a:p>
            <a:r>
              <a:rPr lang="en-US"/>
              <a:t>Midt- og vestjyllands</a:t>
            </a:r>
            <a:endParaRPr lang="en-US" dirty="0"/>
          </a:p>
        </p:txBody>
      </p:sp>
      <p:sp>
        <p:nvSpPr>
          <p:cNvPr id="6" name="Pladsholder til diasnummer 5"/>
          <p:cNvSpPr>
            <a:spLocks noGrp="1"/>
          </p:cNvSpPr>
          <p:nvPr>
            <p:ph type="sldNum" sz="quarter" idx="4"/>
          </p:nvPr>
        </p:nvSpPr>
        <p:spPr>
          <a:xfrm>
            <a:off x="625589" y="6215923"/>
            <a:ext cx="477857" cy="360000"/>
          </a:xfrm>
          <a:prstGeom prst="rect">
            <a:avLst/>
          </a:prstGeom>
        </p:spPr>
        <p:txBody>
          <a:bodyPr vert="horz" lIns="0" tIns="0" rIns="0" bIns="0" rtlCol="0" anchor="b" anchorCtr="0">
            <a:noAutofit/>
          </a:bodyPr>
          <a:lstStyle>
            <a:lvl1pPr algn="l">
              <a:lnSpc>
                <a:spcPts val="1300"/>
              </a:lnSpc>
              <a:defRPr sz="1000" b="1">
                <a:solidFill>
                  <a:schemeClr val="tx1"/>
                </a:solidFill>
                <a:latin typeface="Trebuchet MS" panose="020B0603020202020204" pitchFamily="34" charset="0"/>
              </a:defRPr>
            </a:lvl1pPr>
          </a:lstStyle>
          <a:p>
            <a:fld id="{5D63841E-FDE4-4F95-B5AA-F5EB88A7EDBE}" type="slidenum">
              <a:rPr lang="en-US" smtClean="0"/>
              <a:pPr/>
              <a:t>‹nr.›</a:t>
            </a:fld>
            <a:endParaRPr lang="en-US" dirty="0"/>
          </a:p>
        </p:txBody>
      </p:sp>
      <p:pic>
        <p:nvPicPr>
          <p:cNvPr id="1026" name="Picture 2" descr="C:\Users\kg\Desktop\KOMBIT\_Version 0.1\KOMBIT_payoff_cmyk.emf"/>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177200" y="6065427"/>
            <a:ext cx="1512000" cy="472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921905"/>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Lst>
  <p:hf sldNum="0" hdr="0" ftr="0" dt="0"/>
  <p:txStyles>
    <p:titleStyle>
      <a:lvl1pPr algn="l" defTabSz="914400" rtl="0" eaLnBrk="1" latinLnBrk="0" hangingPunct="1">
        <a:lnSpc>
          <a:spcPts val="2700"/>
        </a:lnSpc>
        <a:spcBef>
          <a:spcPct val="0"/>
        </a:spcBef>
        <a:buNone/>
        <a:defRPr sz="3000" b="0" kern="1200">
          <a:solidFill>
            <a:schemeClr val="tx1"/>
          </a:solidFill>
          <a:latin typeface="Trebuchet MS" panose="020B0603020202020204" pitchFamily="34" charset="0"/>
          <a:ea typeface="+mj-ea"/>
          <a:cs typeface="+mj-cs"/>
        </a:defRPr>
      </a:lvl1pPr>
    </p:titleStyle>
    <p:bodyStyle>
      <a:lvl1pPr marL="0" indent="0" algn="l" defTabSz="914400" rtl="0" eaLnBrk="1" latinLnBrk="0" hangingPunct="1">
        <a:lnSpc>
          <a:spcPts val="2600"/>
        </a:lnSpc>
        <a:spcBef>
          <a:spcPts val="0"/>
        </a:spcBef>
        <a:buFont typeface="Arial" panose="020B0604020202020204" pitchFamily="34" charset="0"/>
        <a:buNone/>
        <a:defRPr sz="2200" b="0" kern="1200">
          <a:solidFill>
            <a:schemeClr val="tx1"/>
          </a:solidFill>
          <a:latin typeface="Trebuchet MS" panose="020B0603020202020204" pitchFamily="34" charset="0"/>
          <a:ea typeface="+mn-ea"/>
          <a:cs typeface="+mn-cs"/>
        </a:defRPr>
      </a:lvl1pPr>
      <a:lvl2pPr marL="0" indent="0" algn="l" defTabSz="914400" rtl="0" eaLnBrk="1" latinLnBrk="0" hangingPunct="1">
        <a:lnSpc>
          <a:spcPts val="2600"/>
        </a:lnSpc>
        <a:spcBef>
          <a:spcPts val="0"/>
        </a:spcBef>
        <a:buFont typeface="Arial" panose="020B0604020202020204" pitchFamily="34" charset="0"/>
        <a:buNone/>
        <a:defRPr sz="2200" b="1" kern="1200">
          <a:solidFill>
            <a:schemeClr val="accent1"/>
          </a:solidFill>
          <a:latin typeface="Trebuchet MS" panose="020B0603020202020204" pitchFamily="34" charset="0"/>
          <a:ea typeface="+mn-ea"/>
          <a:cs typeface="+mn-cs"/>
        </a:defRPr>
      </a:lvl2pPr>
      <a:lvl3pPr marL="180000" indent="-180000" algn="l" defTabSz="360000" rtl="0" eaLnBrk="1" latinLnBrk="0" hangingPunct="1">
        <a:spcBef>
          <a:spcPts val="0"/>
        </a:spcBef>
        <a:buFont typeface="Arial" panose="020B0604020202020204" pitchFamily="34" charset="0"/>
        <a:buChar char="•"/>
        <a:defRPr sz="2200" kern="1200">
          <a:solidFill>
            <a:schemeClr val="tx1"/>
          </a:solidFill>
          <a:latin typeface="Trebuchet MS" panose="020B0603020202020204" pitchFamily="34" charset="0"/>
          <a:ea typeface="+mn-ea"/>
          <a:cs typeface="+mn-cs"/>
        </a:defRPr>
      </a:lvl3pPr>
      <a:lvl4pPr marL="538163" indent="-180975" algn="l" defTabSz="914400" rtl="0" eaLnBrk="1" latinLnBrk="0" hangingPunct="1">
        <a:lnSpc>
          <a:spcPts val="2400"/>
        </a:lnSpc>
        <a:spcBef>
          <a:spcPts val="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4pPr>
      <a:lvl5pPr marL="900000" indent="-180000" algn="l" defTabSz="914400" rtl="0" eaLnBrk="1" latinLnBrk="0" hangingPunct="1">
        <a:lnSpc>
          <a:spcPts val="2000"/>
        </a:lnSpc>
        <a:spcBef>
          <a:spcPts val="0"/>
        </a:spcBef>
        <a:buFont typeface="Arial" panose="020B0604020202020204" pitchFamily="34" charset="0"/>
        <a:buChar char="•"/>
        <a:defRPr sz="1700" kern="1200">
          <a:solidFill>
            <a:schemeClr val="tx1"/>
          </a:solidFill>
          <a:latin typeface="Trebuchet MS" panose="020B0603020202020204" pitchFamily="34" charset="0"/>
          <a:ea typeface="+mn-ea"/>
          <a:cs typeface="+mn-cs"/>
        </a:defRPr>
      </a:lvl5pPr>
      <a:lvl6pPr marL="1188000" indent="-180000" algn="l" defTabSz="914400" rtl="0" eaLnBrk="1" latinLnBrk="0" hangingPunct="1">
        <a:lnSpc>
          <a:spcPts val="2200"/>
        </a:lnSpc>
        <a:spcBef>
          <a:spcPts val="0"/>
        </a:spcBef>
        <a:buFont typeface="Arial" panose="020B0604020202020204" pitchFamily="34" charset="0"/>
        <a:buChar char="•"/>
        <a:defRPr sz="1500" kern="1200">
          <a:solidFill>
            <a:schemeClr val="tx1"/>
          </a:solidFill>
          <a:latin typeface="+mn-lt"/>
          <a:ea typeface="+mn-ea"/>
          <a:cs typeface="+mn-cs"/>
        </a:defRPr>
      </a:lvl6pPr>
      <a:lvl7pPr marL="1524000"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1884363"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246313"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xml"/><Relationship Id="rId1" Type="http://schemas.openxmlformats.org/officeDocument/2006/relationships/slideLayout" Target="../slideLayouts/slideLayout94.xml"/></Relationships>
</file>

<file path=ppt/slides/_rels/slide11.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notesSlide" Target="../notesSlides/notesSlide9.xml"/><Relationship Id="rId1" Type="http://schemas.openxmlformats.org/officeDocument/2006/relationships/slideLayout" Target="../slideLayouts/slideLayout94.xml"/><Relationship Id="rId5" Type="http://schemas.openxmlformats.org/officeDocument/2006/relationships/image" Target="../media/image73.gif"/><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00.xml"/></Relationships>
</file>

<file path=ppt/slides/_rels/slide13.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74.png"/><Relationship Id="rId7"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88.xml"/><Relationship Id="rId6" Type="http://schemas.openxmlformats.org/officeDocument/2006/relationships/image" Target="../media/image5.png"/><Relationship Id="rId5" Type="http://schemas.openxmlformats.org/officeDocument/2006/relationships/customXml" Target="../ink/ink4.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image" Target="../media/image74.png"/><Relationship Id="rId7"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88.xml"/><Relationship Id="rId6" Type="http://schemas.openxmlformats.org/officeDocument/2006/relationships/image" Target="../media/image5.png"/><Relationship Id="rId5" Type="http://schemas.openxmlformats.org/officeDocument/2006/relationships/customXml" Target="../ink/ink5.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125.xml"/><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4.xml"/><Relationship Id="rId1" Type="http://schemas.openxmlformats.org/officeDocument/2006/relationships/slideLayout" Target="../slideLayouts/slideLayout94.xml"/></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88.xml"/><Relationship Id="rId4" Type="http://schemas.openxmlformats.org/officeDocument/2006/relationships/hyperlink" Target="https://sm.dk/Media/637979577421731450/Afrapportering_En_aeldrepleje_med_tid_til_omsorg_2022_t.pdf"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2.xml"/></Relationships>
</file>

<file path=ppt/slides/_rels/slide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9.xml"/></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94.xml"/></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1.xml"/><Relationship Id="rId1" Type="http://schemas.openxmlformats.org/officeDocument/2006/relationships/slideLayout" Target="../slideLayouts/slideLayout9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1.xml"/></Relationships>
</file>

<file path=ppt/slides/_rels/slide2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5.xml"/><Relationship Id="rId1" Type="http://schemas.openxmlformats.org/officeDocument/2006/relationships/slideLayout" Target="../slideLayouts/slideLayout101.xml"/><Relationship Id="rId5" Type="http://schemas.openxmlformats.org/officeDocument/2006/relationships/image" Target="../media/image82.jpeg"/><Relationship Id="rId4" Type="http://schemas.openxmlformats.org/officeDocument/2006/relationships/image" Target="../media/image81.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1.xml"/></Relationships>
</file>

<file path=ppt/slides/_rels/slide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customXml" Target="../ink/ink9.xml"/><Relationship Id="rId3" Type="http://schemas.openxmlformats.org/officeDocument/2006/relationships/image" Target="../media/image83.jpeg"/><Relationship Id="rId7" Type="http://schemas.openxmlformats.org/officeDocument/2006/relationships/customXml" Target="../ink/ink8.xml"/><Relationship Id="rId2" Type="http://schemas.openxmlformats.org/officeDocument/2006/relationships/notesSlide" Target="../notesSlides/notesSlide28.xml"/><Relationship Id="rId1" Type="http://schemas.openxmlformats.org/officeDocument/2006/relationships/slideLayout" Target="../slideLayouts/slideLayout103.xml"/><Relationship Id="rId6" Type="http://schemas.openxmlformats.org/officeDocument/2006/relationships/customXml" Target="../ink/ink7.xml"/><Relationship Id="rId11" Type="http://schemas.openxmlformats.org/officeDocument/2006/relationships/image" Target="../media/image86.jpeg"/><Relationship Id="rId5" Type="http://schemas.openxmlformats.org/officeDocument/2006/relationships/image" Target="NULL"/><Relationship Id="rId10" Type="http://schemas.openxmlformats.org/officeDocument/2006/relationships/image" Target="../media/image85.png"/><Relationship Id="rId4" Type="http://schemas.openxmlformats.org/officeDocument/2006/relationships/customXml" Target="../ink/ink6.xml"/><Relationship Id="rId9" Type="http://schemas.openxmlformats.org/officeDocument/2006/relationships/image" Target="../media/image84.jpeg"/></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9.xml"/><Relationship Id="rId1" Type="http://schemas.openxmlformats.org/officeDocument/2006/relationships/slideLayout" Target="../slideLayouts/slideLayout103.xml"/><Relationship Id="rId5" Type="http://schemas.openxmlformats.org/officeDocument/2006/relationships/image" Target="../media/image89.png"/><Relationship Id="rId4" Type="http://schemas.openxmlformats.org/officeDocument/2006/relationships/image" Target="../media/image8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1.xml"/></Relationships>
</file>

<file path=ppt/slides/_rels/slide3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101.xml"/></Relationships>
</file>

<file path=ppt/slides/_rels/slide3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01.xml"/></Relationships>
</file>

<file path=ppt/slides/_rels/slide3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3.xml"/><Relationship Id="rId1" Type="http://schemas.openxmlformats.org/officeDocument/2006/relationships/slideLayout" Target="../slideLayouts/slideLayout10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1.xml"/></Relationships>
</file>

<file path=ppt/slides/_rels/slide3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5.xml"/><Relationship Id="rId1" Type="http://schemas.openxmlformats.org/officeDocument/2006/relationships/slideLayout" Target="../slideLayouts/slideLayout102.xml"/><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93.jpeg"/><Relationship Id="rId1" Type="http://schemas.openxmlformats.org/officeDocument/2006/relationships/slideLayout" Target="../slideLayouts/slideLayout102.xml"/></Relationships>
</file>

<file path=ppt/slides/_rels/slide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svg"/><Relationship Id="rId12" Type="http://schemas.microsoft.com/office/2007/relationships/hdphoto" Target="../media/hdphoto2.wdp"/><Relationship Id="rId2" Type="http://schemas.openxmlformats.org/officeDocument/2006/relationships/notesSlide" Target="../notesSlides/notesSlide36.xml"/><Relationship Id="rId1" Type="http://schemas.openxmlformats.org/officeDocument/2006/relationships/slideLayout" Target="../slideLayouts/slideLayout101.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sv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1.xml"/></Relationships>
</file>

<file path=ppt/slides/_rels/slide42.xml.rels><?xml version="1.0" encoding="UTF-8" standalone="yes"?>
<Relationships xmlns="http://schemas.openxmlformats.org/package/2006/relationships"><Relationship Id="rId3" Type="http://schemas.openxmlformats.org/officeDocument/2006/relationships/hyperlink" Target="https://tilmeld.kl.dk/fe87882de4f44b269dd872e928e0bf73" TargetMode="External"/><Relationship Id="rId2" Type="http://schemas.openxmlformats.org/officeDocument/2006/relationships/notesSlide" Target="../notesSlides/notesSlide38.xml"/><Relationship Id="rId1" Type="http://schemas.openxmlformats.org/officeDocument/2006/relationships/slideLayout" Target="../slideLayouts/slideLayout101.xml"/></Relationships>
</file>

<file path=ppt/slides/_rels/slide43.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105.jpeg"/><Relationship Id="rId2" Type="http://schemas.openxmlformats.org/officeDocument/2006/relationships/notesSlide" Target="../notesSlides/notesSlide39.xml"/><Relationship Id="rId1" Type="http://schemas.openxmlformats.org/officeDocument/2006/relationships/slideLayout" Target="../slideLayouts/slideLayout101.xml"/><Relationship Id="rId6" Type="http://schemas.openxmlformats.org/officeDocument/2006/relationships/image" Target="../media/image104.jpeg"/><Relationship Id="rId5" Type="http://schemas.openxmlformats.org/officeDocument/2006/relationships/hyperlink" Target="mailto:mfrf@kl.dk" TargetMode="External"/><Relationship Id="rId4" Type="http://schemas.openxmlformats.org/officeDocument/2006/relationships/hyperlink" Target="mailto:ridh@kl.dk"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42.xml"/><Relationship Id="rId1" Type="http://schemas.openxmlformats.org/officeDocument/2006/relationships/slideLayout" Target="../slideLayouts/slideLayout132.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9.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142.svg"/><Relationship Id="rId18" Type="http://schemas.openxmlformats.org/officeDocument/2006/relationships/image" Target="../media/image147.png"/><Relationship Id="rId3" Type="http://schemas.openxmlformats.org/officeDocument/2006/relationships/diagramData" Target="../diagrams/data2.xml"/><Relationship Id="rId21" Type="http://schemas.openxmlformats.org/officeDocument/2006/relationships/image" Target="../media/image150.svg"/><Relationship Id="rId7" Type="http://schemas.microsoft.com/office/2007/relationships/diagramDrawing" Target="../diagrams/drawing2.xml"/><Relationship Id="rId12" Type="http://schemas.openxmlformats.org/officeDocument/2006/relationships/image" Target="../media/image141.png"/><Relationship Id="rId17" Type="http://schemas.openxmlformats.org/officeDocument/2006/relationships/image" Target="../media/image146.svg"/><Relationship Id="rId2" Type="http://schemas.openxmlformats.org/officeDocument/2006/relationships/notesSlide" Target="../notesSlides/notesSlide44.xml"/><Relationship Id="rId16" Type="http://schemas.openxmlformats.org/officeDocument/2006/relationships/image" Target="../media/image145.png"/><Relationship Id="rId20" Type="http://schemas.openxmlformats.org/officeDocument/2006/relationships/image" Target="../media/image149.png"/><Relationship Id="rId1" Type="http://schemas.openxmlformats.org/officeDocument/2006/relationships/slideLayout" Target="../slideLayouts/slideLayout5.xml"/><Relationship Id="rId6" Type="http://schemas.openxmlformats.org/officeDocument/2006/relationships/diagramColors" Target="../diagrams/colors2.xml"/><Relationship Id="rId11" Type="http://schemas.openxmlformats.org/officeDocument/2006/relationships/image" Target="../media/image140.svg"/><Relationship Id="rId5" Type="http://schemas.openxmlformats.org/officeDocument/2006/relationships/diagramQuickStyle" Target="../diagrams/quickStyle2.xml"/><Relationship Id="rId15" Type="http://schemas.openxmlformats.org/officeDocument/2006/relationships/image" Target="../media/image144.svg"/><Relationship Id="rId10" Type="http://schemas.openxmlformats.org/officeDocument/2006/relationships/image" Target="../media/image139.png"/><Relationship Id="rId19" Type="http://schemas.openxmlformats.org/officeDocument/2006/relationships/image" Target="../media/image148.svg"/><Relationship Id="rId4" Type="http://schemas.openxmlformats.org/officeDocument/2006/relationships/diagramLayout" Target="../diagrams/layout2.xml"/><Relationship Id="rId9" Type="http://schemas.openxmlformats.org/officeDocument/2006/relationships/image" Target="../media/image138.svg"/><Relationship Id="rId14" Type="http://schemas.openxmlformats.org/officeDocument/2006/relationships/image" Target="../media/image143.png"/></Relationships>
</file>

<file path=ppt/slides/_rels/slide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diagramData" Target="../diagrams/data5.xml"/><Relationship Id="rId18" Type="http://schemas.openxmlformats.org/officeDocument/2006/relationships/image" Target="../media/image175.png"/><Relationship Id="rId3" Type="http://schemas.openxmlformats.org/officeDocument/2006/relationships/diagramData" Target="../diagrams/data3.xml"/><Relationship Id="rId21" Type="http://schemas.openxmlformats.org/officeDocument/2006/relationships/image" Target="../media/image178.svg"/><Relationship Id="rId7" Type="http://schemas.microsoft.com/office/2007/relationships/diagramDrawing" Target="../diagrams/drawing3.xml"/><Relationship Id="rId12" Type="http://schemas.microsoft.com/office/2007/relationships/diagramDrawing" Target="../diagrams/drawing4.xml"/><Relationship Id="rId17" Type="http://schemas.microsoft.com/office/2007/relationships/diagramDrawing" Target="../diagrams/drawing5.xml"/><Relationship Id="rId2" Type="http://schemas.openxmlformats.org/officeDocument/2006/relationships/notesSlide" Target="../notesSlides/notesSlide45.xml"/><Relationship Id="rId16" Type="http://schemas.openxmlformats.org/officeDocument/2006/relationships/diagramColors" Target="../diagrams/colors5.xml"/><Relationship Id="rId20" Type="http://schemas.openxmlformats.org/officeDocument/2006/relationships/image" Target="../media/image177.png"/><Relationship Id="rId1" Type="http://schemas.openxmlformats.org/officeDocument/2006/relationships/slideLayout" Target="../slideLayouts/slideLayout144.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openxmlformats.org/officeDocument/2006/relationships/diagramQuickStyle" Target="../diagrams/quickStyle5.xml"/><Relationship Id="rId10" Type="http://schemas.openxmlformats.org/officeDocument/2006/relationships/diagramQuickStyle" Target="../diagrams/quickStyle4.xml"/><Relationship Id="rId19" Type="http://schemas.openxmlformats.org/officeDocument/2006/relationships/image" Target="../media/image176.svg"/><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diagramLayout" Target="../diagrams/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46.xml"/><Relationship Id="rId1" Type="http://schemas.openxmlformats.org/officeDocument/2006/relationships/slideLayout" Target="../slideLayouts/slideLayout143.xml"/><Relationship Id="rId5" Type="http://schemas.openxmlformats.org/officeDocument/2006/relationships/image" Target="../media/image181.PNG"/><Relationship Id="rId4" Type="http://schemas.openxmlformats.org/officeDocument/2006/relationships/image" Target="../media/image180.PNG"/></Relationships>
</file>

<file path=ppt/slides/_rels/slide5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7.xml"/><Relationship Id="rId1" Type="http://schemas.openxmlformats.org/officeDocument/2006/relationships/slideLayout" Target="../slideLayouts/slideLayout8.xml"/><Relationship Id="rId5" Type="http://schemas.openxmlformats.org/officeDocument/2006/relationships/image" Target="../media/image66.jpg"/><Relationship Id="rId4" Type="http://schemas.openxmlformats.org/officeDocument/2006/relationships/image" Target="../media/image68.emf"/></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8.xml"/><Relationship Id="rId1" Type="http://schemas.openxmlformats.org/officeDocument/2006/relationships/slideLayout" Target="../slideLayouts/slideLayout8.xml"/><Relationship Id="rId5" Type="http://schemas.openxmlformats.org/officeDocument/2006/relationships/image" Target="../media/image66.jpg"/><Relationship Id="rId4" Type="http://schemas.openxmlformats.org/officeDocument/2006/relationships/image" Target="../media/image68.emf"/></Relationships>
</file>

<file path=ppt/slides/_rels/slide54.xml.rels><?xml version="1.0" encoding="UTF-8" standalone="yes"?>
<Relationships xmlns="http://schemas.openxmlformats.org/package/2006/relationships"><Relationship Id="rId8" Type="http://schemas.openxmlformats.org/officeDocument/2006/relationships/image" Target="../media/image185.jpeg"/><Relationship Id="rId3" Type="http://schemas.openxmlformats.org/officeDocument/2006/relationships/image" Target="../media/image182.jpeg"/><Relationship Id="rId7" Type="http://schemas.openxmlformats.org/officeDocument/2006/relationships/image" Target="../media/image184.jpeg"/><Relationship Id="rId2" Type="http://schemas.openxmlformats.org/officeDocument/2006/relationships/notesSlide" Target="../notesSlides/notesSlide49.xml"/><Relationship Id="rId1" Type="http://schemas.openxmlformats.org/officeDocument/2006/relationships/slideLayout" Target="../slideLayouts/slideLayout8.xml"/><Relationship Id="rId6" Type="http://schemas.openxmlformats.org/officeDocument/2006/relationships/image" Target="../media/image183.png"/><Relationship Id="rId5" Type="http://schemas.openxmlformats.org/officeDocument/2006/relationships/image" Target="../media/image66.jpg"/><Relationship Id="rId4" Type="http://schemas.openxmlformats.org/officeDocument/2006/relationships/image" Target="../media/image68.emf"/><Relationship Id="rId9" Type="http://schemas.openxmlformats.org/officeDocument/2006/relationships/image" Target="../media/image186.png"/></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0.xml"/><Relationship Id="rId1" Type="http://schemas.openxmlformats.org/officeDocument/2006/relationships/slideLayout" Target="../slideLayouts/slideLayout8.xml"/><Relationship Id="rId6" Type="http://schemas.openxmlformats.org/officeDocument/2006/relationships/image" Target="../media/image66.jpg"/><Relationship Id="rId5" Type="http://schemas.openxmlformats.org/officeDocument/2006/relationships/image" Target="../media/image187.png"/><Relationship Id="rId4" Type="http://schemas.openxmlformats.org/officeDocument/2006/relationships/image" Target="../media/image68.emf"/></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187.png"/><Relationship Id="rId2" Type="http://schemas.openxmlformats.org/officeDocument/2006/relationships/notesSlide" Target="../notesSlides/notesSlide51.xml"/><Relationship Id="rId1" Type="http://schemas.openxmlformats.org/officeDocument/2006/relationships/slideLayout" Target="../slideLayouts/slideLayout72.xml"/><Relationship Id="rId6" Type="http://schemas.openxmlformats.org/officeDocument/2006/relationships/image" Target="../media/image186.png"/><Relationship Id="rId5" Type="http://schemas.openxmlformats.org/officeDocument/2006/relationships/image" Target="../media/image66.jpg"/><Relationship Id="rId4" Type="http://schemas.openxmlformats.org/officeDocument/2006/relationships/image" Target="../media/image68.emf"/></Relationships>
</file>

<file path=ppt/slides/_rels/slide57.xml.rels><?xml version="1.0" encoding="UTF-8" standalone="yes"?>
<Relationships xmlns="http://schemas.openxmlformats.org/package/2006/relationships"><Relationship Id="rId3" Type="http://schemas.openxmlformats.org/officeDocument/2006/relationships/image" Target="../media/image188.jpg"/><Relationship Id="rId2" Type="http://schemas.openxmlformats.org/officeDocument/2006/relationships/notesSlide" Target="../notesSlides/notesSlide52.xml"/><Relationship Id="rId1" Type="http://schemas.openxmlformats.org/officeDocument/2006/relationships/slideLayout" Target="../slideLayouts/slideLayout45.xml"/><Relationship Id="rId4" Type="http://schemas.openxmlformats.org/officeDocument/2006/relationships/image" Target="../media/image189.png"/></Relationships>
</file>

<file path=ppt/slides/_rels/slide58.xml.rels><?xml version="1.0" encoding="UTF-8" standalone="yes"?>
<Relationships xmlns="http://schemas.openxmlformats.org/package/2006/relationships"><Relationship Id="rId2" Type="http://schemas.openxmlformats.org/officeDocument/2006/relationships/image" Target="../media/image190.jpg"/><Relationship Id="rId1" Type="http://schemas.openxmlformats.org/officeDocument/2006/relationships/slideLayout" Target="../slideLayouts/slideLayout55.xml"/></Relationships>
</file>

<file path=ppt/slides/_rels/slide59.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91.jpg"/><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62.jpeg"/><Relationship Id="rId7" Type="http://schemas.openxmlformats.org/officeDocument/2006/relationships/image" Target="../media/image66.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emf"/></Relationships>
</file>

<file path=ppt/slides/_rels/slide6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89.png"/><Relationship Id="rId1" Type="http://schemas.openxmlformats.org/officeDocument/2006/relationships/slideLayout" Target="../slideLayouts/slideLayout55.xml"/></Relationships>
</file>

<file path=ppt/slides/_rels/slide61.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53.xml"/><Relationship Id="rId1" Type="http://schemas.openxmlformats.org/officeDocument/2006/relationships/slideLayout" Target="../slideLayouts/slideLayout55.xml"/><Relationship Id="rId4" Type="http://schemas.openxmlformats.org/officeDocument/2006/relationships/chart" Target="../charts/chart5.xml"/></Relationships>
</file>

<file path=ppt/slides/_rels/slide6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89.png"/><Relationship Id="rId1" Type="http://schemas.openxmlformats.org/officeDocument/2006/relationships/slideLayout" Target="../slideLayouts/slideLayout5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92.png"/><Relationship Id="rId7" Type="http://schemas.openxmlformats.org/officeDocument/2006/relationships/image" Target="../media/image196.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98.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60.xml"/><Relationship Id="rId1" Type="http://schemas.openxmlformats.org/officeDocument/2006/relationships/slideLayout" Target="../slideLayouts/slideLayout66.xml"/></Relationships>
</file>

<file path=ppt/slides/_rels/slide72.xml.rels><?xml version="1.0" encoding="UTF-8" standalone="yes"?>
<Relationships xmlns="http://schemas.openxmlformats.org/package/2006/relationships"><Relationship Id="rId2" Type="http://schemas.openxmlformats.org/officeDocument/2006/relationships/image" Target="../media/image201.jfif"/><Relationship Id="rId1" Type="http://schemas.openxmlformats.org/officeDocument/2006/relationships/slideLayout" Target="../slideLayouts/slideLayout6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9.xml"/></Relationships>
</file>

<file path=ppt/slides/_rels/slide74.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jpg"/><Relationship Id="rId1" Type="http://schemas.openxmlformats.org/officeDocument/2006/relationships/slideLayout" Target="../slideLayouts/slideLayout8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76.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81.xml"/></Relationships>
</file>

<file path=ppt/slides/_rels/slide77.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jpeg"/><Relationship Id="rId1" Type="http://schemas.openxmlformats.org/officeDocument/2006/relationships/slideLayout" Target="../slideLayouts/slideLayout81.xml"/></Relationships>
</file>

<file path=ppt/slides/_rels/slide78.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81.xml"/></Relationships>
</file>

<file path=ppt/slides/_rels/slide79.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81.xml"/></Relationships>
</file>

<file path=ppt/slides/_rels/slide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71.png"/></Relationships>
</file>

<file path=ppt/slides/_rels/slide80.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8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82.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81.xml"/></Relationships>
</file>

<file path=ppt/slides/_rels/slide83.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hyperlink" Target="https://www.dreambroker.com/channel/t6rv54h2/s3qvvxyj" TargetMode="External"/><Relationship Id="rId1" Type="http://schemas.openxmlformats.org/officeDocument/2006/relationships/slideLayout" Target="../slideLayouts/slideLayout81.xml"/><Relationship Id="rId5" Type="http://schemas.openxmlformats.org/officeDocument/2006/relationships/hyperlink" Target="https://patientsikkerhed.dk/aeldreplejen-i-soenderborg-har-forenklet-dokumentationen-og-skabt-mere-tid-til-borgerne/" TargetMode="External"/><Relationship Id="rId4" Type="http://schemas.openxmlformats.org/officeDocument/2006/relationships/hyperlink" Target="mailto:tosa@sonderborg.dk"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212.jpg"/><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openxmlformats.org/officeDocument/2006/relationships/hyperlink" Target="https://share-komm.kombit.dk/P0162/SitePages/Startside.aspx" TargetMode="External"/><Relationship Id="rId5" Type="http://schemas.openxmlformats.org/officeDocument/2006/relationships/hyperlink" Target="mailto:FSIII@KOMBIT.dk" TargetMode="External"/><Relationship Id="rId4" Type="http://schemas.openxmlformats.org/officeDocument/2006/relationships/hyperlink" Target="https://kombit.dk/nyhedsbreve"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1EC300-D603-91B7-A78D-E451F632293F}"/>
              </a:ext>
            </a:extLst>
          </p:cNvPr>
          <p:cNvSpPr>
            <a:spLocks noGrp="1"/>
          </p:cNvSpPr>
          <p:nvPr>
            <p:ph type="ctrTitle"/>
          </p:nvPr>
        </p:nvSpPr>
        <p:spPr/>
        <p:txBody>
          <a:bodyPr/>
          <a:lstStyle/>
          <a:p>
            <a:r>
              <a:rPr lang="da-DK" dirty="0"/>
              <a:t>Fælles sprog III Netværksdag</a:t>
            </a:r>
          </a:p>
        </p:txBody>
      </p:sp>
      <p:sp>
        <p:nvSpPr>
          <p:cNvPr id="3" name="Undertitel 2">
            <a:extLst>
              <a:ext uri="{FF2B5EF4-FFF2-40B4-BE49-F238E27FC236}">
                <a16:creationId xmlns:a16="http://schemas.microsoft.com/office/drawing/2014/main" id="{B2F1AE4F-2611-E637-65C5-D6B5F4A57300}"/>
              </a:ext>
            </a:extLst>
          </p:cNvPr>
          <p:cNvSpPr>
            <a:spLocks noGrp="1"/>
          </p:cNvSpPr>
          <p:nvPr>
            <p:ph type="subTitle" idx="1"/>
          </p:nvPr>
        </p:nvSpPr>
        <p:spPr>
          <a:xfrm>
            <a:off x="587700" y="4437112"/>
            <a:ext cx="11604300" cy="1938974"/>
          </a:xfrm>
        </p:spPr>
        <p:txBody>
          <a:bodyPr>
            <a:normAutofit/>
          </a:bodyPr>
          <a:lstStyle/>
          <a:p>
            <a:r>
              <a:rPr lang="da-DK" sz="2400" dirty="0"/>
              <a:t>8. november 2022</a:t>
            </a:r>
          </a:p>
          <a:p>
            <a:r>
              <a:rPr lang="da-DK" sz="2400" dirty="0"/>
              <a:t>Forretningsspecialister Sara Pointing Rasmussen og Susanne Jeanty Andersen</a:t>
            </a:r>
          </a:p>
          <a:p>
            <a:r>
              <a:rPr lang="da-DK" sz="2400" dirty="0"/>
              <a:t>Forvaltningsenheden i KOMBIT</a:t>
            </a:r>
          </a:p>
          <a:p>
            <a:endParaRPr lang="da-DK" dirty="0"/>
          </a:p>
        </p:txBody>
      </p:sp>
    </p:spTree>
    <p:extLst>
      <p:ext uri="{BB962C8B-B14F-4D97-AF65-F5344CB8AC3E}">
        <p14:creationId xmlns:p14="http://schemas.microsoft.com/office/powerpoint/2010/main" val="811402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Date Placeholder 1">
            <a:extLst>
              <a:ext uri="{FF2B5EF4-FFF2-40B4-BE49-F238E27FC236}">
                <a16:creationId xmlns:a16="http://schemas.microsoft.com/office/drawing/2014/main" id="{DBF6A052-4363-06DB-006E-0F8A1A2C5F0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1800" b="0" i="0" u="none" strike="noStrike" kern="1200" cap="none" spc="0" normalizeH="0" baseline="0" noProof="0">
                <a:ln>
                  <a:noFill/>
                </a:ln>
                <a:solidFill>
                  <a:srgbClr val="03001E"/>
                </a:solidFill>
                <a:effectLst/>
                <a:uLnTx/>
                <a:uFillTx/>
                <a:latin typeface="Arial Nova Cond Light"/>
                <a:ea typeface="+mn-ea"/>
                <a:cs typeface="+mn-cs"/>
              </a:rPr>
              <a:t>Indsæt titel</a:t>
            </a:r>
            <a:endParaRPr kumimoji="0" lang="en-GB" sz="1800" b="0" i="0" u="none" strike="noStrike" kern="1200" cap="none" spc="0" normalizeH="0" baseline="0" noProof="0">
              <a:ln>
                <a:noFill/>
              </a:ln>
              <a:solidFill>
                <a:srgbClr val="03001E"/>
              </a:solidFill>
              <a:effectLst/>
              <a:uLnTx/>
              <a:uFillTx/>
              <a:latin typeface="Arial Nova Cond Light"/>
              <a:ea typeface="+mn-ea"/>
              <a:cs typeface="+mn-cs"/>
            </a:endParaRPr>
          </a:p>
        </p:txBody>
      </p:sp>
      <p:sp>
        <p:nvSpPr>
          <p:cNvPr id="2057" name="Footer Placeholder 2">
            <a:extLst>
              <a:ext uri="{FF2B5EF4-FFF2-40B4-BE49-F238E27FC236}">
                <a16:creationId xmlns:a16="http://schemas.microsoft.com/office/drawing/2014/main" id="{A769E2A2-B9D2-4A8D-E844-4DDA923C36A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1800" b="0" i="0" u="none" strike="noStrike" kern="1200" cap="none" spc="0" normalizeH="0" baseline="0" noProof="0">
                <a:ln>
                  <a:noFill/>
                </a:ln>
                <a:solidFill>
                  <a:srgbClr val="03001E"/>
                </a:solidFill>
                <a:effectLst/>
                <a:uLnTx/>
                <a:uFillTx/>
                <a:latin typeface="Arial Nova Cond Light"/>
                <a:ea typeface="+mn-ea"/>
                <a:cs typeface="+mn-cs"/>
              </a:rPr>
              <a:t>Indsæt emne</a:t>
            </a:r>
            <a:endParaRPr kumimoji="0" lang="en-GB" sz="1800" b="0" i="0" u="none" strike="noStrike" kern="1200" cap="none" spc="0" normalizeH="0" baseline="0" noProof="0">
              <a:ln>
                <a:noFill/>
              </a:ln>
              <a:solidFill>
                <a:srgbClr val="03001E"/>
              </a:solidFill>
              <a:effectLst/>
              <a:uLnTx/>
              <a:uFillTx/>
              <a:latin typeface="Arial Nova Cond Light"/>
              <a:ea typeface="+mn-ea"/>
              <a:cs typeface="+mn-cs"/>
            </a:endParaRPr>
          </a:p>
        </p:txBody>
      </p:sp>
      <p:pic>
        <p:nvPicPr>
          <p:cNvPr id="2050" name="Picture 2" descr="Valget er udskrevet: Partilederdebat">
            <a:extLst>
              <a:ext uri="{FF2B5EF4-FFF2-40B4-BE49-F238E27FC236}">
                <a16:creationId xmlns:a16="http://schemas.microsoft.com/office/drawing/2014/main" id="{FD515F10-5051-46DC-8DDA-E03D2AF734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7843"/>
          <a:stretch/>
        </p:blipFill>
        <p:spPr bwMode="auto">
          <a:xfrm>
            <a:off x="6" y="2980942"/>
            <a:ext cx="12191994" cy="5026253"/>
          </a:xfrm>
          <a:prstGeom prst="rect">
            <a:avLst/>
          </a:prstGeom>
          <a:solidFill>
            <a:srgbClr val="FFFFFF"/>
          </a:solidFill>
        </p:spPr>
      </p:pic>
      <p:sp>
        <p:nvSpPr>
          <p:cNvPr id="2" name="Tekstfelt 1">
            <a:extLst>
              <a:ext uri="{FF2B5EF4-FFF2-40B4-BE49-F238E27FC236}">
                <a16:creationId xmlns:a16="http://schemas.microsoft.com/office/drawing/2014/main" id="{7CCCB732-A795-40B4-BD20-9E0C8C71C906}"/>
              </a:ext>
            </a:extLst>
          </p:cNvPr>
          <p:cNvSpPr txBox="1"/>
          <p:nvPr/>
        </p:nvSpPr>
        <p:spPr>
          <a:xfrm>
            <a:off x="612648" y="705385"/>
            <a:ext cx="10699365" cy="1077218"/>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200" b="0" i="0" u="none" strike="noStrike" kern="1200" cap="none" spc="0" normalizeH="0" baseline="0" noProof="0" dirty="0">
                <a:ln>
                  <a:noFill/>
                </a:ln>
                <a:solidFill>
                  <a:srgbClr val="03001E"/>
                </a:solidFill>
                <a:effectLst/>
                <a:uLnTx/>
                <a:uFillTx/>
                <a:latin typeface="Arial Nova Cond Light"/>
                <a:ea typeface="+mn-ea"/>
                <a:cs typeface="+mn-cs"/>
              </a:rPr>
              <a:t>AFBUREAUKRATISERING OG SIMPLERE DOKUMENTATION FYLDER ALLE STEDER!</a:t>
            </a:r>
          </a:p>
        </p:txBody>
      </p:sp>
    </p:spTree>
    <p:extLst>
      <p:ext uri="{BB962C8B-B14F-4D97-AF65-F5344CB8AC3E}">
        <p14:creationId xmlns:p14="http://schemas.microsoft.com/office/powerpoint/2010/main" val="3547718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79F14AFA-496F-43F8-BB1F-EADCD24E3B6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6A62B3-44A3-438B-BFA8-182113035C79}" type="slidenum">
              <a:rPr kumimoji="0" lang="da-DK" sz="1000" b="0" i="0" u="none" strike="noStrike" kern="1200" cap="none" spc="0" normalizeH="0" baseline="0" noProof="0" smtClean="0">
                <a:ln>
                  <a:noFill/>
                </a:ln>
                <a:solidFill>
                  <a:srgbClr val="03001E"/>
                </a:solidFill>
                <a:effectLst/>
                <a:uLnTx/>
                <a:uFillTx/>
                <a:latin typeface="Arial Nova Cond Light"/>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da-DK" sz="1000" b="0" i="0" u="none" strike="noStrike" kern="1200" cap="none" spc="0" normalizeH="0" baseline="0" noProof="0" dirty="0">
              <a:ln>
                <a:noFill/>
              </a:ln>
              <a:solidFill>
                <a:srgbClr val="03001E"/>
              </a:solidFill>
              <a:effectLst/>
              <a:uLnTx/>
              <a:uFillTx/>
              <a:latin typeface="Arial Nova Cond Light"/>
              <a:ea typeface="+mn-ea"/>
              <a:cs typeface="+mn-cs"/>
            </a:endParaRPr>
          </a:p>
        </p:txBody>
      </p:sp>
      <p:sp>
        <p:nvSpPr>
          <p:cNvPr id="2" name="Titel 1">
            <a:extLst>
              <a:ext uri="{FF2B5EF4-FFF2-40B4-BE49-F238E27FC236}">
                <a16:creationId xmlns:a16="http://schemas.microsoft.com/office/drawing/2014/main" id="{972CDAC2-63B9-486F-99F8-8D82F24F593A}"/>
              </a:ext>
            </a:extLst>
          </p:cNvPr>
          <p:cNvSpPr>
            <a:spLocks noGrp="1"/>
          </p:cNvSpPr>
          <p:nvPr>
            <p:ph type="title" idx="4294967295"/>
          </p:nvPr>
        </p:nvSpPr>
        <p:spPr>
          <a:xfrm>
            <a:off x="0" y="512763"/>
            <a:ext cx="9940925" cy="792162"/>
          </a:xfrm>
        </p:spPr>
        <p:txBody>
          <a:bodyPr/>
          <a:lstStyle/>
          <a:p>
            <a:pPr algn="ctr"/>
            <a:r>
              <a:rPr lang="da-DK" dirty="0">
                <a:solidFill>
                  <a:schemeClr val="bg2"/>
                </a:solidFill>
              </a:rPr>
              <a:t>Demografien</a:t>
            </a:r>
            <a:br>
              <a:rPr lang="da-DK" dirty="0">
                <a:solidFill>
                  <a:schemeClr val="bg2"/>
                </a:solidFill>
              </a:rPr>
            </a:br>
            <a:endParaRPr lang="da-DK" dirty="0">
              <a:solidFill>
                <a:schemeClr val="bg2"/>
              </a:solidFill>
            </a:endParaRPr>
          </a:p>
        </p:txBody>
      </p:sp>
      <mc:AlternateContent xmlns:mc="http://schemas.openxmlformats.org/markup-compatibility/2006" xmlns:p14="http://schemas.microsoft.com/office/powerpoint/2010/main">
        <mc:Choice Requires="p14">
          <p:contentPart p14:bwMode="auto" r:id="rId3">
            <p14:nvContentPartPr>
              <p14:cNvPr id="14" name="Håndskrift 13">
                <a:extLst>
                  <a:ext uri="{FF2B5EF4-FFF2-40B4-BE49-F238E27FC236}">
                    <a16:creationId xmlns:a16="http://schemas.microsoft.com/office/drawing/2014/main" id="{1958029B-516A-4309-9A5D-D220D4B835F6}"/>
                  </a:ext>
                </a:extLst>
              </p14:cNvPr>
              <p14:cNvContentPartPr/>
              <p14:nvPr/>
            </p14:nvContentPartPr>
            <p14:xfrm>
              <a:off x="7276700" y="-2591040"/>
              <a:ext cx="360" cy="360"/>
            </p14:xfrm>
          </p:contentPart>
        </mc:Choice>
        <mc:Fallback xmlns="">
          <p:pic>
            <p:nvPicPr>
              <p:cNvPr id="14" name="Håndskrift 13">
                <a:extLst>
                  <a:ext uri="{FF2B5EF4-FFF2-40B4-BE49-F238E27FC236}">
                    <a16:creationId xmlns:a16="http://schemas.microsoft.com/office/drawing/2014/main" id="{1958029B-516A-4309-9A5D-D220D4B835F6}"/>
                  </a:ext>
                </a:extLst>
              </p:cNvPr>
              <p:cNvPicPr/>
              <p:nvPr/>
            </p:nvPicPr>
            <p:blipFill>
              <a:blip r:embed="rId4"/>
              <a:stretch>
                <a:fillRect/>
              </a:stretch>
            </p:blipFill>
            <p:spPr>
              <a:xfrm>
                <a:off x="7258700" y="-2609040"/>
                <a:ext cx="36000" cy="36000"/>
              </a:xfrm>
              <a:prstGeom prst="rect">
                <a:avLst/>
              </a:prstGeom>
            </p:spPr>
          </p:pic>
        </mc:Fallback>
      </mc:AlternateContent>
      <p:pic>
        <p:nvPicPr>
          <p:cNvPr id="3074" name="Picture 2">
            <a:extLst>
              <a:ext uri="{FF2B5EF4-FFF2-40B4-BE49-F238E27FC236}">
                <a16:creationId xmlns:a16="http://schemas.microsoft.com/office/drawing/2014/main" id="{6D8F1DF2-8F07-4A1A-BF0F-45F03EC4246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25600" y="1484784"/>
            <a:ext cx="9940800" cy="4572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850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9EC4F5C-FF34-44B0-A1F5-7836AFBBF7BA}"/>
              </a:ext>
            </a:extLst>
          </p:cNvPr>
          <p:cNvSpPr>
            <a:spLocks noGrp="1"/>
          </p:cNvSpPr>
          <p:nvPr>
            <p:ph type="title" idx="4294967295"/>
          </p:nvPr>
        </p:nvSpPr>
        <p:spPr>
          <a:xfrm>
            <a:off x="1480951" y="557613"/>
            <a:ext cx="8792397" cy="914400"/>
          </a:xfrm>
        </p:spPr>
        <p:txBody>
          <a:bodyPr>
            <a:normAutofit fontScale="90000"/>
          </a:bodyPr>
          <a:lstStyle/>
          <a:p>
            <a:r>
              <a:rPr lang="da-DK" dirty="0"/>
              <a:t>Ældre borgere trækker særligt på </a:t>
            </a:r>
            <a:r>
              <a:rPr lang="da-DK" i="1" dirty="0"/>
              <a:t>de kommunale </a:t>
            </a:r>
            <a:r>
              <a:rPr lang="da-DK" dirty="0"/>
              <a:t>sundhedsydelser		</a:t>
            </a:r>
          </a:p>
        </p:txBody>
      </p:sp>
      <p:graphicFrame>
        <p:nvGraphicFramePr>
          <p:cNvPr id="7" name="Diagram 6">
            <a:extLst>
              <a:ext uri="{FF2B5EF4-FFF2-40B4-BE49-F238E27FC236}">
                <a16:creationId xmlns:a16="http://schemas.microsoft.com/office/drawing/2014/main" id="{E694F069-47D8-454D-9500-E1DE422A1BB1}"/>
              </a:ext>
            </a:extLst>
          </p:cNvPr>
          <p:cNvGraphicFramePr>
            <a:graphicFrameLocks/>
          </p:cNvGraphicFramePr>
          <p:nvPr/>
        </p:nvGraphicFramePr>
        <p:xfrm>
          <a:off x="1494603" y="1785695"/>
          <a:ext cx="9509842" cy="4280142"/>
        </p:xfrm>
        <a:graphic>
          <a:graphicData uri="http://schemas.openxmlformats.org/drawingml/2006/chart">
            <c:chart xmlns:c="http://schemas.openxmlformats.org/drawingml/2006/chart" xmlns:r="http://schemas.openxmlformats.org/officeDocument/2006/relationships" r:id="rId3"/>
          </a:graphicData>
        </a:graphic>
      </p:graphicFrame>
      <p:sp>
        <p:nvSpPr>
          <p:cNvPr id="2" name="Højre klammeparentes 1">
            <a:extLst>
              <a:ext uri="{FF2B5EF4-FFF2-40B4-BE49-F238E27FC236}">
                <a16:creationId xmlns:a16="http://schemas.microsoft.com/office/drawing/2014/main" id="{7B17AB05-6BB3-44A1-93FE-135D33D71288}"/>
              </a:ext>
            </a:extLst>
          </p:cNvPr>
          <p:cNvSpPr/>
          <p:nvPr/>
        </p:nvSpPr>
        <p:spPr>
          <a:xfrm>
            <a:off x="10818357" y="2511118"/>
            <a:ext cx="344749" cy="1652419"/>
          </a:xfrm>
          <a:prstGeom prst="rightBrace">
            <a:avLst>
              <a:gd name="adj1" fmla="val 8333"/>
              <a:gd name="adj2" fmla="val 51117"/>
            </a:avLst>
          </a:prstGeom>
          <a:ln w="9525">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 name="Tekstfelt 2">
            <a:extLst>
              <a:ext uri="{FF2B5EF4-FFF2-40B4-BE49-F238E27FC236}">
                <a16:creationId xmlns:a16="http://schemas.microsoft.com/office/drawing/2014/main" id="{5EE6D42E-EC7D-4C7E-895E-3BF464803278}"/>
              </a:ext>
            </a:extLst>
          </p:cNvPr>
          <p:cNvSpPr txBox="1"/>
          <p:nvPr/>
        </p:nvSpPr>
        <p:spPr>
          <a:xfrm>
            <a:off x="11232308" y="3255221"/>
            <a:ext cx="900475" cy="164212"/>
          </a:xfrm>
          <a:prstGeom prst="rect">
            <a:avLst/>
          </a:prstGeom>
          <a:noFill/>
        </p:spPr>
        <p:txBody>
          <a:bodyPr wrap="squar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996633">
                    <a:lumMod val="50000"/>
                  </a:srgbClr>
                </a:solidFill>
                <a:effectLst/>
                <a:uLnTx/>
                <a:uFillTx/>
                <a:latin typeface="Arial" panose="020B0604020202020204"/>
                <a:ea typeface="+mn-ea"/>
                <a:cs typeface="+mn-cs"/>
              </a:rPr>
              <a:t>Kommuner</a:t>
            </a:r>
          </a:p>
        </p:txBody>
      </p:sp>
      <p:sp>
        <p:nvSpPr>
          <p:cNvPr id="9" name="Højre klammeparentes 8">
            <a:extLst>
              <a:ext uri="{FF2B5EF4-FFF2-40B4-BE49-F238E27FC236}">
                <a16:creationId xmlns:a16="http://schemas.microsoft.com/office/drawing/2014/main" id="{73F1E210-92EC-4FD8-A038-97270DFBF1A4}"/>
              </a:ext>
            </a:extLst>
          </p:cNvPr>
          <p:cNvSpPr/>
          <p:nvPr/>
        </p:nvSpPr>
        <p:spPr>
          <a:xfrm>
            <a:off x="10818357" y="4163538"/>
            <a:ext cx="413951" cy="673036"/>
          </a:xfrm>
          <a:prstGeom prst="rightBrace">
            <a:avLst>
              <a:gd name="adj1" fmla="val 8333"/>
              <a:gd name="adj2" fmla="val 51117"/>
            </a:avLst>
          </a:prstGeom>
          <a:ln w="95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Tekstfelt 9">
            <a:extLst>
              <a:ext uri="{FF2B5EF4-FFF2-40B4-BE49-F238E27FC236}">
                <a16:creationId xmlns:a16="http://schemas.microsoft.com/office/drawing/2014/main" id="{61597685-4ED4-4DC3-9713-75F8B122CEAC}"/>
              </a:ext>
            </a:extLst>
          </p:cNvPr>
          <p:cNvSpPr txBox="1"/>
          <p:nvPr/>
        </p:nvSpPr>
        <p:spPr>
          <a:xfrm>
            <a:off x="11301510" y="4329913"/>
            <a:ext cx="900475" cy="340286"/>
          </a:xfrm>
          <a:prstGeom prst="rect">
            <a:avLst/>
          </a:prstGeom>
          <a:noFill/>
        </p:spPr>
        <p:txBody>
          <a:bodyPr wrap="squar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FF0000"/>
                </a:solidFill>
                <a:effectLst/>
                <a:uLnTx/>
                <a:uFillTx/>
                <a:latin typeface="Arial" panose="020B0604020202020204"/>
                <a:ea typeface="+mn-ea"/>
                <a:cs typeface="+mn-cs"/>
              </a:rPr>
              <a:t>Praksis-sektoren</a:t>
            </a:r>
          </a:p>
        </p:txBody>
      </p:sp>
      <p:sp>
        <p:nvSpPr>
          <p:cNvPr id="11" name="Højre klammeparentes 10">
            <a:extLst>
              <a:ext uri="{FF2B5EF4-FFF2-40B4-BE49-F238E27FC236}">
                <a16:creationId xmlns:a16="http://schemas.microsoft.com/office/drawing/2014/main" id="{B1AA0CD7-C0D0-4451-B53B-6828A496172E}"/>
              </a:ext>
            </a:extLst>
          </p:cNvPr>
          <p:cNvSpPr/>
          <p:nvPr/>
        </p:nvSpPr>
        <p:spPr>
          <a:xfrm>
            <a:off x="10818357" y="4836574"/>
            <a:ext cx="413951" cy="436311"/>
          </a:xfrm>
          <a:prstGeom prst="rightBrace">
            <a:avLst>
              <a:gd name="adj1" fmla="val 8333"/>
              <a:gd name="adj2" fmla="val 51117"/>
            </a:avLst>
          </a:prstGeom>
          <a:ln w="9525">
            <a:solidFill>
              <a:srgbClr val="008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B050"/>
              </a:solidFill>
              <a:effectLst/>
              <a:uLnTx/>
              <a:uFillTx/>
              <a:latin typeface="Arial" panose="020B0604020202020204"/>
              <a:ea typeface="+mn-ea"/>
              <a:cs typeface="+mn-cs"/>
            </a:endParaRPr>
          </a:p>
        </p:txBody>
      </p:sp>
      <p:sp>
        <p:nvSpPr>
          <p:cNvPr id="12" name="Tekstfelt 11">
            <a:extLst>
              <a:ext uri="{FF2B5EF4-FFF2-40B4-BE49-F238E27FC236}">
                <a16:creationId xmlns:a16="http://schemas.microsoft.com/office/drawing/2014/main" id="{421ACDCC-EAEB-44B2-B572-18103F28CD04}"/>
              </a:ext>
            </a:extLst>
          </p:cNvPr>
          <p:cNvSpPr txBox="1"/>
          <p:nvPr/>
        </p:nvSpPr>
        <p:spPr>
          <a:xfrm>
            <a:off x="11291525" y="4972623"/>
            <a:ext cx="900475" cy="164212"/>
          </a:xfrm>
          <a:prstGeom prst="rect">
            <a:avLst/>
          </a:prstGeom>
          <a:noFill/>
        </p:spPr>
        <p:txBody>
          <a:bodyPr wrap="squar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8000"/>
                </a:solidFill>
                <a:effectLst/>
                <a:uLnTx/>
                <a:uFillTx/>
                <a:latin typeface="Arial" panose="020B0604020202020204"/>
                <a:ea typeface="+mn-ea"/>
                <a:cs typeface="+mn-cs"/>
              </a:rPr>
              <a:t>Hospitaler</a:t>
            </a:r>
          </a:p>
        </p:txBody>
      </p:sp>
      <p:cxnSp>
        <p:nvCxnSpPr>
          <p:cNvPr id="15" name="Lige forbindelse 14">
            <a:extLst>
              <a:ext uri="{FF2B5EF4-FFF2-40B4-BE49-F238E27FC236}">
                <a16:creationId xmlns:a16="http://schemas.microsoft.com/office/drawing/2014/main" id="{0F9E6192-BC5A-42C6-9BCC-5A40AB8D2996}"/>
              </a:ext>
            </a:extLst>
          </p:cNvPr>
          <p:cNvCxnSpPr>
            <a:cxnSpLocks/>
          </p:cNvCxnSpPr>
          <p:nvPr/>
        </p:nvCxnSpPr>
        <p:spPr>
          <a:xfrm>
            <a:off x="6033339" y="2639831"/>
            <a:ext cx="0" cy="2414898"/>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21" name="Tekstfelt 1">
            <a:extLst>
              <a:ext uri="{FF2B5EF4-FFF2-40B4-BE49-F238E27FC236}">
                <a16:creationId xmlns:a16="http://schemas.microsoft.com/office/drawing/2014/main" id="{8DA0804A-5EB9-43DB-9799-505583E40604}"/>
              </a:ext>
            </a:extLst>
          </p:cNvPr>
          <p:cNvSpPr txBox="1"/>
          <p:nvPr/>
        </p:nvSpPr>
        <p:spPr>
          <a:xfrm>
            <a:off x="5650725" y="2483121"/>
            <a:ext cx="1053154" cy="156710"/>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FFFFFF"/>
                </a:solidFill>
                <a:effectLst/>
                <a:uLnTx/>
                <a:uFillTx/>
                <a:latin typeface="Arial" panose="020B0604020202020204"/>
                <a:ea typeface="+mn-ea"/>
                <a:cs typeface="+mn-cs"/>
              </a:rPr>
              <a:t>85 år: 81.800 kr.</a:t>
            </a:r>
          </a:p>
        </p:txBody>
      </p:sp>
      <p:cxnSp>
        <p:nvCxnSpPr>
          <p:cNvPr id="26" name="Lige forbindelse 25">
            <a:extLst>
              <a:ext uri="{FF2B5EF4-FFF2-40B4-BE49-F238E27FC236}">
                <a16:creationId xmlns:a16="http://schemas.microsoft.com/office/drawing/2014/main" id="{A35E1C6B-AE2B-4A6B-89B8-240EB9C1DE37}"/>
              </a:ext>
            </a:extLst>
          </p:cNvPr>
          <p:cNvCxnSpPr>
            <a:cxnSpLocks/>
          </p:cNvCxnSpPr>
          <p:nvPr/>
        </p:nvCxnSpPr>
        <p:spPr>
          <a:xfrm>
            <a:off x="8044195" y="2175461"/>
            <a:ext cx="0" cy="2961374"/>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27" name="Tekstfelt 1">
            <a:extLst>
              <a:ext uri="{FF2B5EF4-FFF2-40B4-BE49-F238E27FC236}">
                <a16:creationId xmlns:a16="http://schemas.microsoft.com/office/drawing/2014/main" id="{2B0C66BF-D548-4EA6-A8F3-DB01871570C7}"/>
              </a:ext>
            </a:extLst>
          </p:cNvPr>
          <p:cNvSpPr txBox="1"/>
          <p:nvPr/>
        </p:nvSpPr>
        <p:spPr>
          <a:xfrm>
            <a:off x="7577555" y="2018751"/>
            <a:ext cx="1053154" cy="156710"/>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FFFFFF"/>
                </a:solidFill>
                <a:effectLst/>
                <a:uLnTx/>
                <a:uFillTx/>
                <a:latin typeface="Arial" panose="020B0604020202020204"/>
                <a:ea typeface="+mn-ea"/>
                <a:cs typeface="+mn-cs"/>
              </a:rPr>
              <a:t>95 år: 191.700 kr.</a:t>
            </a:r>
          </a:p>
        </p:txBody>
      </p:sp>
      <p:sp>
        <p:nvSpPr>
          <p:cNvPr id="29" name="Tekstfelt 28">
            <a:extLst>
              <a:ext uri="{FF2B5EF4-FFF2-40B4-BE49-F238E27FC236}">
                <a16:creationId xmlns:a16="http://schemas.microsoft.com/office/drawing/2014/main" id="{9C1E31E4-DEBE-4957-886B-6C14FC1203D5}"/>
              </a:ext>
            </a:extLst>
          </p:cNvPr>
          <p:cNvSpPr txBox="1"/>
          <p:nvPr/>
        </p:nvSpPr>
        <p:spPr>
          <a:xfrm>
            <a:off x="1908175" y="6110180"/>
            <a:ext cx="7730095" cy="247440"/>
          </a:xfrm>
          <a:prstGeom prst="rect">
            <a:avLst/>
          </a:prstGeom>
          <a:noFill/>
        </p:spPr>
        <p:txBody>
          <a:bodyPr wrap="squar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800" b="0" i="0" u="none" strike="noStrike" kern="1200" cap="none" spc="0" normalizeH="0" baseline="0" noProof="0" dirty="0">
                <a:ln>
                  <a:noFill/>
                </a:ln>
                <a:solidFill>
                  <a:srgbClr val="FFFFFF"/>
                </a:solidFill>
                <a:effectLst/>
                <a:uLnTx/>
                <a:uFillTx/>
                <a:latin typeface="Arial" panose="020B0604020202020204"/>
                <a:ea typeface="+mn-ea"/>
                <a:cs typeface="+mn-cs"/>
              </a:rPr>
              <a:t>Kilde: Befolkningsregisteret, LPR (DRG-grupperet), Sygesikringsregisteret, de kommunale omsorgsregistre, de kommunale regnskaber og egne beregninger.</a:t>
            </a:r>
            <a:endParaRPr kumimoji="0" lang="da-DK" sz="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4000"/>
              </a:lnSpc>
              <a:spcBef>
                <a:spcPts val="0"/>
              </a:spcBef>
              <a:spcAft>
                <a:spcPts val="0"/>
              </a:spcAft>
              <a:buClrTx/>
              <a:buSzTx/>
              <a:buFontTx/>
              <a:buNone/>
              <a:tabLst/>
              <a:defRPr/>
            </a:pPr>
            <a:endParaRPr kumimoji="0" lang="da-DK" sz="8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6" name="Pladsholder til sidefod 5">
            <a:extLst>
              <a:ext uri="{FF2B5EF4-FFF2-40B4-BE49-F238E27FC236}">
                <a16:creationId xmlns:a16="http://schemas.microsoft.com/office/drawing/2014/main" id="{BC963570-9082-412C-80B2-9B948AB89D4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all"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6425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p:cNvGrpSpPr/>
        <p:nvPr/>
      </p:nvGrpSpPr>
      <p:grpSpPr>
        <a:xfrm>
          <a:off x="0" y="0"/>
          <a:ext cx="0" cy="0"/>
          <a:chOff x="0" y="0"/>
          <a:chExt cx="0" cy="0"/>
        </a:xfrm>
      </p:grpSpPr>
      <p:pic>
        <p:nvPicPr>
          <p:cNvPr id="12" name="Picture 4" descr="toddler's standing in front of beige concrete stair">
            <a:extLst>
              <a:ext uri="{FF2B5EF4-FFF2-40B4-BE49-F238E27FC236}">
                <a16:creationId xmlns:a16="http://schemas.microsoft.com/office/drawing/2014/main" id="{0B1949DF-E89F-4A0E-A955-2FB1C431CEF6}"/>
              </a:ext>
            </a:extLst>
          </p:cNvPr>
          <p:cNvPicPr>
            <a:picLocks noChangeAspect="1" noChangeArrowheads="1"/>
          </p:cNvPicPr>
          <p:nvPr/>
        </p:nvPicPr>
        <p:blipFill rotWithShape="1">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6355" t="75434" r="14154" b="-1274"/>
          <a:stretch/>
        </p:blipFill>
        <p:spPr bwMode="auto">
          <a:xfrm>
            <a:off x="13881" y="4941169"/>
            <a:ext cx="12168000" cy="205029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972CDAC2-63B9-486F-99F8-8D82F24F593A}"/>
              </a:ext>
            </a:extLst>
          </p:cNvPr>
          <p:cNvSpPr>
            <a:spLocks noGrp="1"/>
          </p:cNvSpPr>
          <p:nvPr>
            <p:ph type="title"/>
          </p:nvPr>
        </p:nvSpPr>
        <p:spPr>
          <a:xfrm>
            <a:off x="1125600" y="513338"/>
            <a:ext cx="9940800" cy="792000"/>
          </a:xfrm>
        </p:spPr>
        <p:txBody>
          <a:bodyPr/>
          <a:lstStyle/>
          <a:p>
            <a:r>
              <a:rPr lang="da-DK" dirty="0">
                <a:solidFill>
                  <a:schemeClr val="bg2"/>
                </a:solidFill>
              </a:rPr>
              <a:t>Ubalance mellem udbud og efterspørgsel </a:t>
            </a:r>
            <a:br>
              <a:rPr lang="da-DK" dirty="0">
                <a:solidFill>
                  <a:schemeClr val="bg2"/>
                </a:solidFill>
              </a:rPr>
            </a:br>
            <a:endParaRPr lang="da-DK" dirty="0">
              <a:solidFill>
                <a:schemeClr val="bg2"/>
              </a:solidFill>
            </a:endParaRPr>
          </a:p>
        </p:txBody>
      </p:sp>
      <p:sp>
        <p:nvSpPr>
          <p:cNvPr id="4" name="Pladsholder til slidenummer 3">
            <a:extLst>
              <a:ext uri="{FF2B5EF4-FFF2-40B4-BE49-F238E27FC236}">
                <a16:creationId xmlns:a16="http://schemas.microsoft.com/office/drawing/2014/main" id="{79F14AFA-496F-43F8-BB1F-EADCD24E3B6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6A62B3-44A3-438B-BFA8-182113035C79}" type="slidenum">
              <a:rPr kumimoji="0" lang="da-DK" sz="1000" b="0" i="0" u="none" strike="noStrike" kern="1200" cap="none" spc="0" normalizeH="0" baseline="0" noProof="0" smtClean="0">
                <a:ln>
                  <a:noFill/>
                </a:ln>
                <a:solidFill>
                  <a:srgbClr val="03001E"/>
                </a:solidFill>
                <a:effectLst/>
                <a:uLnTx/>
                <a:uFillTx/>
                <a:latin typeface="Arial Nova Cond Light"/>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da-DK" sz="1000" b="0" i="0" u="none" strike="noStrike" kern="1200" cap="none" spc="0" normalizeH="0" baseline="0" noProof="0" dirty="0">
              <a:ln>
                <a:noFill/>
              </a:ln>
              <a:solidFill>
                <a:srgbClr val="03001E"/>
              </a:solidFill>
              <a:effectLst/>
              <a:uLnTx/>
              <a:uFillTx/>
              <a:latin typeface="Arial Nova Cond Light"/>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14" name="Håndskrift 13">
                <a:extLst>
                  <a:ext uri="{FF2B5EF4-FFF2-40B4-BE49-F238E27FC236}">
                    <a16:creationId xmlns:a16="http://schemas.microsoft.com/office/drawing/2014/main" id="{1958029B-516A-4309-9A5D-D220D4B835F6}"/>
                  </a:ext>
                </a:extLst>
              </p14:cNvPr>
              <p14:cNvContentPartPr/>
              <p14:nvPr/>
            </p14:nvContentPartPr>
            <p14:xfrm>
              <a:off x="7276700" y="-2591040"/>
              <a:ext cx="360" cy="360"/>
            </p14:xfrm>
          </p:contentPart>
        </mc:Choice>
        <mc:Fallback xmlns="">
          <p:pic>
            <p:nvPicPr>
              <p:cNvPr id="14" name="Håndskrift 13">
                <a:extLst>
                  <a:ext uri="{FF2B5EF4-FFF2-40B4-BE49-F238E27FC236}">
                    <a16:creationId xmlns:a16="http://schemas.microsoft.com/office/drawing/2014/main" id="{1958029B-516A-4309-9A5D-D220D4B835F6}"/>
                  </a:ext>
                </a:extLst>
              </p:cNvPr>
              <p:cNvPicPr/>
              <p:nvPr/>
            </p:nvPicPr>
            <p:blipFill>
              <a:blip r:embed="rId6"/>
              <a:stretch>
                <a:fillRect/>
              </a:stretch>
            </p:blipFill>
            <p:spPr>
              <a:xfrm>
                <a:off x="7258700" y="-2609040"/>
                <a:ext cx="36000" cy="36000"/>
              </a:xfrm>
              <a:prstGeom prst="rect">
                <a:avLst/>
              </a:prstGeom>
            </p:spPr>
          </p:pic>
        </mc:Fallback>
      </mc:AlternateContent>
      <p:pic>
        <p:nvPicPr>
          <p:cNvPr id="7" name="Picture 2" descr="Pressemateriale">
            <a:extLst>
              <a:ext uri="{FF2B5EF4-FFF2-40B4-BE49-F238E27FC236}">
                <a16:creationId xmlns:a16="http://schemas.microsoft.com/office/drawing/2014/main" id="{EC82E287-36DE-4642-9A88-A14BF7829AA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0507" y="5755687"/>
            <a:ext cx="1182652" cy="71555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Diagram 10">
            <a:extLst>
              <a:ext uri="{FF2B5EF4-FFF2-40B4-BE49-F238E27FC236}">
                <a16:creationId xmlns:a16="http://schemas.microsoft.com/office/drawing/2014/main" id="{B2E4E436-1520-4B30-A146-A773960F7001}"/>
              </a:ext>
            </a:extLst>
          </p:cNvPr>
          <p:cNvGraphicFramePr>
            <a:graphicFrameLocks/>
          </p:cNvGraphicFramePr>
          <p:nvPr/>
        </p:nvGraphicFramePr>
        <p:xfrm>
          <a:off x="1847528" y="1495134"/>
          <a:ext cx="7488832" cy="3256238"/>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951530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p:cNvGrpSpPr/>
        <p:nvPr/>
      </p:nvGrpSpPr>
      <p:grpSpPr>
        <a:xfrm>
          <a:off x="0" y="0"/>
          <a:ext cx="0" cy="0"/>
          <a:chOff x="0" y="0"/>
          <a:chExt cx="0" cy="0"/>
        </a:xfrm>
      </p:grpSpPr>
      <p:pic>
        <p:nvPicPr>
          <p:cNvPr id="12" name="Picture 4" descr="toddler's standing in front of beige concrete stair">
            <a:extLst>
              <a:ext uri="{FF2B5EF4-FFF2-40B4-BE49-F238E27FC236}">
                <a16:creationId xmlns:a16="http://schemas.microsoft.com/office/drawing/2014/main" id="{91D94183-BF30-4A13-B065-DD03FB2A0A23}"/>
              </a:ext>
            </a:extLst>
          </p:cNvPr>
          <p:cNvPicPr>
            <a:picLocks noChangeAspect="1" noChangeArrowheads="1"/>
          </p:cNvPicPr>
          <p:nvPr/>
        </p:nvPicPr>
        <p:blipFill rotWithShape="1">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6355" t="75434" r="14154" b="-1274"/>
          <a:stretch/>
        </p:blipFill>
        <p:spPr bwMode="auto">
          <a:xfrm>
            <a:off x="13879" y="4890836"/>
            <a:ext cx="12192000" cy="208154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972CDAC2-63B9-486F-99F8-8D82F24F593A}"/>
              </a:ext>
            </a:extLst>
          </p:cNvPr>
          <p:cNvSpPr>
            <a:spLocks noGrp="1"/>
          </p:cNvSpPr>
          <p:nvPr>
            <p:ph type="title"/>
          </p:nvPr>
        </p:nvSpPr>
        <p:spPr>
          <a:xfrm>
            <a:off x="983432" y="823910"/>
            <a:ext cx="9940800" cy="1021202"/>
          </a:xfrm>
        </p:spPr>
        <p:txBody>
          <a:bodyPr/>
          <a:lstStyle/>
          <a:p>
            <a:r>
              <a:rPr lang="da-DK" dirty="0">
                <a:solidFill>
                  <a:schemeClr val="bg2"/>
                </a:solidFill>
              </a:rPr>
              <a:t>Borgernes forventning til den offentlige service</a:t>
            </a:r>
          </a:p>
        </p:txBody>
      </p:sp>
      <p:sp>
        <p:nvSpPr>
          <p:cNvPr id="4" name="Pladsholder til slidenummer 3">
            <a:extLst>
              <a:ext uri="{FF2B5EF4-FFF2-40B4-BE49-F238E27FC236}">
                <a16:creationId xmlns:a16="http://schemas.microsoft.com/office/drawing/2014/main" id="{79F14AFA-496F-43F8-BB1F-EADCD24E3B6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6A62B3-44A3-438B-BFA8-182113035C79}" type="slidenum">
              <a:rPr kumimoji="0" lang="da-DK" sz="1000" b="0" i="0" u="none" strike="noStrike" kern="1200" cap="none" spc="0" normalizeH="0" baseline="0" noProof="0" smtClean="0">
                <a:ln>
                  <a:noFill/>
                </a:ln>
                <a:solidFill>
                  <a:srgbClr val="03001E"/>
                </a:solidFill>
                <a:effectLst/>
                <a:uLnTx/>
                <a:uFillTx/>
                <a:latin typeface="Arial Nova Cond Light"/>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da-DK" sz="1000" b="0" i="0" u="none" strike="noStrike" kern="1200" cap="none" spc="0" normalizeH="0" baseline="0" noProof="0" dirty="0">
              <a:ln>
                <a:noFill/>
              </a:ln>
              <a:solidFill>
                <a:srgbClr val="03001E"/>
              </a:solidFill>
              <a:effectLst/>
              <a:uLnTx/>
              <a:uFillTx/>
              <a:latin typeface="Arial Nova Cond Light"/>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14" name="Håndskrift 13">
                <a:extLst>
                  <a:ext uri="{FF2B5EF4-FFF2-40B4-BE49-F238E27FC236}">
                    <a16:creationId xmlns:a16="http://schemas.microsoft.com/office/drawing/2014/main" id="{1958029B-516A-4309-9A5D-D220D4B835F6}"/>
                  </a:ext>
                </a:extLst>
              </p14:cNvPr>
              <p14:cNvContentPartPr/>
              <p14:nvPr/>
            </p14:nvContentPartPr>
            <p14:xfrm>
              <a:off x="7276700" y="-2591040"/>
              <a:ext cx="360" cy="360"/>
            </p14:xfrm>
          </p:contentPart>
        </mc:Choice>
        <mc:Fallback xmlns="">
          <p:pic>
            <p:nvPicPr>
              <p:cNvPr id="14" name="Håndskrift 13">
                <a:extLst>
                  <a:ext uri="{FF2B5EF4-FFF2-40B4-BE49-F238E27FC236}">
                    <a16:creationId xmlns:a16="http://schemas.microsoft.com/office/drawing/2014/main" id="{1958029B-516A-4309-9A5D-D220D4B835F6}"/>
                  </a:ext>
                </a:extLst>
              </p:cNvPr>
              <p:cNvPicPr/>
              <p:nvPr/>
            </p:nvPicPr>
            <p:blipFill>
              <a:blip r:embed="rId6"/>
              <a:stretch>
                <a:fillRect/>
              </a:stretch>
            </p:blipFill>
            <p:spPr>
              <a:xfrm>
                <a:off x="7258700" y="-2609040"/>
                <a:ext cx="36000" cy="36000"/>
              </a:xfrm>
              <a:prstGeom prst="rect">
                <a:avLst/>
              </a:prstGeom>
            </p:spPr>
          </p:pic>
        </mc:Fallback>
      </mc:AlternateContent>
      <p:pic>
        <p:nvPicPr>
          <p:cNvPr id="7" name="Picture 2" descr="Pressemateriale">
            <a:extLst>
              <a:ext uri="{FF2B5EF4-FFF2-40B4-BE49-F238E27FC236}">
                <a16:creationId xmlns:a16="http://schemas.microsoft.com/office/drawing/2014/main" id="{EC82E287-36DE-4642-9A88-A14BF7829AA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0507" y="5755687"/>
            <a:ext cx="1182652" cy="71555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Pladsholder til indhold 4">
            <a:extLst>
              <a:ext uri="{FF2B5EF4-FFF2-40B4-BE49-F238E27FC236}">
                <a16:creationId xmlns:a16="http://schemas.microsoft.com/office/drawing/2014/main" id="{F64AD60A-06BB-4427-9B80-4DB9D3515F2F}"/>
              </a:ext>
            </a:extLst>
          </p:cNvPr>
          <p:cNvGraphicFramePr>
            <a:graphicFrameLocks noGrp="1"/>
          </p:cNvGraphicFramePr>
          <p:nvPr>
            <p:ph idx="1"/>
          </p:nvPr>
        </p:nvGraphicFramePr>
        <p:xfrm>
          <a:off x="1124945" y="1386937"/>
          <a:ext cx="8167960" cy="354351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46896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9A0AA"/>
        </a:solidFill>
        <a:effectLst/>
      </p:bgPr>
    </p:bg>
    <p:spTree>
      <p:nvGrpSpPr>
        <p:cNvPr id="1" name=""/>
        <p:cNvGrpSpPr/>
        <p:nvPr/>
      </p:nvGrpSpPr>
      <p:grpSpPr>
        <a:xfrm>
          <a:off x="0" y="0"/>
          <a:ext cx="0" cy="0"/>
          <a:chOff x="0" y="0"/>
          <a:chExt cx="0" cy="0"/>
        </a:xfrm>
      </p:grpSpPr>
      <p:pic>
        <p:nvPicPr>
          <p:cNvPr id="4" name="Pladsholder til indhold 5">
            <a:extLst>
              <a:ext uri="{FF2B5EF4-FFF2-40B4-BE49-F238E27FC236}">
                <a16:creationId xmlns:a16="http://schemas.microsoft.com/office/drawing/2014/main" id="{7FF68078-2CE4-495D-93DD-37E31BB8EE5F}"/>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1492" r="32582"/>
          <a:stretch/>
        </p:blipFill>
        <p:spPr>
          <a:xfrm>
            <a:off x="1" y="-1"/>
            <a:ext cx="6816080" cy="6858000"/>
          </a:xfrm>
          <a:prstGeom prst="rect">
            <a:avLst/>
          </a:prstGeom>
          <a:noFill/>
        </p:spPr>
      </p:pic>
      <p:sp>
        <p:nvSpPr>
          <p:cNvPr id="5" name="Rektangel 4">
            <a:extLst>
              <a:ext uri="{FF2B5EF4-FFF2-40B4-BE49-F238E27FC236}">
                <a16:creationId xmlns:a16="http://schemas.microsoft.com/office/drawing/2014/main" id="{3D6B9637-334D-460F-97D0-D536BEAA31BE}"/>
              </a:ext>
            </a:extLst>
          </p:cNvPr>
          <p:cNvSpPr/>
          <p:nvPr/>
        </p:nvSpPr>
        <p:spPr>
          <a:xfrm>
            <a:off x="7086600" y="483467"/>
            <a:ext cx="5105400" cy="5891065"/>
          </a:xfrm>
          <a:prstGeom prst="rect">
            <a:avLst/>
          </a:prstGeom>
        </p:spPr>
        <p:txBody>
          <a:bodyPr vert="horz" lIns="91440" tIns="45720" rIns="91440" bIns="45720" rtlCol="0">
            <a:normAutofit fontScale="70000" lnSpcReduction="20000"/>
          </a:bodyPr>
          <a:lstStyle/>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rPr>
              <a:t>Alt for </a:t>
            </a:r>
            <a:r>
              <a:rPr kumimoji="0" lang="en-US" sz="3500" b="0" i="0" u="none" strike="noStrike" kern="1200" cap="none" spc="0" normalizeH="0" baseline="0" noProof="0" dirty="0" err="1">
                <a:ln>
                  <a:noFill/>
                </a:ln>
                <a:solidFill>
                  <a:srgbClr val="E6E6E6"/>
                </a:solidFill>
                <a:effectLst/>
                <a:uLnTx/>
                <a:uFillTx/>
                <a:latin typeface="Arial Nova Cond Light" panose="020B0306020202020204" pitchFamily="34" charset="0"/>
                <a:ea typeface="+mn-ea"/>
                <a:cs typeface="+mn-cs"/>
              </a:rPr>
              <a:t>meget</a:t>
            </a:r>
            <a:r>
              <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rPr>
              <a:t> </a:t>
            </a:r>
            <a:r>
              <a:rPr kumimoji="0" lang="en-US" sz="3500" b="0" i="0" u="none" strike="noStrike" kern="1200" cap="none" spc="0" normalizeH="0" baseline="0" noProof="0" dirty="0" err="1">
                <a:ln>
                  <a:noFill/>
                </a:ln>
                <a:solidFill>
                  <a:srgbClr val="E6E6E6"/>
                </a:solidFill>
                <a:effectLst/>
                <a:uLnTx/>
                <a:uFillTx/>
                <a:latin typeface="Arial Nova Cond Light" panose="020B0306020202020204" pitchFamily="34" charset="0"/>
                <a:ea typeface="+mn-ea"/>
                <a:cs typeface="+mn-cs"/>
              </a:rPr>
              <a:t>tid</a:t>
            </a:r>
            <a:r>
              <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rPr>
              <a:t> </a:t>
            </a:r>
            <a:r>
              <a:rPr kumimoji="0" lang="en-US" sz="3500" b="0" i="0" u="none" strike="noStrike" kern="1200" cap="none" spc="0" normalizeH="0" baseline="0" noProof="0" dirty="0" err="1">
                <a:ln>
                  <a:noFill/>
                </a:ln>
                <a:solidFill>
                  <a:srgbClr val="E6E6E6"/>
                </a:solidFill>
                <a:effectLst/>
                <a:uLnTx/>
                <a:uFillTx/>
                <a:latin typeface="Arial Nova Cond Light" panose="020B0306020202020204" pitchFamily="34" charset="0"/>
                <a:ea typeface="+mn-ea"/>
                <a:cs typeface="+mn-cs"/>
              </a:rPr>
              <a:t>går</a:t>
            </a:r>
            <a:r>
              <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rPr>
              <a:t> med </a:t>
            </a:r>
            <a:r>
              <a:rPr kumimoji="0" lang="en-US" sz="3500" b="0" i="0" u="none" strike="noStrike" kern="1200" cap="none" spc="0" normalizeH="0" baseline="0" noProof="0" dirty="0" err="1">
                <a:ln>
                  <a:noFill/>
                </a:ln>
                <a:solidFill>
                  <a:srgbClr val="E6E6E6"/>
                </a:solidFill>
                <a:effectLst/>
                <a:uLnTx/>
                <a:uFillTx/>
                <a:latin typeface="Arial Nova Cond Light" panose="020B0306020202020204" pitchFamily="34" charset="0"/>
                <a:ea typeface="+mn-ea"/>
                <a:cs typeface="+mn-cs"/>
              </a:rPr>
              <a:t>proces</a:t>
            </a:r>
            <a:r>
              <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rPr>
              <a:t>, </a:t>
            </a:r>
            <a:r>
              <a:rPr kumimoji="0" lang="en-US" sz="3500" b="0" i="0" u="none" strike="noStrike" kern="1200" cap="none" spc="0" normalizeH="0" baseline="0" noProof="0" dirty="0" err="1">
                <a:ln>
                  <a:noFill/>
                </a:ln>
                <a:solidFill>
                  <a:srgbClr val="E6E6E6"/>
                </a:solidFill>
                <a:effectLst/>
                <a:uLnTx/>
                <a:uFillTx/>
                <a:latin typeface="Arial Nova Cond Light" panose="020B0306020202020204" pitchFamily="34" charset="0"/>
                <a:ea typeface="+mn-ea"/>
                <a:cs typeface="+mn-cs"/>
              </a:rPr>
              <a:t>bureaukrati</a:t>
            </a:r>
            <a:r>
              <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rPr>
              <a:t>, </a:t>
            </a:r>
            <a:r>
              <a:rPr kumimoji="0" lang="en-US" sz="3500" b="0" i="0" u="none" strike="noStrike" kern="1200" cap="none" spc="0" normalizeH="0" baseline="0" noProof="0" dirty="0" err="1">
                <a:ln>
                  <a:noFill/>
                </a:ln>
                <a:solidFill>
                  <a:srgbClr val="E6E6E6"/>
                </a:solidFill>
                <a:effectLst/>
                <a:uLnTx/>
                <a:uFillTx/>
                <a:latin typeface="Arial Nova Cond Light" panose="020B0306020202020204" pitchFamily="34" charset="0"/>
                <a:ea typeface="+mn-ea"/>
                <a:cs typeface="+mn-cs"/>
              </a:rPr>
              <a:t>kontrol</a:t>
            </a:r>
            <a:r>
              <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rPr>
              <a:t> og </a:t>
            </a:r>
            <a:r>
              <a:rPr kumimoji="0" lang="en-US" sz="3500" b="0" i="0" u="none" strike="noStrike" kern="1200" cap="none" spc="0" normalizeH="0" baseline="0" noProof="0">
                <a:ln>
                  <a:noFill/>
                </a:ln>
                <a:solidFill>
                  <a:srgbClr val="E6E6E6"/>
                </a:solidFill>
                <a:effectLst/>
                <a:uLnTx/>
                <a:uFillTx/>
                <a:latin typeface="Arial Nova Cond Light" panose="020B0306020202020204" pitchFamily="34" charset="0"/>
                <a:ea typeface="+mn-ea"/>
                <a:cs typeface="+mn-cs"/>
              </a:rPr>
              <a:t>skemaer</a:t>
            </a:r>
            <a:endPar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endParaRP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endParaRP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rPr>
              <a:t>Det </a:t>
            </a:r>
            <a:r>
              <a:rPr kumimoji="0" lang="en-US" sz="3500" b="0" i="0" u="none" strike="noStrike" kern="1200" cap="none" spc="0" normalizeH="0" baseline="0" noProof="0" dirty="0" err="1">
                <a:ln>
                  <a:noFill/>
                </a:ln>
                <a:solidFill>
                  <a:srgbClr val="E6E6E6"/>
                </a:solidFill>
                <a:effectLst/>
                <a:uLnTx/>
                <a:uFillTx/>
                <a:latin typeface="Arial Nova Cond Light" panose="020B0306020202020204" pitchFamily="34" charset="0"/>
                <a:ea typeface="+mn-ea"/>
                <a:cs typeface="+mn-cs"/>
              </a:rPr>
              <a:t>tærer</a:t>
            </a:r>
            <a:r>
              <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rPr>
              <a:t> </a:t>
            </a:r>
            <a:r>
              <a:rPr kumimoji="0" lang="en-US" sz="3500" b="0" i="0" u="none" strike="noStrike" kern="1200" cap="none" spc="0" normalizeH="0" baseline="0" noProof="0" dirty="0" err="1">
                <a:ln>
                  <a:noFill/>
                </a:ln>
                <a:solidFill>
                  <a:srgbClr val="E6E6E6"/>
                </a:solidFill>
                <a:effectLst/>
                <a:uLnTx/>
                <a:uFillTx/>
                <a:latin typeface="Arial Nova Cond Light" panose="020B0306020202020204" pitchFamily="34" charset="0"/>
                <a:ea typeface="+mn-ea"/>
                <a:cs typeface="+mn-cs"/>
              </a:rPr>
              <a:t>på</a:t>
            </a:r>
            <a:r>
              <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rPr>
              <a:t> </a:t>
            </a:r>
            <a:r>
              <a:rPr kumimoji="0" lang="en-US" sz="3500" b="0" i="0" u="none" strike="noStrike" kern="1200" cap="none" spc="0" normalizeH="0" baseline="0" noProof="0" dirty="0" err="1">
                <a:ln>
                  <a:noFill/>
                </a:ln>
                <a:solidFill>
                  <a:srgbClr val="E6E6E6"/>
                </a:solidFill>
                <a:effectLst/>
                <a:uLnTx/>
                <a:uFillTx/>
                <a:latin typeface="Arial Nova Cond Light" panose="020B0306020202020204" pitchFamily="34" charset="0"/>
                <a:ea typeface="+mn-ea"/>
                <a:cs typeface="+mn-cs"/>
              </a:rPr>
              <a:t>arbejdsglæden</a:t>
            </a:r>
            <a:r>
              <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rPr>
              <a:t>. Det </a:t>
            </a:r>
            <a:r>
              <a:rPr kumimoji="0" lang="en-US" sz="3500" b="0" i="0" u="none" strike="noStrike" kern="1200" cap="none" spc="0" normalizeH="0" baseline="0" noProof="0" dirty="0" err="1">
                <a:ln>
                  <a:noFill/>
                </a:ln>
                <a:solidFill>
                  <a:srgbClr val="E6E6E6"/>
                </a:solidFill>
                <a:effectLst/>
                <a:uLnTx/>
                <a:uFillTx/>
                <a:latin typeface="Arial Nova Cond Light" panose="020B0306020202020204" pitchFamily="34" charset="0"/>
                <a:ea typeface="+mn-ea"/>
                <a:cs typeface="+mn-cs"/>
              </a:rPr>
              <a:t>gør</a:t>
            </a:r>
            <a:r>
              <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rPr>
              <a:t> det </a:t>
            </a:r>
            <a:r>
              <a:rPr kumimoji="0" lang="en-US" sz="3500" b="0" i="0" u="none" strike="noStrike" kern="1200" cap="none" spc="0" normalizeH="0" baseline="0" noProof="0" dirty="0" err="1">
                <a:ln>
                  <a:noFill/>
                </a:ln>
                <a:solidFill>
                  <a:srgbClr val="E6E6E6"/>
                </a:solidFill>
                <a:effectLst/>
                <a:uLnTx/>
                <a:uFillTx/>
                <a:latin typeface="Arial Nova Cond Light" panose="020B0306020202020204" pitchFamily="34" charset="0"/>
                <a:ea typeface="+mn-ea"/>
                <a:cs typeface="+mn-cs"/>
              </a:rPr>
              <a:t>svært</a:t>
            </a:r>
            <a:r>
              <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rPr>
              <a:t> at </a:t>
            </a:r>
            <a:r>
              <a:rPr kumimoji="0" lang="en-US" sz="3500" b="0" i="0" u="none" strike="noStrike" kern="1200" cap="none" spc="0" normalizeH="0" baseline="0" noProof="0" dirty="0" err="1">
                <a:ln>
                  <a:noFill/>
                </a:ln>
                <a:solidFill>
                  <a:srgbClr val="E6E6E6"/>
                </a:solidFill>
                <a:effectLst/>
                <a:uLnTx/>
                <a:uFillTx/>
                <a:latin typeface="Arial Nova Cond Light" panose="020B0306020202020204" pitchFamily="34" charset="0"/>
                <a:ea typeface="+mn-ea"/>
                <a:cs typeface="+mn-cs"/>
              </a:rPr>
              <a:t>rekruttere</a:t>
            </a:r>
            <a:r>
              <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rPr>
              <a:t>. Og det giver </a:t>
            </a:r>
            <a:r>
              <a:rPr kumimoji="0" lang="en-US" sz="3500" b="0" i="0" u="none" strike="noStrike" kern="1200" cap="none" spc="0" normalizeH="0" baseline="0" noProof="0" dirty="0" err="1">
                <a:ln>
                  <a:noFill/>
                </a:ln>
                <a:solidFill>
                  <a:srgbClr val="E6E6E6"/>
                </a:solidFill>
                <a:effectLst/>
                <a:uLnTx/>
                <a:uFillTx/>
                <a:latin typeface="Arial Nova Cond Light" panose="020B0306020202020204" pitchFamily="34" charset="0"/>
                <a:ea typeface="+mn-ea"/>
                <a:cs typeface="+mn-cs"/>
              </a:rPr>
              <a:t>en</a:t>
            </a:r>
            <a:r>
              <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rPr>
              <a:t> </a:t>
            </a:r>
            <a:r>
              <a:rPr kumimoji="0" lang="en-US" sz="3500" b="0" i="0" u="none" strike="noStrike" kern="1200" cap="none" spc="0" normalizeH="0" baseline="0" noProof="0" dirty="0" err="1">
                <a:ln>
                  <a:noFill/>
                </a:ln>
                <a:solidFill>
                  <a:srgbClr val="E6E6E6"/>
                </a:solidFill>
                <a:effectLst/>
                <a:uLnTx/>
                <a:uFillTx/>
                <a:latin typeface="Arial Nova Cond Light" panose="020B0306020202020204" pitchFamily="34" charset="0"/>
                <a:ea typeface="+mn-ea"/>
                <a:cs typeface="+mn-cs"/>
              </a:rPr>
              <a:t>velfærd</a:t>
            </a:r>
            <a:r>
              <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rPr>
              <a:t>, der </a:t>
            </a:r>
            <a:r>
              <a:rPr kumimoji="0" lang="en-US" sz="3500" b="0" i="0" u="none" strike="noStrike" kern="1200" cap="none" spc="0" normalizeH="0" baseline="0" noProof="0" dirty="0" err="1">
                <a:ln>
                  <a:noFill/>
                </a:ln>
                <a:solidFill>
                  <a:srgbClr val="E6E6E6"/>
                </a:solidFill>
                <a:effectLst/>
                <a:uLnTx/>
                <a:uFillTx/>
                <a:latin typeface="Arial Nova Cond Light" panose="020B0306020202020204" pitchFamily="34" charset="0"/>
                <a:ea typeface="+mn-ea"/>
                <a:cs typeface="+mn-cs"/>
              </a:rPr>
              <a:t>ikke</a:t>
            </a:r>
            <a:r>
              <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rPr>
              <a:t> </a:t>
            </a:r>
            <a:r>
              <a:rPr kumimoji="0" lang="en-US" sz="3500" b="0" i="0" u="none" strike="noStrike" kern="1200" cap="none" spc="0" normalizeH="0" baseline="0" noProof="0" dirty="0" err="1">
                <a:ln>
                  <a:noFill/>
                </a:ln>
                <a:solidFill>
                  <a:srgbClr val="E6E6E6"/>
                </a:solidFill>
                <a:effectLst/>
                <a:uLnTx/>
                <a:uFillTx/>
                <a:latin typeface="Arial Nova Cond Light" panose="020B0306020202020204" pitchFamily="34" charset="0"/>
                <a:ea typeface="+mn-ea"/>
                <a:cs typeface="+mn-cs"/>
              </a:rPr>
              <a:t>altid</a:t>
            </a:r>
            <a:r>
              <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rPr>
              <a:t> lever op </a:t>
            </a:r>
            <a:r>
              <a:rPr kumimoji="0" lang="en-US" sz="3500" b="0" i="0" u="none" strike="noStrike" kern="1200" cap="none" spc="0" normalizeH="0" baseline="0" noProof="0" dirty="0" err="1">
                <a:ln>
                  <a:noFill/>
                </a:ln>
                <a:solidFill>
                  <a:srgbClr val="E6E6E6"/>
                </a:solidFill>
                <a:effectLst/>
                <a:uLnTx/>
                <a:uFillTx/>
                <a:latin typeface="Arial Nova Cond Light" panose="020B0306020202020204" pitchFamily="34" charset="0"/>
                <a:ea typeface="+mn-ea"/>
                <a:cs typeface="+mn-cs"/>
              </a:rPr>
              <a:t>til</a:t>
            </a:r>
            <a:r>
              <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rPr>
              <a:t> </a:t>
            </a:r>
            <a:r>
              <a:rPr kumimoji="0" lang="en-US" sz="3500" b="0" i="0" u="none" strike="noStrike" kern="1200" cap="none" spc="0" normalizeH="0" baseline="0" noProof="0" dirty="0" err="1">
                <a:ln>
                  <a:noFill/>
                </a:ln>
                <a:solidFill>
                  <a:srgbClr val="E6E6E6"/>
                </a:solidFill>
                <a:effectLst/>
                <a:uLnTx/>
                <a:uFillTx/>
                <a:latin typeface="Arial Nova Cond Light" panose="020B0306020202020204" pitchFamily="34" charset="0"/>
                <a:ea typeface="+mn-ea"/>
                <a:cs typeface="+mn-cs"/>
              </a:rPr>
              <a:t>forventningerne</a:t>
            </a:r>
            <a:r>
              <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rPr>
              <a:t>.</a:t>
            </a:r>
            <a:br>
              <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rPr>
            </a:br>
            <a:endPar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endParaRP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rPr>
              <a:t>Det er </a:t>
            </a:r>
            <a:r>
              <a:rPr kumimoji="0" lang="en-US" sz="3500" b="0" i="0" u="none" strike="noStrike" kern="1200" cap="none" spc="0" normalizeH="0" baseline="0" noProof="0" dirty="0" err="1">
                <a:ln>
                  <a:noFill/>
                </a:ln>
                <a:solidFill>
                  <a:srgbClr val="E6E6E6"/>
                </a:solidFill>
                <a:effectLst/>
                <a:uLnTx/>
                <a:uFillTx/>
                <a:latin typeface="Arial Nova Cond Light" panose="020B0306020202020204" pitchFamily="34" charset="0"/>
                <a:ea typeface="+mn-ea"/>
                <a:cs typeface="+mn-cs"/>
              </a:rPr>
              <a:t>tid</a:t>
            </a:r>
            <a:r>
              <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rPr>
              <a:t> </a:t>
            </a:r>
            <a:r>
              <a:rPr kumimoji="0" lang="en-US" sz="3500" b="0" i="0" u="none" strike="noStrike" kern="1200" cap="none" spc="0" normalizeH="0" baseline="0" noProof="0" dirty="0" err="1">
                <a:ln>
                  <a:noFill/>
                </a:ln>
                <a:solidFill>
                  <a:srgbClr val="E6E6E6"/>
                </a:solidFill>
                <a:effectLst/>
                <a:uLnTx/>
                <a:uFillTx/>
                <a:latin typeface="Arial Nova Cond Light" panose="020B0306020202020204" pitchFamily="34" charset="0"/>
                <a:ea typeface="+mn-ea"/>
                <a:cs typeface="+mn-cs"/>
              </a:rPr>
              <a:t>til</a:t>
            </a:r>
            <a:r>
              <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rPr>
              <a:t> at </a:t>
            </a:r>
            <a:r>
              <a:rPr kumimoji="0" lang="en-US" sz="3500" b="0" i="0" u="none" strike="noStrike" kern="1200" cap="none" spc="0" normalizeH="0" baseline="0" noProof="0" dirty="0" err="1">
                <a:ln>
                  <a:noFill/>
                </a:ln>
                <a:solidFill>
                  <a:srgbClr val="E6E6E6"/>
                </a:solidFill>
                <a:effectLst/>
                <a:uLnTx/>
                <a:uFillTx/>
                <a:latin typeface="Arial Nova Cond Light" panose="020B0306020202020204" pitchFamily="34" charset="0"/>
                <a:ea typeface="+mn-ea"/>
                <a:cs typeface="+mn-cs"/>
              </a:rPr>
              <a:t>finde</a:t>
            </a:r>
            <a:r>
              <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rPr>
              <a:t> </a:t>
            </a:r>
            <a:r>
              <a:rPr kumimoji="0" lang="en-US" sz="3500" b="0" i="0" u="none" strike="noStrike" kern="1200" cap="none" spc="0" normalizeH="0" baseline="0" noProof="0" dirty="0" err="1">
                <a:ln>
                  <a:noFill/>
                </a:ln>
                <a:solidFill>
                  <a:srgbClr val="E6E6E6"/>
                </a:solidFill>
                <a:effectLst/>
                <a:uLnTx/>
                <a:uFillTx/>
                <a:latin typeface="Arial Nova Cond Light" panose="020B0306020202020204" pitchFamily="34" charset="0"/>
                <a:ea typeface="+mn-ea"/>
                <a:cs typeface="+mn-cs"/>
              </a:rPr>
              <a:t>ind</a:t>
            </a:r>
            <a:r>
              <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rPr>
              <a:t> </a:t>
            </a:r>
            <a:r>
              <a:rPr kumimoji="0" lang="en-US" sz="3500" b="0" i="0" u="none" strike="noStrike" kern="1200" cap="none" spc="0" normalizeH="0" baseline="0" noProof="0" dirty="0" err="1">
                <a:ln>
                  <a:noFill/>
                </a:ln>
                <a:solidFill>
                  <a:srgbClr val="E6E6E6"/>
                </a:solidFill>
                <a:effectLst/>
                <a:uLnTx/>
                <a:uFillTx/>
                <a:latin typeface="Arial Nova Cond Light" panose="020B0306020202020204" pitchFamily="34" charset="0"/>
                <a:ea typeface="+mn-ea"/>
                <a:cs typeface="+mn-cs"/>
              </a:rPr>
              <a:t>til</a:t>
            </a:r>
            <a:r>
              <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rPr>
              <a:t> </a:t>
            </a:r>
            <a:r>
              <a:rPr kumimoji="0" lang="en-US" sz="3500" b="0" i="0" u="none" strike="noStrike" kern="1200" cap="none" spc="0" normalizeH="0" baseline="0" noProof="0" dirty="0" err="1">
                <a:ln>
                  <a:noFill/>
                </a:ln>
                <a:solidFill>
                  <a:srgbClr val="E6E6E6"/>
                </a:solidFill>
                <a:effectLst/>
                <a:uLnTx/>
                <a:uFillTx/>
                <a:latin typeface="Arial Nova Cond Light" panose="020B0306020202020204" pitchFamily="34" charset="0"/>
                <a:ea typeface="+mn-ea"/>
                <a:cs typeface="+mn-cs"/>
              </a:rPr>
              <a:t>kernen</a:t>
            </a:r>
            <a:r>
              <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rPr>
              <a:t>. </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endParaRP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500" b="0" i="0" u="none" strike="noStrike" kern="1200" cap="none" spc="0" normalizeH="0" baseline="0" noProof="0" dirty="0" err="1">
                <a:ln>
                  <a:noFill/>
                </a:ln>
                <a:solidFill>
                  <a:srgbClr val="E6E6E6"/>
                </a:solidFill>
                <a:effectLst/>
                <a:uLnTx/>
                <a:uFillTx/>
                <a:latin typeface="Arial Nova Cond Light" panose="020B0306020202020204" pitchFamily="34" charset="0"/>
                <a:ea typeface="+mn-ea"/>
                <a:cs typeface="+mn-cs"/>
              </a:rPr>
              <a:t>Hvad</a:t>
            </a:r>
            <a:r>
              <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rPr>
              <a:t> er </a:t>
            </a:r>
            <a:r>
              <a:rPr kumimoji="0" lang="en-US" sz="3500" b="0" i="0" u="none" strike="noStrike" kern="1200" cap="none" spc="0" normalizeH="0" baseline="0" noProof="0" dirty="0" err="1">
                <a:ln>
                  <a:noFill/>
                </a:ln>
                <a:solidFill>
                  <a:srgbClr val="E6E6E6"/>
                </a:solidFill>
                <a:effectLst/>
                <a:uLnTx/>
                <a:uFillTx/>
                <a:latin typeface="Arial Nova Cond Light" panose="020B0306020202020204" pitchFamily="34" charset="0"/>
                <a:ea typeface="+mn-ea"/>
                <a:cs typeface="+mn-cs"/>
              </a:rPr>
              <a:t>egentlig</a:t>
            </a:r>
            <a:r>
              <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rPr>
              <a:t> det </a:t>
            </a:r>
            <a:r>
              <a:rPr kumimoji="0" lang="en-US" sz="3500" b="0" i="0" u="none" strike="noStrike" kern="1200" cap="none" spc="0" normalizeH="0" baseline="0" noProof="0" dirty="0" err="1">
                <a:ln>
                  <a:noFill/>
                </a:ln>
                <a:solidFill>
                  <a:srgbClr val="E6E6E6"/>
                </a:solidFill>
                <a:effectLst/>
                <a:uLnTx/>
                <a:uFillTx/>
                <a:latin typeface="Arial Nova Cond Light" panose="020B0306020202020204" pitchFamily="34" charset="0"/>
                <a:ea typeface="+mn-ea"/>
                <a:cs typeface="+mn-cs"/>
              </a:rPr>
              <a:t>vigtigste</a:t>
            </a:r>
            <a:r>
              <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rPr>
              <a:t> </a:t>
            </a:r>
            <a:r>
              <a:rPr kumimoji="0" lang="en-US" sz="3500" b="0" i="0" u="none" strike="noStrike" kern="1200" cap="none" spc="0" normalizeH="0" baseline="0" noProof="0" dirty="0" err="1">
                <a:ln>
                  <a:noFill/>
                </a:ln>
                <a:solidFill>
                  <a:srgbClr val="E6E6E6"/>
                </a:solidFill>
                <a:effectLst/>
                <a:uLnTx/>
                <a:uFillTx/>
                <a:latin typeface="Arial Nova Cond Light" panose="020B0306020202020204" pitchFamily="34" charset="0"/>
                <a:ea typeface="+mn-ea"/>
                <a:cs typeface="+mn-cs"/>
              </a:rPr>
              <a:t>i</a:t>
            </a:r>
            <a:r>
              <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rPr>
              <a:t> </a:t>
            </a:r>
            <a:r>
              <a:rPr kumimoji="0" lang="en-US" sz="3500" b="0" i="0" u="none" strike="noStrike" kern="1200" cap="none" spc="0" normalizeH="0" baseline="0" noProof="0" dirty="0" err="1">
                <a:ln>
                  <a:noFill/>
                </a:ln>
                <a:solidFill>
                  <a:srgbClr val="E6E6E6"/>
                </a:solidFill>
                <a:effectLst/>
                <a:uLnTx/>
                <a:uFillTx/>
                <a:latin typeface="Arial Nova Cond Light" panose="020B0306020202020204" pitchFamily="34" charset="0"/>
                <a:ea typeface="+mn-ea"/>
                <a:cs typeface="+mn-cs"/>
              </a:rPr>
              <a:t>vores</a:t>
            </a:r>
            <a:r>
              <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rPr>
              <a:t> </a:t>
            </a:r>
            <a:r>
              <a:rPr kumimoji="0" lang="en-US" sz="3500" b="0" i="0" u="none" strike="noStrike" kern="1200" cap="none" spc="0" normalizeH="0" baseline="0" noProof="0" dirty="0" err="1">
                <a:ln>
                  <a:noFill/>
                </a:ln>
                <a:solidFill>
                  <a:srgbClr val="E6E6E6"/>
                </a:solidFill>
                <a:effectLst/>
                <a:uLnTx/>
                <a:uFillTx/>
                <a:latin typeface="Arial Nova Cond Light" panose="020B0306020202020204" pitchFamily="34" charset="0"/>
                <a:ea typeface="+mn-ea"/>
                <a:cs typeface="+mn-cs"/>
              </a:rPr>
              <a:t>velfærd</a:t>
            </a:r>
            <a:r>
              <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rPr>
              <a:t>?</a:t>
            </a:r>
            <a:br>
              <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rPr>
            </a:br>
            <a:endPar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endParaRP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500" b="0" i="0" u="none" strike="noStrike" kern="1200" cap="none" spc="0" normalizeH="0" baseline="0" noProof="0" dirty="0" err="1">
                <a:ln>
                  <a:noFill/>
                </a:ln>
                <a:solidFill>
                  <a:srgbClr val="E6E6E6"/>
                </a:solidFill>
                <a:effectLst/>
                <a:uLnTx/>
                <a:uFillTx/>
                <a:latin typeface="Arial Nova Cond Light" panose="020B0306020202020204" pitchFamily="34" charset="0"/>
                <a:ea typeface="+mn-ea"/>
                <a:cs typeface="+mn-cs"/>
              </a:rPr>
              <a:t>Relationer</a:t>
            </a:r>
            <a:r>
              <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rPr>
              <a:t>, </a:t>
            </a:r>
            <a:r>
              <a:rPr kumimoji="0" lang="en-US" sz="3500" b="0" i="0" u="none" strike="noStrike" kern="1200" cap="none" spc="0" normalizeH="0" baseline="0" noProof="0" dirty="0" err="1">
                <a:ln>
                  <a:noFill/>
                </a:ln>
                <a:solidFill>
                  <a:srgbClr val="E6E6E6"/>
                </a:solidFill>
                <a:effectLst/>
                <a:uLnTx/>
                <a:uFillTx/>
                <a:latin typeface="Arial Nova Cond Light" panose="020B0306020202020204" pitchFamily="34" charset="0"/>
                <a:ea typeface="+mn-ea"/>
                <a:cs typeface="+mn-cs"/>
              </a:rPr>
              <a:t>nærvær</a:t>
            </a:r>
            <a:r>
              <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rPr>
              <a:t>, </a:t>
            </a:r>
            <a:r>
              <a:rPr kumimoji="0" lang="en-US" sz="3500" b="0" i="0" u="none" strike="noStrike" kern="1200" cap="none" spc="0" normalizeH="0" baseline="0" noProof="0" dirty="0" err="1">
                <a:ln>
                  <a:noFill/>
                </a:ln>
                <a:solidFill>
                  <a:srgbClr val="E6E6E6"/>
                </a:solidFill>
                <a:effectLst/>
                <a:uLnTx/>
                <a:uFillTx/>
                <a:latin typeface="Arial Nova Cond Light" panose="020B0306020202020204" pitchFamily="34" charset="0"/>
                <a:ea typeface="+mn-ea"/>
                <a:cs typeface="+mn-cs"/>
              </a:rPr>
              <a:t>omsorg</a:t>
            </a:r>
            <a:r>
              <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rPr>
              <a:t> </a:t>
            </a:r>
            <a:r>
              <a:rPr kumimoji="0" lang="en-US" sz="3500" b="0" i="0" u="none" strike="noStrike" kern="1200" cap="none" spc="0" normalizeH="0" baseline="0" noProof="0" dirty="0" err="1">
                <a:ln>
                  <a:noFill/>
                </a:ln>
                <a:solidFill>
                  <a:srgbClr val="E6E6E6"/>
                </a:solidFill>
                <a:effectLst/>
                <a:uLnTx/>
                <a:uFillTx/>
                <a:latin typeface="Arial Nova Cond Light" panose="020B0306020202020204" pitchFamily="34" charset="0"/>
                <a:ea typeface="+mn-ea"/>
                <a:cs typeface="+mn-cs"/>
              </a:rPr>
              <a:t>og</a:t>
            </a:r>
            <a:r>
              <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rPr>
              <a:t> </a:t>
            </a:r>
            <a:r>
              <a:rPr kumimoji="0" lang="en-US" sz="3500" b="0" i="0" u="none" strike="noStrike" kern="1200" cap="none" spc="0" normalizeH="0" baseline="0" noProof="0" dirty="0" err="1">
                <a:ln>
                  <a:noFill/>
                </a:ln>
                <a:solidFill>
                  <a:srgbClr val="E6E6E6"/>
                </a:solidFill>
                <a:effectLst/>
                <a:uLnTx/>
                <a:uFillTx/>
                <a:latin typeface="Arial Nova Cond Light" panose="020B0306020202020204" pitchFamily="34" charset="0"/>
                <a:ea typeface="+mn-ea"/>
                <a:cs typeface="+mn-cs"/>
              </a:rPr>
              <a:t>faglighed</a:t>
            </a:r>
            <a:r>
              <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rPr>
              <a:t>.</a:t>
            </a:r>
            <a:br>
              <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rPr>
            </a:br>
            <a:endPar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endParaRP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rPr>
              <a:t>Et </a:t>
            </a:r>
            <a:r>
              <a:rPr kumimoji="0" lang="en-US" sz="3500" b="0" i="0" u="none" strike="noStrike" kern="1200" cap="none" spc="0" normalizeH="0" baseline="0" noProof="0" dirty="0" err="1">
                <a:ln>
                  <a:noFill/>
                </a:ln>
                <a:solidFill>
                  <a:srgbClr val="E6E6E6"/>
                </a:solidFill>
                <a:effectLst/>
                <a:uLnTx/>
                <a:uFillTx/>
                <a:latin typeface="Arial Nova Cond Light" panose="020B0306020202020204" pitchFamily="34" charset="0"/>
                <a:ea typeface="+mn-ea"/>
                <a:cs typeface="+mn-cs"/>
              </a:rPr>
              <a:t>velfærdssamfund</a:t>
            </a:r>
            <a:r>
              <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rPr>
              <a:t>, </a:t>
            </a:r>
            <a:r>
              <a:rPr kumimoji="0" lang="en-US" sz="3500" b="0" i="0" u="none" strike="noStrike" kern="1200" cap="none" spc="0" normalizeH="0" baseline="0" noProof="0" dirty="0" err="1">
                <a:ln>
                  <a:noFill/>
                </a:ln>
                <a:solidFill>
                  <a:srgbClr val="E6E6E6"/>
                </a:solidFill>
                <a:effectLst/>
                <a:uLnTx/>
                <a:uFillTx/>
                <a:latin typeface="Arial Nova Cond Light" panose="020B0306020202020204" pitchFamily="34" charset="0"/>
                <a:ea typeface="+mn-ea"/>
                <a:cs typeface="+mn-cs"/>
              </a:rPr>
              <a:t>hvor</a:t>
            </a:r>
            <a:r>
              <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rPr>
              <a:t> der er mere </a:t>
            </a:r>
            <a:r>
              <a:rPr kumimoji="0" lang="en-US" sz="3500" b="0" i="0" u="none" strike="noStrike" kern="1200" cap="none" spc="0" normalizeH="0" baseline="0" noProof="0" dirty="0" err="1">
                <a:ln>
                  <a:noFill/>
                </a:ln>
                <a:solidFill>
                  <a:srgbClr val="E6E6E6"/>
                </a:solidFill>
                <a:effectLst/>
                <a:uLnTx/>
                <a:uFillTx/>
                <a:latin typeface="Arial Nova Cond Light" panose="020B0306020202020204" pitchFamily="34" charset="0"/>
                <a:ea typeface="+mn-ea"/>
                <a:cs typeface="+mn-cs"/>
              </a:rPr>
              <a:t>hjerterum</a:t>
            </a:r>
            <a:r>
              <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rPr>
              <a:t> end </a:t>
            </a:r>
            <a:r>
              <a:rPr kumimoji="0" lang="en-US" sz="3500" b="0" i="0" u="none" strike="noStrike" kern="1200" cap="none" spc="0" normalizeH="0" baseline="0" noProof="0" dirty="0" err="1">
                <a:ln>
                  <a:noFill/>
                </a:ln>
                <a:solidFill>
                  <a:srgbClr val="E6E6E6"/>
                </a:solidFill>
                <a:effectLst/>
                <a:uLnTx/>
                <a:uFillTx/>
                <a:latin typeface="Arial Nova Cond Light" panose="020B0306020202020204" pitchFamily="34" charset="0"/>
                <a:ea typeface="+mn-ea"/>
                <a:cs typeface="+mn-cs"/>
              </a:rPr>
              <a:t>kontrol</a:t>
            </a:r>
            <a:r>
              <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rPr>
              <a:t>. Mere </a:t>
            </a:r>
            <a:r>
              <a:rPr kumimoji="0" lang="en-US" sz="3500" b="0" i="0" u="none" strike="noStrike" kern="1200" cap="none" spc="0" normalizeH="0" baseline="0" noProof="0" dirty="0" err="1">
                <a:ln>
                  <a:noFill/>
                </a:ln>
                <a:solidFill>
                  <a:srgbClr val="E6E6E6"/>
                </a:solidFill>
                <a:effectLst/>
                <a:uLnTx/>
                <a:uFillTx/>
                <a:latin typeface="Arial Nova Cond Light" panose="020B0306020202020204" pitchFamily="34" charset="0"/>
                <a:ea typeface="+mn-ea"/>
                <a:cs typeface="+mn-cs"/>
              </a:rPr>
              <a:t>sund</a:t>
            </a:r>
            <a:r>
              <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rPr>
              <a:t> </a:t>
            </a:r>
            <a:r>
              <a:rPr kumimoji="0" lang="en-US" sz="3500" b="0" i="0" u="none" strike="noStrike" kern="1200" cap="none" spc="0" normalizeH="0" baseline="0" noProof="0" dirty="0" err="1">
                <a:ln>
                  <a:noFill/>
                </a:ln>
                <a:solidFill>
                  <a:srgbClr val="E6E6E6"/>
                </a:solidFill>
                <a:effectLst/>
                <a:uLnTx/>
                <a:uFillTx/>
                <a:latin typeface="Arial Nova Cond Light" panose="020B0306020202020204" pitchFamily="34" charset="0"/>
                <a:ea typeface="+mn-ea"/>
                <a:cs typeface="+mn-cs"/>
              </a:rPr>
              <a:t>fornuft</a:t>
            </a:r>
            <a:r>
              <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rPr>
              <a:t> end </a:t>
            </a:r>
            <a:r>
              <a:rPr kumimoji="0" lang="en-US" sz="3500" b="0" i="0" u="none" strike="noStrike" kern="1200" cap="none" spc="0" normalizeH="0" baseline="0" noProof="0" dirty="0" err="1">
                <a:ln>
                  <a:noFill/>
                </a:ln>
                <a:solidFill>
                  <a:srgbClr val="E6E6E6"/>
                </a:solidFill>
                <a:effectLst/>
                <a:uLnTx/>
                <a:uFillTx/>
                <a:latin typeface="Arial Nova Cond Light" panose="020B0306020202020204" pitchFamily="34" charset="0"/>
                <a:ea typeface="+mn-ea"/>
                <a:cs typeface="+mn-cs"/>
              </a:rPr>
              <a:t>regulering</a:t>
            </a:r>
            <a:r>
              <a:rPr kumimoji="0" lang="en-US" sz="3500" b="0" i="0" u="none" strike="noStrike" kern="1200" cap="none" spc="0" normalizeH="0" baseline="0" noProof="0" dirty="0">
                <a:ln>
                  <a:noFill/>
                </a:ln>
                <a:solidFill>
                  <a:srgbClr val="E6E6E6"/>
                </a:solidFill>
                <a:effectLst/>
                <a:uLnTx/>
                <a:uFillTx/>
                <a:latin typeface="Arial Nova Cond Light" panose="020B0306020202020204" pitchFamily="34" charset="0"/>
                <a:ea typeface="+mn-ea"/>
                <a:cs typeface="+mn-cs"/>
              </a:rPr>
              <a:t>.</a:t>
            </a:r>
          </a:p>
        </p:txBody>
      </p:sp>
      <p:pic>
        <p:nvPicPr>
          <p:cNvPr id="8" name="Picture 2" descr="Pressemateriale">
            <a:extLst>
              <a:ext uri="{FF2B5EF4-FFF2-40B4-BE49-F238E27FC236}">
                <a16:creationId xmlns:a16="http://schemas.microsoft.com/office/drawing/2014/main" id="{48FE37FF-1717-424B-8AFD-21D382B09F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834" y="5805264"/>
            <a:ext cx="1182652" cy="715554"/>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a:extLst>
              <a:ext uri="{FF2B5EF4-FFF2-40B4-BE49-F238E27FC236}">
                <a16:creationId xmlns:a16="http://schemas.microsoft.com/office/drawing/2014/main" id="{CA1D3E03-3DB3-4A94-ACDE-965E81F5A60D}"/>
              </a:ext>
            </a:extLst>
          </p:cNvPr>
          <p:cNvSpPr txBox="1">
            <a:spLocks/>
          </p:cNvSpPr>
          <p:nvPr/>
        </p:nvSpPr>
        <p:spPr>
          <a:xfrm>
            <a:off x="403423" y="-56030"/>
            <a:ext cx="11382103" cy="107899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Poppins"/>
                <a:ea typeface="+mj-ea"/>
                <a:cs typeface="Arial" panose="020B0604020202020204" pitchFamily="34" charset="0"/>
              </a:rPr>
              <a:t> </a:t>
            </a:r>
          </a:p>
        </p:txBody>
      </p:sp>
    </p:spTree>
    <p:extLst>
      <p:ext uri="{BB962C8B-B14F-4D97-AF65-F5344CB8AC3E}">
        <p14:creationId xmlns:p14="http://schemas.microsoft.com/office/powerpoint/2010/main" val="2748463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E7B9BF5E-C263-4128-8CD2-AE0E960C18E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srgbClr val="03001E"/>
                </a:solidFill>
                <a:effectLst/>
                <a:uLnTx/>
                <a:uFillTx/>
                <a:latin typeface="Arial Nova Cond Light"/>
                <a:ea typeface="+mn-ea"/>
                <a:cs typeface="+mn-cs"/>
              </a:rPr>
              <a:t>Indsæt titel</a:t>
            </a:r>
            <a:endParaRPr kumimoji="0" lang="en-GB" sz="1800" b="0" i="0" u="none" strike="noStrike" kern="1200" cap="none" spc="0" normalizeH="0" baseline="0" noProof="0" dirty="0">
              <a:ln>
                <a:noFill/>
              </a:ln>
              <a:solidFill>
                <a:srgbClr val="03001E"/>
              </a:solidFill>
              <a:effectLst/>
              <a:uLnTx/>
              <a:uFillTx/>
              <a:latin typeface="Arial Nova Cond Light"/>
              <a:ea typeface="+mn-ea"/>
              <a:cs typeface="+mn-cs"/>
            </a:endParaRPr>
          </a:p>
        </p:txBody>
      </p:sp>
      <p:sp>
        <p:nvSpPr>
          <p:cNvPr id="3" name="Pladsholder til sidefod 2">
            <a:extLst>
              <a:ext uri="{FF2B5EF4-FFF2-40B4-BE49-F238E27FC236}">
                <a16:creationId xmlns:a16="http://schemas.microsoft.com/office/drawing/2014/main" id="{05D95DA1-8CC0-4068-828F-236D8B8AD78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srgbClr val="03001E"/>
                </a:solidFill>
                <a:effectLst/>
                <a:uLnTx/>
                <a:uFillTx/>
                <a:latin typeface="Arial Nova Cond Light"/>
                <a:ea typeface="+mn-ea"/>
                <a:cs typeface="+mn-cs"/>
              </a:rPr>
              <a:t>Indsæt emne</a:t>
            </a:r>
            <a:endParaRPr kumimoji="0" lang="en-GB" sz="1800" b="0" i="0" u="none" strike="noStrike" kern="1200" cap="none" spc="0" normalizeH="0" baseline="0" noProof="0" dirty="0">
              <a:ln>
                <a:noFill/>
              </a:ln>
              <a:solidFill>
                <a:srgbClr val="03001E"/>
              </a:solidFill>
              <a:effectLst/>
              <a:uLnTx/>
              <a:uFillTx/>
              <a:latin typeface="Arial Nova Cond Light"/>
              <a:ea typeface="+mn-ea"/>
              <a:cs typeface="+mn-cs"/>
            </a:endParaRPr>
          </a:p>
        </p:txBody>
      </p:sp>
      <p:pic>
        <p:nvPicPr>
          <p:cNvPr id="3074" name="Picture 2" descr="Aalborg Byraad 2022">
            <a:extLst>
              <a:ext uri="{FF2B5EF4-FFF2-40B4-BE49-F238E27FC236}">
                <a16:creationId xmlns:a16="http://schemas.microsoft.com/office/drawing/2014/main" id="{12B02C93-2294-45D3-A6E4-B06EFBDA91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7368"/>
            <a:ext cx="12192000" cy="741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898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illede 22">
            <a:extLst>
              <a:ext uri="{FF2B5EF4-FFF2-40B4-BE49-F238E27FC236}">
                <a16:creationId xmlns:a16="http://schemas.microsoft.com/office/drawing/2014/main" id="{0FF14C78-39FD-484E-A912-80B32F7F5085}"/>
              </a:ext>
            </a:extLst>
          </p:cNvPr>
          <p:cNvPicPr>
            <a:picLocks noChangeAspect="1"/>
          </p:cNvPicPr>
          <p:nvPr/>
        </p:nvPicPr>
        <p:blipFill>
          <a:blip r:embed="rId3"/>
          <a:stretch>
            <a:fillRect/>
          </a:stretch>
        </p:blipFill>
        <p:spPr>
          <a:xfrm>
            <a:off x="9327645" y="1859339"/>
            <a:ext cx="2281235" cy="2281235"/>
          </a:xfrm>
          <a:prstGeom prst="rect">
            <a:avLst/>
          </a:prstGeom>
        </p:spPr>
      </p:pic>
      <p:sp>
        <p:nvSpPr>
          <p:cNvPr id="4" name="Pladsholder til slidenummer 3">
            <a:extLst>
              <a:ext uri="{FF2B5EF4-FFF2-40B4-BE49-F238E27FC236}">
                <a16:creationId xmlns:a16="http://schemas.microsoft.com/office/drawing/2014/main" id="{FBB1F040-1842-47C3-A34F-60F488FB4F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ts val="0"/>
              </a:spcAft>
              <a:buClrTx/>
              <a:buSzTx/>
              <a:buFontTx/>
              <a:buNone/>
              <a:tabLst/>
              <a:defRPr/>
            </a:pPr>
            <a:fld id="{406A62B3-44A3-438B-BFA8-182113035C79}" type="slidenum">
              <a:rPr kumimoji="0" lang="da-DK" sz="1000" b="0" i="0" u="none" strike="noStrike" kern="1200" cap="none" spc="0" normalizeH="0" baseline="0" noProof="0" smtClean="0">
                <a:ln>
                  <a:noFill/>
                </a:ln>
                <a:solidFill>
                  <a:srgbClr val="03001E"/>
                </a:solidFill>
                <a:effectLst/>
                <a:uLnTx/>
                <a:uFillTx/>
                <a:latin typeface="Arial Nova Cond Light"/>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17</a:t>
            </a:fld>
            <a:endParaRPr kumimoji="0" lang="da-DK" sz="1000" b="0" i="0" u="none" strike="noStrike" kern="1200" cap="none" spc="0" normalizeH="0" baseline="0" noProof="0" dirty="0">
              <a:ln>
                <a:noFill/>
              </a:ln>
              <a:solidFill>
                <a:srgbClr val="03001E"/>
              </a:solidFill>
              <a:effectLst/>
              <a:uLnTx/>
              <a:uFillTx/>
              <a:latin typeface="Arial Nova Cond Light"/>
              <a:ea typeface="+mn-ea"/>
              <a:cs typeface="+mn-cs"/>
            </a:endParaRPr>
          </a:p>
        </p:txBody>
      </p:sp>
      <p:cxnSp>
        <p:nvCxnSpPr>
          <p:cNvPr id="6" name="Lige pilforbindelse 5">
            <a:extLst>
              <a:ext uri="{FF2B5EF4-FFF2-40B4-BE49-F238E27FC236}">
                <a16:creationId xmlns:a16="http://schemas.microsoft.com/office/drawing/2014/main" id="{1BC33664-94B6-4747-8519-2618EBE2C1BB}"/>
              </a:ext>
            </a:extLst>
          </p:cNvPr>
          <p:cNvCxnSpPr>
            <a:cxnSpLocks/>
          </p:cNvCxnSpPr>
          <p:nvPr/>
        </p:nvCxnSpPr>
        <p:spPr bwMode="auto">
          <a:xfrm flipV="1">
            <a:off x="858982" y="4959927"/>
            <a:ext cx="10875818" cy="41564"/>
          </a:xfrm>
          <a:prstGeom prst="straightConnector1">
            <a:avLst/>
          </a:prstGeom>
          <a:solidFill>
            <a:schemeClr val="tx1"/>
          </a:solidFill>
          <a:ln w="19050" cap="flat" cmpd="sng" algn="ctr">
            <a:solidFill>
              <a:schemeClr val="tx2"/>
            </a:solidFill>
            <a:prstDash val="solid"/>
            <a:round/>
            <a:headEnd type="none" w="med" len="med"/>
            <a:tailEnd type="triangle"/>
          </a:ln>
          <a:effectLst/>
        </p:spPr>
      </p:cxnSp>
      <p:sp>
        <p:nvSpPr>
          <p:cNvPr id="8" name="Tekstfelt 7">
            <a:extLst>
              <a:ext uri="{FF2B5EF4-FFF2-40B4-BE49-F238E27FC236}">
                <a16:creationId xmlns:a16="http://schemas.microsoft.com/office/drawing/2014/main" id="{2D7F3DE8-C8E6-4396-BF4C-25175C686E74}"/>
              </a:ext>
            </a:extLst>
          </p:cNvPr>
          <p:cNvSpPr txBox="1"/>
          <p:nvPr/>
        </p:nvSpPr>
        <p:spPr>
          <a:xfrm>
            <a:off x="720436" y="436561"/>
            <a:ext cx="10875818" cy="461665"/>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03001E"/>
                </a:solidFill>
                <a:effectLst/>
                <a:uLnTx/>
                <a:uFillTx/>
                <a:latin typeface="Arial Nova Cond Light"/>
                <a:ea typeface="+mn-ea"/>
                <a:cs typeface="+mn-cs"/>
              </a:rPr>
              <a:t>STATUS PÅ NY ÆLDRELOV</a:t>
            </a:r>
          </a:p>
        </p:txBody>
      </p:sp>
      <p:sp>
        <p:nvSpPr>
          <p:cNvPr id="9" name="Tekstfelt 8">
            <a:extLst>
              <a:ext uri="{FF2B5EF4-FFF2-40B4-BE49-F238E27FC236}">
                <a16:creationId xmlns:a16="http://schemas.microsoft.com/office/drawing/2014/main" id="{8F9D0AE7-71F7-463B-9636-DE976F13A017}"/>
              </a:ext>
            </a:extLst>
          </p:cNvPr>
          <p:cNvSpPr txBox="1"/>
          <p:nvPr/>
        </p:nvSpPr>
        <p:spPr>
          <a:xfrm>
            <a:off x="997527" y="1860877"/>
            <a:ext cx="1579418" cy="2308324"/>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Nedsættelse af ekspertpanel og tre ekspertgrupper /tidl. Departementschef Per Okkels er formand</a:t>
            </a:r>
          </a:p>
        </p:txBody>
      </p:sp>
      <p:sp>
        <p:nvSpPr>
          <p:cNvPr id="10" name="Tekstfelt 9">
            <a:extLst>
              <a:ext uri="{FF2B5EF4-FFF2-40B4-BE49-F238E27FC236}">
                <a16:creationId xmlns:a16="http://schemas.microsoft.com/office/drawing/2014/main" id="{C8973876-1CBB-4567-AA6D-2C752834824E}"/>
              </a:ext>
            </a:extLst>
          </p:cNvPr>
          <p:cNvSpPr txBox="1"/>
          <p:nvPr/>
        </p:nvSpPr>
        <p:spPr>
          <a:xfrm>
            <a:off x="997527" y="5112944"/>
            <a:ext cx="1191491" cy="646331"/>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Februar 2022</a:t>
            </a:r>
          </a:p>
        </p:txBody>
      </p:sp>
      <p:sp>
        <p:nvSpPr>
          <p:cNvPr id="11" name="Tekstfelt 10">
            <a:extLst>
              <a:ext uri="{FF2B5EF4-FFF2-40B4-BE49-F238E27FC236}">
                <a16:creationId xmlns:a16="http://schemas.microsoft.com/office/drawing/2014/main" id="{E58F8B32-2B49-4BC7-88AC-B5B79E9A4178}"/>
              </a:ext>
            </a:extLst>
          </p:cNvPr>
          <p:cNvSpPr txBox="1"/>
          <p:nvPr/>
        </p:nvSpPr>
        <p:spPr>
          <a:xfrm>
            <a:off x="3277754" y="1859339"/>
            <a:ext cx="1953491" cy="203132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Det nedsættes en underarbejdsgruppe med fokus på dokumentation. Udarbejder pejlemærker for god dokumentation. </a:t>
            </a:r>
          </a:p>
        </p:txBody>
      </p:sp>
      <p:sp>
        <p:nvSpPr>
          <p:cNvPr id="12" name="Tekstfelt 11">
            <a:extLst>
              <a:ext uri="{FF2B5EF4-FFF2-40B4-BE49-F238E27FC236}">
                <a16:creationId xmlns:a16="http://schemas.microsoft.com/office/drawing/2014/main" id="{BD1D15CD-CDF9-415C-BEFE-428D212AB3D2}"/>
              </a:ext>
            </a:extLst>
          </p:cNvPr>
          <p:cNvSpPr txBox="1"/>
          <p:nvPr/>
        </p:nvSpPr>
        <p:spPr>
          <a:xfrm>
            <a:off x="3255818" y="5099706"/>
            <a:ext cx="1413164" cy="36933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Maj 2022</a:t>
            </a:r>
          </a:p>
        </p:txBody>
      </p:sp>
      <p:sp>
        <p:nvSpPr>
          <p:cNvPr id="13" name="Tekstfelt 12">
            <a:extLst>
              <a:ext uri="{FF2B5EF4-FFF2-40B4-BE49-F238E27FC236}">
                <a16:creationId xmlns:a16="http://schemas.microsoft.com/office/drawing/2014/main" id="{DBF6E6D4-F45D-4C72-B2B7-26345750E480}"/>
              </a:ext>
            </a:extLst>
          </p:cNvPr>
          <p:cNvSpPr txBox="1"/>
          <p:nvPr/>
        </p:nvSpPr>
        <p:spPr>
          <a:xfrm>
            <a:off x="6296891" y="1859339"/>
            <a:ext cx="1752600" cy="286232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Afrapportering fra Per Okkels udvalg [</a:t>
            </a:r>
            <a:r>
              <a:rPr kumimoji="0" lang="da-DK" sz="1800" b="0" i="0" u="none" strike="noStrike" kern="1200" cap="none" spc="0" normalizeH="0" baseline="0" noProof="0" dirty="0">
                <a:ln>
                  <a:noFill/>
                </a:ln>
                <a:solidFill>
                  <a:srgbClr val="03001E"/>
                </a:solidFill>
                <a:effectLst/>
                <a:uLnTx/>
                <a:uFillTx/>
                <a:latin typeface="Arial Nova Cond Light"/>
                <a:ea typeface="+mn-ea"/>
                <a:cs typeface="+mn-cs"/>
                <a:hlinkClick r:id="rId4"/>
              </a:rPr>
              <a:t>En ældrepleje med tid til omsorg – Afrapportering fra det rådgivende panel, ekspertgrupper og borgermøder (sm.dk)</a:t>
            </a: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a:t>
            </a:r>
          </a:p>
        </p:txBody>
      </p:sp>
      <p:sp>
        <p:nvSpPr>
          <p:cNvPr id="14" name="Tekstfelt 13">
            <a:extLst>
              <a:ext uri="{FF2B5EF4-FFF2-40B4-BE49-F238E27FC236}">
                <a16:creationId xmlns:a16="http://schemas.microsoft.com/office/drawing/2014/main" id="{425F8BCD-BDC8-44EC-90F6-A31557D49B7A}"/>
              </a:ext>
            </a:extLst>
          </p:cNvPr>
          <p:cNvSpPr txBox="1"/>
          <p:nvPr/>
        </p:nvSpPr>
        <p:spPr>
          <a:xfrm>
            <a:off x="6296891" y="5112944"/>
            <a:ext cx="1413164" cy="646331"/>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September 2022</a:t>
            </a:r>
          </a:p>
        </p:txBody>
      </p:sp>
      <p:sp>
        <p:nvSpPr>
          <p:cNvPr id="19" name="Tekstfelt 18">
            <a:extLst>
              <a:ext uri="{FF2B5EF4-FFF2-40B4-BE49-F238E27FC236}">
                <a16:creationId xmlns:a16="http://schemas.microsoft.com/office/drawing/2014/main" id="{6B3E7A11-9237-4AB0-ABBC-EE2207403DD0}"/>
              </a:ext>
            </a:extLst>
          </p:cNvPr>
          <p:cNvSpPr txBox="1"/>
          <p:nvPr/>
        </p:nvSpPr>
        <p:spPr>
          <a:xfrm>
            <a:off x="8475110" y="5112944"/>
            <a:ext cx="1302325" cy="646331"/>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1. November 2022</a:t>
            </a:r>
          </a:p>
        </p:txBody>
      </p:sp>
      <p:cxnSp>
        <p:nvCxnSpPr>
          <p:cNvPr id="25" name="Lige forbindelse 24">
            <a:extLst>
              <a:ext uri="{FF2B5EF4-FFF2-40B4-BE49-F238E27FC236}">
                <a16:creationId xmlns:a16="http://schemas.microsoft.com/office/drawing/2014/main" id="{222E712A-6101-468B-994F-5CA3DB95D1C4}"/>
              </a:ext>
            </a:extLst>
          </p:cNvPr>
          <p:cNvCxnSpPr/>
          <p:nvPr/>
        </p:nvCxnSpPr>
        <p:spPr bwMode="auto">
          <a:xfrm>
            <a:off x="8750300" y="1346200"/>
            <a:ext cx="0" cy="3613727"/>
          </a:xfrm>
          <a:prstGeom prst="line">
            <a:avLst/>
          </a:prstGeom>
          <a:solidFill>
            <a:schemeClr val="tx1"/>
          </a:solidFill>
          <a:ln w="19050" cap="flat" cmpd="sng" algn="ctr">
            <a:solidFill>
              <a:schemeClr val="tx2"/>
            </a:solidFill>
            <a:prstDash val="solid"/>
            <a:round/>
            <a:headEnd type="none" w="med" len="med"/>
            <a:tailEnd type="arrow"/>
          </a:ln>
          <a:effectLst/>
        </p:spPr>
      </p:cxnSp>
    </p:spTree>
    <p:extLst>
      <p:ext uri="{BB962C8B-B14F-4D97-AF65-F5344CB8AC3E}">
        <p14:creationId xmlns:p14="http://schemas.microsoft.com/office/powerpoint/2010/main" val="1686173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CA1467-850E-487B-B09F-5467E458DFFD}"/>
              </a:ext>
            </a:extLst>
          </p:cNvPr>
          <p:cNvSpPr>
            <a:spLocks noGrp="1"/>
          </p:cNvSpPr>
          <p:nvPr>
            <p:ph type="title"/>
          </p:nvPr>
        </p:nvSpPr>
        <p:spPr>
          <a:xfrm>
            <a:off x="385780" y="63120"/>
            <a:ext cx="11420437" cy="792000"/>
          </a:xfrm>
          <a:ln>
            <a:solidFill>
              <a:schemeClr val="tx1"/>
            </a:solidFill>
          </a:ln>
        </p:spPr>
        <p:txBody>
          <a:bodyPr/>
          <a:lstStyle/>
          <a:p>
            <a:r>
              <a:rPr lang="da-DK" dirty="0"/>
              <a:t>De syv pejlemærker  - ny ældrelov</a:t>
            </a:r>
          </a:p>
        </p:txBody>
      </p:sp>
      <p:sp>
        <p:nvSpPr>
          <p:cNvPr id="3" name="Pladsholder til indhold 2">
            <a:extLst>
              <a:ext uri="{FF2B5EF4-FFF2-40B4-BE49-F238E27FC236}">
                <a16:creationId xmlns:a16="http://schemas.microsoft.com/office/drawing/2014/main" id="{BD1AEBFC-25C7-432C-9355-E37BEEAD30F3}"/>
              </a:ext>
            </a:extLst>
          </p:cNvPr>
          <p:cNvSpPr>
            <a:spLocks noGrp="1"/>
          </p:cNvSpPr>
          <p:nvPr>
            <p:ph idx="1"/>
          </p:nvPr>
        </p:nvSpPr>
        <p:spPr>
          <a:xfrm>
            <a:off x="385781" y="1002890"/>
            <a:ext cx="11420436" cy="4531853"/>
          </a:xfrm>
          <a:ln>
            <a:solidFill>
              <a:schemeClr val="tx1"/>
            </a:solidFill>
          </a:ln>
        </p:spPr>
        <p:txBody>
          <a:bodyPr/>
          <a:lstStyle/>
          <a:p>
            <a:pPr marL="0" indent="0">
              <a:buNone/>
            </a:pPr>
            <a:endParaRPr lang="da-DK" sz="2800" b="1" dirty="0">
              <a:effectLst/>
              <a:latin typeface="Calibri" panose="020F0502020204030204" pitchFamily="34" charset="0"/>
              <a:ea typeface="Calibri" panose="020F0502020204030204" pitchFamily="34" charset="0"/>
            </a:endParaRPr>
          </a:p>
          <a:p>
            <a:pPr marL="0" indent="0">
              <a:buNone/>
            </a:pPr>
            <a:r>
              <a:rPr lang="da-DK" sz="2800" b="1" dirty="0">
                <a:effectLst/>
                <a:latin typeface="Calibri" panose="020F0502020204030204" pitchFamily="34" charset="0"/>
                <a:ea typeface="Calibri" panose="020F0502020204030204" pitchFamily="34" charset="0"/>
              </a:rPr>
              <a:t>1. Dokumentation skal kunne omsættes til forståelig og nyttig viden for borgere og pårørende</a:t>
            </a:r>
            <a:endParaRPr lang="da-DK" sz="2800" dirty="0"/>
          </a:p>
          <a:p>
            <a:pPr marL="0" indent="0">
              <a:buNone/>
            </a:pPr>
            <a:r>
              <a:rPr lang="da-DK" sz="2800" b="1" dirty="0">
                <a:latin typeface="Calibri" panose="020F0502020204030204" pitchFamily="34" charset="0"/>
                <a:ea typeface="Calibri" panose="020F0502020204030204" pitchFamily="34" charset="0"/>
              </a:rPr>
              <a:t>2. </a:t>
            </a:r>
            <a:r>
              <a:rPr lang="da-DK" sz="2800" b="1" dirty="0">
                <a:effectLst/>
                <a:latin typeface="Calibri" panose="020F0502020204030204" pitchFamily="34" charset="0"/>
                <a:ea typeface="Calibri" panose="020F0502020204030204" pitchFamily="34" charset="0"/>
              </a:rPr>
              <a:t>Vi skriver de vigtigste oplysninger én gang og relevant dokumentation kan findes i simple og tilstrækkelige overblik</a:t>
            </a:r>
            <a:endParaRPr lang="da-DK" sz="2800" b="1" dirty="0">
              <a:latin typeface="Calibri" panose="020F0502020204030204" pitchFamily="34" charset="0"/>
            </a:endParaRPr>
          </a:p>
          <a:p>
            <a:pPr marL="0" indent="0">
              <a:buNone/>
            </a:pPr>
            <a:r>
              <a:rPr lang="da-DK" sz="2800" b="1" dirty="0">
                <a:effectLst/>
                <a:latin typeface="Calibri" panose="020F0502020204030204" pitchFamily="34" charset="0"/>
                <a:ea typeface="Calibri" panose="020F0502020204030204" pitchFamily="34" charset="0"/>
              </a:rPr>
              <a:t>3. Dokumentation skal understøtte samarbejde på tværs af sektorer</a:t>
            </a:r>
          </a:p>
          <a:p>
            <a:pPr marL="0" indent="0">
              <a:buNone/>
            </a:pPr>
            <a:r>
              <a:rPr lang="da-DK" sz="2800" b="1" dirty="0">
                <a:latin typeface="Calibri" panose="020F0502020204030204" pitchFamily="34" charset="0"/>
                <a:ea typeface="Calibri" panose="020F0502020204030204" pitchFamily="34" charset="0"/>
              </a:rPr>
              <a:t>4. </a:t>
            </a:r>
            <a:r>
              <a:rPr lang="da-DK" sz="2800" b="1" dirty="0">
                <a:effectLst/>
                <a:latin typeface="Calibri" panose="020F0502020204030204" pitchFamily="34" charset="0"/>
                <a:ea typeface="Calibri" panose="020F0502020204030204" pitchFamily="34" charset="0"/>
              </a:rPr>
              <a:t>Forenkling af FSIII og af fagsystemer</a:t>
            </a:r>
          </a:p>
          <a:p>
            <a:pPr marL="0" indent="0">
              <a:buNone/>
            </a:pPr>
            <a:r>
              <a:rPr lang="da-DK" sz="2800" b="1" dirty="0">
                <a:latin typeface="Calibri" panose="020F0502020204030204" pitchFamily="34" charset="0"/>
                <a:ea typeface="Calibri" panose="020F0502020204030204" pitchFamily="34" charset="0"/>
              </a:rPr>
              <a:t>5. </a:t>
            </a:r>
            <a:r>
              <a:rPr lang="da-DK" sz="2800" b="1" dirty="0">
                <a:effectLst/>
                <a:latin typeface="Calibri" panose="020F0502020204030204" pitchFamily="34" charset="0"/>
                <a:ea typeface="Calibri" panose="020F0502020204030204" pitchFamily="34" charset="0"/>
              </a:rPr>
              <a:t>En dokumentationslogik </a:t>
            </a:r>
          </a:p>
          <a:p>
            <a:pPr marL="0" indent="0">
              <a:buNone/>
            </a:pPr>
            <a:r>
              <a:rPr lang="da-DK" sz="2800" b="1" dirty="0">
                <a:latin typeface="Times New Roman" panose="02020603050405020304" pitchFamily="18" charset="0"/>
                <a:ea typeface="Calibri" panose="020F0502020204030204" pitchFamily="34" charset="0"/>
              </a:rPr>
              <a:t>6. </a:t>
            </a:r>
            <a:r>
              <a:rPr lang="da-DK" sz="2800" b="1" dirty="0">
                <a:effectLst/>
                <a:latin typeface="Calibri" panose="020F0502020204030204" pitchFamily="34" charset="0"/>
                <a:ea typeface="Calibri" panose="020F0502020204030204" pitchFamily="34" charset="0"/>
              </a:rPr>
              <a:t>Mere tillid, samarbejde og læring.</a:t>
            </a:r>
          </a:p>
          <a:p>
            <a:pPr marL="0" indent="0">
              <a:buNone/>
            </a:pPr>
            <a:r>
              <a:rPr lang="da-DK" sz="2800" b="1" dirty="0">
                <a:effectLst/>
                <a:latin typeface="Calibri" panose="020F0502020204030204" pitchFamily="34" charset="0"/>
                <a:ea typeface="Calibri" panose="020F0502020204030204" pitchFamily="34" charset="0"/>
              </a:rPr>
              <a:t>7. Alle skal ikke dokumentere det samme</a:t>
            </a:r>
            <a:endParaRPr lang="da-DK" sz="2800" dirty="0">
              <a:effectLst/>
              <a:latin typeface="Calibri" panose="020F0502020204030204" pitchFamily="34" charset="0"/>
              <a:ea typeface="Calibri" panose="020F0502020204030204" pitchFamily="34" charset="0"/>
            </a:endParaRPr>
          </a:p>
          <a:p>
            <a:endParaRPr lang="da-DK" sz="2400" dirty="0">
              <a:effectLst/>
              <a:latin typeface="Calibri" panose="020F0502020204030204" pitchFamily="34" charset="0"/>
              <a:ea typeface="Calibri" panose="020F0502020204030204" pitchFamily="34" charset="0"/>
            </a:endParaRPr>
          </a:p>
          <a:p>
            <a:pPr marL="0" indent="0">
              <a:buNone/>
            </a:pPr>
            <a:r>
              <a:rPr lang="da-DK" sz="2400" b="1" dirty="0">
                <a:effectLst/>
                <a:latin typeface="Calibri" panose="020F0502020204030204" pitchFamily="34" charset="0"/>
                <a:ea typeface="Calibri" panose="020F0502020204030204" pitchFamily="34" charset="0"/>
              </a:rPr>
              <a:t> </a:t>
            </a:r>
            <a:endParaRPr lang="da-DK" sz="2400" dirty="0">
              <a:effectLst/>
              <a:latin typeface="Calibri" panose="020F0502020204030204" pitchFamily="34" charset="0"/>
              <a:ea typeface="Calibri" panose="020F0502020204030204" pitchFamily="34" charset="0"/>
            </a:endParaRPr>
          </a:p>
          <a:p>
            <a:endParaRPr lang="da-DK" sz="2400" dirty="0">
              <a:effectLst/>
              <a:latin typeface="Calibri" panose="020F0502020204030204" pitchFamily="34" charset="0"/>
              <a:ea typeface="Calibri" panose="020F0502020204030204" pitchFamily="34" charset="0"/>
            </a:endParaRPr>
          </a:p>
          <a:p>
            <a:endParaRPr lang="da-DK" sz="2400" dirty="0">
              <a:effectLst/>
              <a:latin typeface="Calibri" panose="020F0502020204030204" pitchFamily="34" charset="0"/>
              <a:ea typeface="Calibri" panose="020F0502020204030204" pitchFamily="34" charset="0"/>
            </a:endParaRPr>
          </a:p>
          <a:p>
            <a:endParaRPr lang="da-DK" dirty="0"/>
          </a:p>
        </p:txBody>
      </p:sp>
      <p:sp>
        <p:nvSpPr>
          <p:cNvPr id="4" name="Pladsholder til slidenummer 3">
            <a:extLst>
              <a:ext uri="{FF2B5EF4-FFF2-40B4-BE49-F238E27FC236}">
                <a16:creationId xmlns:a16="http://schemas.microsoft.com/office/drawing/2014/main" id="{0F70EB22-F158-421A-B6B6-6BAB6E28AA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ts val="0"/>
              </a:spcAft>
              <a:buClrTx/>
              <a:buSzTx/>
              <a:buFontTx/>
              <a:buNone/>
              <a:tabLst/>
              <a:defRPr/>
            </a:pPr>
            <a:fld id="{406A62B3-44A3-438B-BFA8-182113035C79}" type="slidenum">
              <a:rPr kumimoji="0" lang="da-DK" sz="1000" b="0" i="0" u="none" strike="noStrike" kern="1200" cap="none" spc="0" normalizeH="0" baseline="0" noProof="0" smtClean="0">
                <a:ln>
                  <a:noFill/>
                </a:ln>
                <a:solidFill>
                  <a:srgbClr val="03001E"/>
                </a:solidFill>
                <a:effectLst/>
                <a:uLnTx/>
                <a:uFillTx/>
                <a:latin typeface="Arial Nova Cond Light"/>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18</a:t>
            </a:fld>
            <a:endParaRPr kumimoji="0" lang="da-DK" sz="1000" b="0" i="0" u="none" strike="noStrike" kern="1200" cap="none" spc="0" normalizeH="0" baseline="0" noProof="0" dirty="0">
              <a:ln>
                <a:noFill/>
              </a:ln>
              <a:solidFill>
                <a:srgbClr val="03001E"/>
              </a:solidFill>
              <a:effectLst/>
              <a:uLnTx/>
              <a:uFillTx/>
              <a:latin typeface="Arial Nova Cond Light"/>
              <a:ea typeface="+mn-ea"/>
              <a:cs typeface="+mn-cs"/>
            </a:endParaRPr>
          </a:p>
        </p:txBody>
      </p:sp>
    </p:spTree>
    <p:extLst>
      <p:ext uri="{BB962C8B-B14F-4D97-AF65-F5344CB8AC3E}">
        <p14:creationId xmlns:p14="http://schemas.microsoft.com/office/powerpoint/2010/main" val="2035530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F3B7A"/>
              </a:solidFill>
              <a:effectLst/>
              <a:uLnTx/>
              <a:uFillTx/>
              <a:latin typeface="Arial Nova Cond Light"/>
              <a:ea typeface="+mn-ea"/>
              <a:cs typeface="+mn-cs"/>
            </a:endParaRPr>
          </a:p>
        </p:txBody>
      </p:sp>
      <p:sp>
        <p:nvSpPr>
          <p:cNvPr id="5" name="Pladsholder til sidefod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F3B7A"/>
              </a:solidFill>
              <a:effectLst/>
              <a:uLnTx/>
              <a:uFillTx/>
              <a:latin typeface="Arial Nova Cond Light"/>
              <a:ea typeface="+mn-ea"/>
              <a:cs typeface="+mn-cs"/>
            </a:endParaRPr>
          </a:p>
        </p:txBody>
      </p:sp>
      <p:grpSp>
        <p:nvGrpSpPr>
          <p:cNvPr id="22" name="Gruppe 21">
            <a:extLst>
              <a:ext uri="{FF2B5EF4-FFF2-40B4-BE49-F238E27FC236}">
                <a16:creationId xmlns:a16="http://schemas.microsoft.com/office/drawing/2014/main" id="{CBCA71C8-07D3-481B-A8EF-0811BEFC4C86}"/>
              </a:ext>
            </a:extLst>
          </p:cNvPr>
          <p:cNvGrpSpPr/>
          <p:nvPr/>
        </p:nvGrpSpPr>
        <p:grpSpPr>
          <a:xfrm>
            <a:off x="1910680" y="678616"/>
            <a:ext cx="3167406" cy="6021580"/>
            <a:chOff x="1167730" y="764341"/>
            <a:chExt cx="3167406" cy="6021580"/>
          </a:xfrm>
        </p:grpSpPr>
        <p:sp>
          <p:nvSpPr>
            <p:cNvPr id="8" name="Rektangel: afrundede hjørner 7">
              <a:extLst>
                <a:ext uri="{FF2B5EF4-FFF2-40B4-BE49-F238E27FC236}">
                  <a16:creationId xmlns:a16="http://schemas.microsoft.com/office/drawing/2014/main" id="{5285FE8E-041E-485D-B208-57E1FED2991D}"/>
                </a:ext>
              </a:extLst>
            </p:cNvPr>
            <p:cNvSpPr/>
            <p:nvPr/>
          </p:nvSpPr>
          <p:spPr>
            <a:xfrm>
              <a:off x="1167730" y="764341"/>
              <a:ext cx="3167406" cy="1545686"/>
            </a:xfrm>
            <a:prstGeom prst="roundRect">
              <a:avLst/>
            </a:prstGeom>
            <a:solidFill>
              <a:schemeClr val="accent6">
                <a:lumMod val="5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Arial Nova Cond Light"/>
                  <a:ea typeface="+mn-ea"/>
                  <a:cs typeface="+mn-cs"/>
                </a:rPr>
                <a:t>Generelle og strukturelle betingelser</a:t>
              </a:r>
            </a:p>
          </p:txBody>
        </p:sp>
        <p:sp>
          <p:nvSpPr>
            <p:cNvPr id="11" name="Rektangel: afrundede hjørner 10">
              <a:extLst>
                <a:ext uri="{FF2B5EF4-FFF2-40B4-BE49-F238E27FC236}">
                  <a16:creationId xmlns:a16="http://schemas.microsoft.com/office/drawing/2014/main" id="{71FEEFAC-62EE-4A40-B208-5CCED25F681C}"/>
                </a:ext>
              </a:extLst>
            </p:cNvPr>
            <p:cNvSpPr/>
            <p:nvPr/>
          </p:nvSpPr>
          <p:spPr>
            <a:xfrm>
              <a:off x="1167730" y="3002288"/>
              <a:ext cx="3167406" cy="1545686"/>
            </a:xfrm>
            <a:prstGeom prst="roundRect">
              <a:avLst/>
            </a:prstGeom>
            <a:solidFill>
              <a:schemeClr val="accent6">
                <a:lumMod val="75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Arial Nova Cond Light"/>
                  <a:ea typeface="+mn-ea"/>
                  <a:cs typeface="+mn-cs"/>
                </a:rPr>
                <a:t>Lokale rammebetingelser</a:t>
              </a:r>
            </a:p>
          </p:txBody>
        </p:sp>
        <p:sp>
          <p:nvSpPr>
            <p:cNvPr id="12" name="Rektangel: afrundede hjørner 11">
              <a:extLst>
                <a:ext uri="{FF2B5EF4-FFF2-40B4-BE49-F238E27FC236}">
                  <a16:creationId xmlns:a16="http://schemas.microsoft.com/office/drawing/2014/main" id="{29CF2416-67B8-4DE6-8C86-50BE53FCD998}"/>
                </a:ext>
              </a:extLst>
            </p:cNvPr>
            <p:cNvSpPr/>
            <p:nvPr/>
          </p:nvSpPr>
          <p:spPr>
            <a:xfrm>
              <a:off x="1167730" y="5240235"/>
              <a:ext cx="3167406" cy="1545686"/>
            </a:xfrm>
            <a:prstGeom prst="roundRect">
              <a:avLst/>
            </a:prstGeom>
            <a:solidFill>
              <a:schemeClr val="accent6"/>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Arial Nova Cond Light"/>
                  <a:ea typeface="+mn-ea"/>
                  <a:cs typeface="+mn-cs"/>
                </a:rPr>
                <a:t>Lokal praksis</a:t>
              </a:r>
            </a:p>
          </p:txBody>
        </p:sp>
        <p:cxnSp>
          <p:nvCxnSpPr>
            <p:cNvPr id="14" name="Lige pilforbindelse 13">
              <a:extLst>
                <a:ext uri="{FF2B5EF4-FFF2-40B4-BE49-F238E27FC236}">
                  <a16:creationId xmlns:a16="http://schemas.microsoft.com/office/drawing/2014/main" id="{B8E01E6D-D90E-413D-8715-28F729A808A6}"/>
                </a:ext>
              </a:extLst>
            </p:cNvPr>
            <p:cNvCxnSpPr>
              <a:stCxn id="8" idx="2"/>
              <a:endCxn id="11" idx="0"/>
            </p:cNvCxnSpPr>
            <p:nvPr/>
          </p:nvCxnSpPr>
          <p:spPr>
            <a:xfrm>
              <a:off x="2751433" y="2310027"/>
              <a:ext cx="0" cy="692261"/>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5" name="Rektangel 14">
              <a:extLst>
                <a:ext uri="{FF2B5EF4-FFF2-40B4-BE49-F238E27FC236}">
                  <a16:creationId xmlns:a16="http://schemas.microsoft.com/office/drawing/2014/main" id="{481F039C-0631-4505-B5E6-5B62C534C887}"/>
                </a:ext>
              </a:extLst>
            </p:cNvPr>
            <p:cNvSpPr/>
            <p:nvPr/>
          </p:nvSpPr>
          <p:spPr>
            <a:xfrm>
              <a:off x="2008489" y="2549477"/>
              <a:ext cx="1485887" cy="2133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CF6519">
                      <a:lumMod val="50000"/>
                    </a:srgbClr>
                  </a:solidFill>
                  <a:effectLst/>
                  <a:uLnTx/>
                  <a:uFillTx/>
                  <a:latin typeface="Arial Nova Cond Light"/>
                  <a:ea typeface="+mn-ea"/>
                  <a:cs typeface="+mn-cs"/>
                </a:rPr>
                <a:t>Tolkes / omsættes til</a:t>
              </a:r>
            </a:p>
          </p:txBody>
        </p:sp>
        <p:cxnSp>
          <p:nvCxnSpPr>
            <p:cNvPr id="17" name="Lige pilforbindelse 16">
              <a:extLst>
                <a:ext uri="{FF2B5EF4-FFF2-40B4-BE49-F238E27FC236}">
                  <a16:creationId xmlns:a16="http://schemas.microsoft.com/office/drawing/2014/main" id="{95EE541D-B96D-4CDF-9C7F-77B5DFAE4363}"/>
                </a:ext>
              </a:extLst>
            </p:cNvPr>
            <p:cNvCxnSpPr/>
            <p:nvPr/>
          </p:nvCxnSpPr>
          <p:spPr>
            <a:xfrm>
              <a:off x="2751432" y="4547974"/>
              <a:ext cx="0" cy="692261"/>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112D22FB-F86E-47A7-A3B1-D024E12FA4F0}"/>
                </a:ext>
              </a:extLst>
            </p:cNvPr>
            <p:cNvSpPr/>
            <p:nvPr/>
          </p:nvSpPr>
          <p:spPr>
            <a:xfrm>
              <a:off x="2008488" y="4787424"/>
              <a:ext cx="1485887" cy="21336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CF6519">
                      <a:lumMod val="50000"/>
                    </a:srgbClr>
                  </a:solidFill>
                  <a:effectLst/>
                  <a:uLnTx/>
                  <a:uFillTx/>
                  <a:latin typeface="Arial Nova Cond Light"/>
                  <a:ea typeface="+mn-ea"/>
                  <a:cs typeface="+mn-cs"/>
                </a:rPr>
                <a:t>Betinger / grundlag for</a:t>
              </a:r>
            </a:p>
          </p:txBody>
        </p:sp>
      </p:grpSp>
      <p:grpSp>
        <p:nvGrpSpPr>
          <p:cNvPr id="21" name="Gruppe 20">
            <a:extLst>
              <a:ext uri="{FF2B5EF4-FFF2-40B4-BE49-F238E27FC236}">
                <a16:creationId xmlns:a16="http://schemas.microsoft.com/office/drawing/2014/main" id="{96077CBC-BA0C-4AA2-BE91-44773ED7CF71}"/>
              </a:ext>
            </a:extLst>
          </p:cNvPr>
          <p:cNvGrpSpPr/>
          <p:nvPr/>
        </p:nvGrpSpPr>
        <p:grpSpPr>
          <a:xfrm>
            <a:off x="5453809" y="665075"/>
            <a:ext cx="5771435" cy="238783"/>
            <a:chOff x="4657724" y="1031615"/>
            <a:chExt cx="5771435" cy="238783"/>
          </a:xfrm>
        </p:grpSpPr>
        <p:sp>
          <p:nvSpPr>
            <p:cNvPr id="19" name="Rektangel 18">
              <a:extLst>
                <a:ext uri="{FF2B5EF4-FFF2-40B4-BE49-F238E27FC236}">
                  <a16:creationId xmlns:a16="http://schemas.microsoft.com/office/drawing/2014/main" id="{DA965220-01AD-40F6-98A2-E80050CC96C2}"/>
                </a:ext>
              </a:extLst>
            </p:cNvPr>
            <p:cNvSpPr/>
            <p:nvPr/>
          </p:nvSpPr>
          <p:spPr>
            <a:xfrm>
              <a:off x="4657724" y="1031615"/>
              <a:ext cx="5771435" cy="238783"/>
            </a:xfrm>
            <a:prstGeom prst="rect">
              <a:avLst/>
            </a:prstGeom>
            <a:solidFill>
              <a:schemeClr val="bg1"/>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Arial Nova Cond Light"/>
                <a:ea typeface="+mn-ea"/>
                <a:cs typeface="+mn-cs"/>
              </a:endParaRPr>
            </a:p>
          </p:txBody>
        </p:sp>
        <p:sp>
          <p:nvSpPr>
            <p:cNvPr id="20" name="Tekstfelt 19">
              <a:extLst>
                <a:ext uri="{FF2B5EF4-FFF2-40B4-BE49-F238E27FC236}">
                  <a16:creationId xmlns:a16="http://schemas.microsoft.com/office/drawing/2014/main" id="{D76B624C-B102-402C-98BA-BB5FA59988B6}"/>
                </a:ext>
              </a:extLst>
            </p:cNvPr>
            <p:cNvSpPr txBox="1"/>
            <p:nvPr/>
          </p:nvSpPr>
          <p:spPr>
            <a:xfrm>
              <a:off x="4760543" y="1031615"/>
              <a:ext cx="3930563" cy="238783"/>
            </a:xfrm>
            <a:prstGeom prst="rect">
              <a:avLst/>
            </a:prstGeom>
            <a:noFill/>
          </p:spPr>
          <p:txBody>
            <a:bodyPr wrap="non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B6CBD2"/>
                  </a:solidFill>
                  <a:effectLst/>
                  <a:uLnTx/>
                  <a:uFillTx/>
                  <a:latin typeface="Arial Nova Cond Light"/>
                  <a:ea typeface="+mn-ea"/>
                  <a:cs typeface="+mn-cs"/>
                </a:rPr>
                <a:t>Gældende lovgivninger og bekendtgørelser</a:t>
              </a:r>
            </a:p>
          </p:txBody>
        </p:sp>
      </p:grpSp>
      <p:grpSp>
        <p:nvGrpSpPr>
          <p:cNvPr id="23" name="Gruppe 22">
            <a:extLst>
              <a:ext uri="{FF2B5EF4-FFF2-40B4-BE49-F238E27FC236}">
                <a16:creationId xmlns:a16="http://schemas.microsoft.com/office/drawing/2014/main" id="{68CF08B1-AED4-4F62-BBEC-A1CA077BD4BD}"/>
              </a:ext>
            </a:extLst>
          </p:cNvPr>
          <p:cNvGrpSpPr/>
          <p:nvPr/>
        </p:nvGrpSpPr>
        <p:grpSpPr>
          <a:xfrm>
            <a:off x="5453808" y="1335565"/>
            <a:ext cx="5771435" cy="238783"/>
            <a:chOff x="4657724" y="1031615"/>
            <a:chExt cx="5771435" cy="238783"/>
          </a:xfrm>
        </p:grpSpPr>
        <p:sp>
          <p:nvSpPr>
            <p:cNvPr id="24" name="Rektangel 23">
              <a:extLst>
                <a:ext uri="{FF2B5EF4-FFF2-40B4-BE49-F238E27FC236}">
                  <a16:creationId xmlns:a16="http://schemas.microsoft.com/office/drawing/2014/main" id="{5E68D23A-BA14-480A-AAD4-6B68123DBA38}"/>
                </a:ext>
              </a:extLst>
            </p:cNvPr>
            <p:cNvSpPr/>
            <p:nvPr/>
          </p:nvSpPr>
          <p:spPr>
            <a:xfrm>
              <a:off x="4657724" y="1031615"/>
              <a:ext cx="5771435" cy="238783"/>
            </a:xfrm>
            <a:prstGeom prst="rect">
              <a:avLst/>
            </a:prstGeom>
            <a:solidFill>
              <a:schemeClr val="bg1"/>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Arial Nova Cond Light"/>
                <a:ea typeface="+mn-ea"/>
                <a:cs typeface="+mn-cs"/>
              </a:endParaRPr>
            </a:p>
          </p:txBody>
        </p:sp>
        <p:sp>
          <p:nvSpPr>
            <p:cNvPr id="25" name="Tekstfelt 24">
              <a:extLst>
                <a:ext uri="{FF2B5EF4-FFF2-40B4-BE49-F238E27FC236}">
                  <a16:creationId xmlns:a16="http://schemas.microsoft.com/office/drawing/2014/main" id="{37103517-E153-46F3-84C7-725A74852243}"/>
                </a:ext>
              </a:extLst>
            </p:cNvPr>
            <p:cNvSpPr txBox="1"/>
            <p:nvPr/>
          </p:nvSpPr>
          <p:spPr>
            <a:xfrm>
              <a:off x="4760543" y="1031615"/>
              <a:ext cx="3319498" cy="238783"/>
            </a:xfrm>
            <a:prstGeom prst="rect">
              <a:avLst/>
            </a:prstGeom>
            <a:noFill/>
          </p:spPr>
          <p:txBody>
            <a:bodyPr wrap="non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B6CBD2"/>
                  </a:solidFill>
                  <a:effectLst/>
                  <a:uLnTx/>
                  <a:uFillTx/>
                  <a:latin typeface="Arial Nova Cond Light"/>
                  <a:ea typeface="+mn-ea"/>
                  <a:cs typeface="+mn-cs"/>
                </a:rPr>
                <a:t>Krav om indberetning, fx DST, SDS</a:t>
              </a:r>
            </a:p>
          </p:txBody>
        </p:sp>
      </p:grpSp>
      <p:grpSp>
        <p:nvGrpSpPr>
          <p:cNvPr id="26" name="Gruppe 25">
            <a:extLst>
              <a:ext uri="{FF2B5EF4-FFF2-40B4-BE49-F238E27FC236}">
                <a16:creationId xmlns:a16="http://schemas.microsoft.com/office/drawing/2014/main" id="{EC715FDE-BD39-4CCD-AA2E-EF0022347584}"/>
              </a:ext>
            </a:extLst>
          </p:cNvPr>
          <p:cNvGrpSpPr/>
          <p:nvPr/>
        </p:nvGrpSpPr>
        <p:grpSpPr>
          <a:xfrm>
            <a:off x="5453808" y="1694406"/>
            <a:ext cx="5771435" cy="238783"/>
            <a:chOff x="4657724" y="1031615"/>
            <a:chExt cx="5771435" cy="238783"/>
          </a:xfrm>
        </p:grpSpPr>
        <p:sp>
          <p:nvSpPr>
            <p:cNvPr id="27" name="Rektangel 26">
              <a:extLst>
                <a:ext uri="{FF2B5EF4-FFF2-40B4-BE49-F238E27FC236}">
                  <a16:creationId xmlns:a16="http://schemas.microsoft.com/office/drawing/2014/main" id="{24D23E47-91B4-4771-8E6F-03466259C93F}"/>
                </a:ext>
              </a:extLst>
            </p:cNvPr>
            <p:cNvSpPr/>
            <p:nvPr/>
          </p:nvSpPr>
          <p:spPr>
            <a:xfrm>
              <a:off x="4657724" y="1031615"/>
              <a:ext cx="5771435" cy="238783"/>
            </a:xfrm>
            <a:prstGeom prst="rect">
              <a:avLst/>
            </a:prstGeom>
            <a:solidFill>
              <a:schemeClr val="bg1"/>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Arial Nova Cond Light"/>
                <a:ea typeface="+mn-ea"/>
                <a:cs typeface="+mn-cs"/>
              </a:endParaRPr>
            </a:p>
          </p:txBody>
        </p:sp>
        <p:sp>
          <p:nvSpPr>
            <p:cNvPr id="28" name="Tekstfelt 27">
              <a:extLst>
                <a:ext uri="{FF2B5EF4-FFF2-40B4-BE49-F238E27FC236}">
                  <a16:creationId xmlns:a16="http://schemas.microsoft.com/office/drawing/2014/main" id="{D051EE0A-058A-4427-9F30-D31FCA29EF95}"/>
                </a:ext>
              </a:extLst>
            </p:cNvPr>
            <p:cNvSpPr txBox="1"/>
            <p:nvPr/>
          </p:nvSpPr>
          <p:spPr>
            <a:xfrm>
              <a:off x="4760543" y="1031615"/>
              <a:ext cx="4517647" cy="238783"/>
            </a:xfrm>
            <a:prstGeom prst="rect">
              <a:avLst/>
            </a:prstGeom>
            <a:noFill/>
          </p:spPr>
          <p:txBody>
            <a:bodyPr wrap="non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B6CBD2"/>
                  </a:solidFill>
                  <a:effectLst/>
                  <a:uLnTx/>
                  <a:uFillTx/>
                  <a:latin typeface="Arial Nova Cond Light"/>
                  <a:ea typeface="+mn-ea"/>
                  <a:cs typeface="+mn-cs"/>
                </a:rPr>
                <a:t>Tilsynsvirksomhed, Styrelsen for Patientsikkerhed</a:t>
              </a:r>
            </a:p>
          </p:txBody>
        </p:sp>
      </p:grpSp>
      <p:grpSp>
        <p:nvGrpSpPr>
          <p:cNvPr id="38" name="Gruppe 37">
            <a:extLst>
              <a:ext uri="{FF2B5EF4-FFF2-40B4-BE49-F238E27FC236}">
                <a16:creationId xmlns:a16="http://schemas.microsoft.com/office/drawing/2014/main" id="{9BE68201-56A2-4F5C-B6CD-D932C9351765}"/>
              </a:ext>
            </a:extLst>
          </p:cNvPr>
          <p:cNvGrpSpPr/>
          <p:nvPr/>
        </p:nvGrpSpPr>
        <p:grpSpPr>
          <a:xfrm>
            <a:off x="5453807" y="2053247"/>
            <a:ext cx="5771435" cy="238783"/>
            <a:chOff x="4657724" y="1031615"/>
            <a:chExt cx="5771435" cy="238783"/>
          </a:xfrm>
        </p:grpSpPr>
        <p:sp>
          <p:nvSpPr>
            <p:cNvPr id="39" name="Rektangel 38">
              <a:extLst>
                <a:ext uri="{FF2B5EF4-FFF2-40B4-BE49-F238E27FC236}">
                  <a16:creationId xmlns:a16="http://schemas.microsoft.com/office/drawing/2014/main" id="{E64FA275-1AFE-413C-87C4-C6DD2565306D}"/>
                </a:ext>
              </a:extLst>
            </p:cNvPr>
            <p:cNvSpPr/>
            <p:nvPr/>
          </p:nvSpPr>
          <p:spPr>
            <a:xfrm>
              <a:off x="4657724" y="1031615"/>
              <a:ext cx="5771435" cy="238783"/>
            </a:xfrm>
            <a:prstGeom prst="rect">
              <a:avLst/>
            </a:prstGeom>
            <a:solidFill>
              <a:schemeClr val="bg1"/>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Arial Nova Cond Light"/>
                <a:ea typeface="+mn-ea"/>
                <a:cs typeface="+mn-cs"/>
              </a:endParaRPr>
            </a:p>
          </p:txBody>
        </p:sp>
        <p:sp>
          <p:nvSpPr>
            <p:cNvPr id="40" name="Tekstfelt 39">
              <a:extLst>
                <a:ext uri="{FF2B5EF4-FFF2-40B4-BE49-F238E27FC236}">
                  <a16:creationId xmlns:a16="http://schemas.microsoft.com/office/drawing/2014/main" id="{3D441D40-A589-4BF4-9E13-6887834931BD}"/>
                </a:ext>
              </a:extLst>
            </p:cNvPr>
            <p:cNvSpPr txBox="1"/>
            <p:nvPr/>
          </p:nvSpPr>
          <p:spPr>
            <a:xfrm>
              <a:off x="4760543" y="1031615"/>
              <a:ext cx="2364430" cy="238783"/>
            </a:xfrm>
            <a:prstGeom prst="rect">
              <a:avLst/>
            </a:prstGeom>
            <a:noFill/>
          </p:spPr>
          <p:txBody>
            <a:bodyPr wrap="non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B6CBD2"/>
                  </a:solidFill>
                  <a:effectLst/>
                  <a:uLnTx/>
                  <a:uFillTx/>
                  <a:latin typeface="Arial Nova Cond Light"/>
                  <a:ea typeface="+mn-ea"/>
                  <a:cs typeface="+mn-cs"/>
                </a:rPr>
                <a:t>Fælles Sprog III forskrifter</a:t>
              </a:r>
            </a:p>
          </p:txBody>
        </p:sp>
      </p:grpSp>
      <p:grpSp>
        <p:nvGrpSpPr>
          <p:cNvPr id="41" name="Gruppe 40">
            <a:extLst>
              <a:ext uri="{FF2B5EF4-FFF2-40B4-BE49-F238E27FC236}">
                <a16:creationId xmlns:a16="http://schemas.microsoft.com/office/drawing/2014/main" id="{88A6F791-3D83-4A3F-8C9E-7EDE6B71C233}"/>
              </a:ext>
            </a:extLst>
          </p:cNvPr>
          <p:cNvGrpSpPr/>
          <p:nvPr/>
        </p:nvGrpSpPr>
        <p:grpSpPr>
          <a:xfrm>
            <a:off x="5453809" y="2861732"/>
            <a:ext cx="5771435" cy="238783"/>
            <a:chOff x="4657724" y="1031615"/>
            <a:chExt cx="5771435" cy="238783"/>
          </a:xfrm>
        </p:grpSpPr>
        <p:sp>
          <p:nvSpPr>
            <p:cNvPr id="42" name="Rektangel 41">
              <a:extLst>
                <a:ext uri="{FF2B5EF4-FFF2-40B4-BE49-F238E27FC236}">
                  <a16:creationId xmlns:a16="http://schemas.microsoft.com/office/drawing/2014/main" id="{2D2502B4-5300-4E37-A481-AC5A6064D1F2}"/>
                </a:ext>
              </a:extLst>
            </p:cNvPr>
            <p:cNvSpPr/>
            <p:nvPr/>
          </p:nvSpPr>
          <p:spPr>
            <a:xfrm>
              <a:off x="4657724" y="1031615"/>
              <a:ext cx="5771435" cy="238783"/>
            </a:xfrm>
            <a:prstGeom prst="rect">
              <a:avLst/>
            </a:prstGeom>
            <a:solidFill>
              <a:schemeClr val="bg1"/>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Arial Nova Cond Light"/>
                <a:ea typeface="+mn-ea"/>
                <a:cs typeface="+mn-cs"/>
              </a:endParaRPr>
            </a:p>
          </p:txBody>
        </p:sp>
        <p:sp>
          <p:nvSpPr>
            <p:cNvPr id="43" name="Tekstfelt 42">
              <a:extLst>
                <a:ext uri="{FF2B5EF4-FFF2-40B4-BE49-F238E27FC236}">
                  <a16:creationId xmlns:a16="http://schemas.microsoft.com/office/drawing/2014/main" id="{A64B2E4B-7F8A-4C81-A52D-DD0ED3297D36}"/>
                </a:ext>
              </a:extLst>
            </p:cNvPr>
            <p:cNvSpPr txBox="1"/>
            <p:nvPr/>
          </p:nvSpPr>
          <p:spPr>
            <a:xfrm>
              <a:off x="4760543" y="1031615"/>
              <a:ext cx="2592056" cy="238783"/>
            </a:xfrm>
            <a:prstGeom prst="rect">
              <a:avLst/>
            </a:prstGeom>
            <a:noFill/>
          </p:spPr>
          <p:txBody>
            <a:bodyPr wrap="non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B6CBD2"/>
                  </a:solidFill>
                  <a:effectLst/>
                  <a:uLnTx/>
                  <a:uFillTx/>
                  <a:latin typeface="Arial Nova Cond Light"/>
                  <a:ea typeface="+mn-ea"/>
                  <a:cs typeface="+mn-cs"/>
                </a:rPr>
                <a:t>Opsætning af EOJ-systemer</a:t>
              </a:r>
            </a:p>
          </p:txBody>
        </p:sp>
      </p:grpSp>
      <p:grpSp>
        <p:nvGrpSpPr>
          <p:cNvPr id="44" name="Gruppe 43">
            <a:extLst>
              <a:ext uri="{FF2B5EF4-FFF2-40B4-BE49-F238E27FC236}">
                <a16:creationId xmlns:a16="http://schemas.microsoft.com/office/drawing/2014/main" id="{0B042500-FA6D-49C8-A06C-41D38C726D4B}"/>
              </a:ext>
            </a:extLst>
          </p:cNvPr>
          <p:cNvGrpSpPr/>
          <p:nvPr/>
        </p:nvGrpSpPr>
        <p:grpSpPr>
          <a:xfrm>
            <a:off x="5453809" y="3220573"/>
            <a:ext cx="5771435" cy="238783"/>
            <a:chOff x="4657724" y="1031615"/>
            <a:chExt cx="5771435" cy="238783"/>
          </a:xfrm>
        </p:grpSpPr>
        <p:sp>
          <p:nvSpPr>
            <p:cNvPr id="45" name="Rektangel 44">
              <a:extLst>
                <a:ext uri="{FF2B5EF4-FFF2-40B4-BE49-F238E27FC236}">
                  <a16:creationId xmlns:a16="http://schemas.microsoft.com/office/drawing/2014/main" id="{9C841FD9-E05C-48CD-BB30-DCE7C473314A}"/>
                </a:ext>
              </a:extLst>
            </p:cNvPr>
            <p:cNvSpPr/>
            <p:nvPr/>
          </p:nvSpPr>
          <p:spPr>
            <a:xfrm>
              <a:off x="4657724" y="1031615"/>
              <a:ext cx="5771435" cy="238783"/>
            </a:xfrm>
            <a:prstGeom prst="rect">
              <a:avLst/>
            </a:prstGeom>
            <a:solidFill>
              <a:schemeClr val="bg1"/>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Arial Nova Cond Light"/>
                <a:ea typeface="+mn-ea"/>
                <a:cs typeface="+mn-cs"/>
              </a:endParaRPr>
            </a:p>
          </p:txBody>
        </p:sp>
        <p:sp>
          <p:nvSpPr>
            <p:cNvPr id="46" name="Tekstfelt 45">
              <a:extLst>
                <a:ext uri="{FF2B5EF4-FFF2-40B4-BE49-F238E27FC236}">
                  <a16:creationId xmlns:a16="http://schemas.microsoft.com/office/drawing/2014/main" id="{974671B1-4DAE-4FF0-85AA-4D6BFA46B92D}"/>
                </a:ext>
              </a:extLst>
            </p:cNvPr>
            <p:cNvSpPr txBox="1"/>
            <p:nvPr/>
          </p:nvSpPr>
          <p:spPr>
            <a:xfrm>
              <a:off x="4760543" y="1031615"/>
              <a:ext cx="5414944" cy="238783"/>
            </a:xfrm>
            <a:prstGeom prst="rect">
              <a:avLst/>
            </a:prstGeom>
            <a:noFill/>
          </p:spPr>
          <p:txBody>
            <a:bodyPr wrap="non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B6CBD2"/>
                  </a:solidFill>
                  <a:effectLst/>
                  <a:uLnTx/>
                  <a:uFillTx/>
                  <a:latin typeface="Arial Nova Cond Light"/>
                  <a:ea typeface="+mn-ea"/>
                  <a:cs typeface="+mn-cs"/>
                </a:rPr>
                <a:t>Arbejdsgangsredskaber (heriblandt øvrige it-understøttelse)</a:t>
              </a:r>
            </a:p>
          </p:txBody>
        </p:sp>
      </p:grpSp>
      <p:grpSp>
        <p:nvGrpSpPr>
          <p:cNvPr id="47" name="Gruppe 46">
            <a:extLst>
              <a:ext uri="{FF2B5EF4-FFF2-40B4-BE49-F238E27FC236}">
                <a16:creationId xmlns:a16="http://schemas.microsoft.com/office/drawing/2014/main" id="{6E4C0BFD-38B6-4F58-8B14-493A10AA7FC9}"/>
              </a:ext>
            </a:extLst>
          </p:cNvPr>
          <p:cNvGrpSpPr/>
          <p:nvPr/>
        </p:nvGrpSpPr>
        <p:grpSpPr>
          <a:xfrm>
            <a:off x="5453809" y="3579414"/>
            <a:ext cx="5771435" cy="238783"/>
            <a:chOff x="4657724" y="1031615"/>
            <a:chExt cx="5771435" cy="238783"/>
          </a:xfrm>
        </p:grpSpPr>
        <p:sp>
          <p:nvSpPr>
            <p:cNvPr id="48" name="Rektangel 47">
              <a:extLst>
                <a:ext uri="{FF2B5EF4-FFF2-40B4-BE49-F238E27FC236}">
                  <a16:creationId xmlns:a16="http://schemas.microsoft.com/office/drawing/2014/main" id="{4CDCAAF7-CC81-4942-95ED-4420462793EB}"/>
                </a:ext>
              </a:extLst>
            </p:cNvPr>
            <p:cNvSpPr/>
            <p:nvPr/>
          </p:nvSpPr>
          <p:spPr>
            <a:xfrm>
              <a:off x="4657724" y="1031615"/>
              <a:ext cx="5771435" cy="238783"/>
            </a:xfrm>
            <a:prstGeom prst="rect">
              <a:avLst/>
            </a:prstGeom>
            <a:solidFill>
              <a:schemeClr val="bg1"/>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Arial Nova Cond Light"/>
                <a:ea typeface="+mn-ea"/>
                <a:cs typeface="+mn-cs"/>
              </a:endParaRPr>
            </a:p>
          </p:txBody>
        </p:sp>
        <p:sp>
          <p:nvSpPr>
            <p:cNvPr id="49" name="Tekstfelt 48">
              <a:extLst>
                <a:ext uri="{FF2B5EF4-FFF2-40B4-BE49-F238E27FC236}">
                  <a16:creationId xmlns:a16="http://schemas.microsoft.com/office/drawing/2014/main" id="{3F56BD8A-B904-4193-B435-5A2374A74554}"/>
                </a:ext>
              </a:extLst>
            </p:cNvPr>
            <p:cNvSpPr txBox="1"/>
            <p:nvPr/>
          </p:nvSpPr>
          <p:spPr>
            <a:xfrm>
              <a:off x="4760543" y="1031615"/>
              <a:ext cx="3290966" cy="238783"/>
            </a:xfrm>
            <a:prstGeom prst="rect">
              <a:avLst/>
            </a:prstGeom>
            <a:noFill/>
          </p:spPr>
          <p:txBody>
            <a:bodyPr wrap="non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B6CBD2"/>
                  </a:solidFill>
                  <a:effectLst/>
                  <a:uLnTx/>
                  <a:uFillTx/>
                  <a:latin typeface="Arial Nova Cond Light"/>
                  <a:ea typeface="+mn-ea"/>
                  <a:cs typeface="+mn-cs"/>
                </a:rPr>
                <a:t>Lokal organisering af opgaveløsning</a:t>
              </a:r>
            </a:p>
          </p:txBody>
        </p:sp>
      </p:grpSp>
      <p:grpSp>
        <p:nvGrpSpPr>
          <p:cNvPr id="50" name="Gruppe 49">
            <a:extLst>
              <a:ext uri="{FF2B5EF4-FFF2-40B4-BE49-F238E27FC236}">
                <a16:creationId xmlns:a16="http://schemas.microsoft.com/office/drawing/2014/main" id="{21F1F4BA-2E4D-4940-A387-460B62D77B81}"/>
              </a:ext>
            </a:extLst>
          </p:cNvPr>
          <p:cNvGrpSpPr/>
          <p:nvPr/>
        </p:nvGrpSpPr>
        <p:grpSpPr>
          <a:xfrm>
            <a:off x="5453808" y="3938255"/>
            <a:ext cx="5771435" cy="238783"/>
            <a:chOff x="4657724" y="1031615"/>
            <a:chExt cx="5771435" cy="238783"/>
          </a:xfrm>
        </p:grpSpPr>
        <p:sp>
          <p:nvSpPr>
            <p:cNvPr id="51" name="Rektangel 50">
              <a:extLst>
                <a:ext uri="{FF2B5EF4-FFF2-40B4-BE49-F238E27FC236}">
                  <a16:creationId xmlns:a16="http://schemas.microsoft.com/office/drawing/2014/main" id="{62781B90-9EAE-46AD-BB9E-24CDA30CCA2F}"/>
                </a:ext>
              </a:extLst>
            </p:cNvPr>
            <p:cNvSpPr/>
            <p:nvPr/>
          </p:nvSpPr>
          <p:spPr>
            <a:xfrm>
              <a:off x="4657724" y="1031615"/>
              <a:ext cx="5771435" cy="238783"/>
            </a:xfrm>
            <a:prstGeom prst="rect">
              <a:avLst/>
            </a:prstGeom>
            <a:solidFill>
              <a:schemeClr val="bg1"/>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Arial Nova Cond Light"/>
                <a:ea typeface="+mn-ea"/>
                <a:cs typeface="+mn-cs"/>
              </a:endParaRPr>
            </a:p>
          </p:txBody>
        </p:sp>
        <p:sp>
          <p:nvSpPr>
            <p:cNvPr id="52" name="Tekstfelt 51">
              <a:extLst>
                <a:ext uri="{FF2B5EF4-FFF2-40B4-BE49-F238E27FC236}">
                  <a16:creationId xmlns:a16="http://schemas.microsoft.com/office/drawing/2014/main" id="{A1283336-3427-4512-967C-F17CA9C2A45A}"/>
                </a:ext>
              </a:extLst>
            </p:cNvPr>
            <p:cNvSpPr txBox="1"/>
            <p:nvPr/>
          </p:nvSpPr>
          <p:spPr>
            <a:xfrm>
              <a:off x="4760543" y="1031615"/>
              <a:ext cx="4195059" cy="238783"/>
            </a:xfrm>
            <a:prstGeom prst="rect">
              <a:avLst/>
            </a:prstGeom>
            <a:noFill/>
          </p:spPr>
          <p:txBody>
            <a:bodyPr wrap="non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B6CBD2"/>
                  </a:solidFill>
                  <a:effectLst/>
                  <a:uLnTx/>
                  <a:uFillTx/>
                  <a:latin typeface="Arial Nova Cond Light"/>
                  <a:ea typeface="+mn-ea"/>
                  <a:cs typeface="+mn-cs"/>
                </a:rPr>
                <a:t>Lokale beslutninger om roller/rettighedsstyring</a:t>
              </a:r>
            </a:p>
          </p:txBody>
        </p:sp>
      </p:grpSp>
      <p:grpSp>
        <p:nvGrpSpPr>
          <p:cNvPr id="53" name="Gruppe 52">
            <a:extLst>
              <a:ext uri="{FF2B5EF4-FFF2-40B4-BE49-F238E27FC236}">
                <a16:creationId xmlns:a16="http://schemas.microsoft.com/office/drawing/2014/main" id="{DDD0A3A4-9571-477F-9255-70C57C95DBC3}"/>
              </a:ext>
            </a:extLst>
          </p:cNvPr>
          <p:cNvGrpSpPr/>
          <p:nvPr/>
        </p:nvGrpSpPr>
        <p:grpSpPr>
          <a:xfrm>
            <a:off x="5453808" y="4311868"/>
            <a:ext cx="5771435" cy="238783"/>
            <a:chOff x="4657724" y="1031615"/>
            <a:chExt cx="5771435" cy="238783"/>
          </a:xfrm>
        </p:grpSpPr>
        <p:sp>
          <p:nvSpPr>
            <p:cNvPr id="54" name="Rektangel 53">
              <a:extLst>
                <a:ext uri="{FF2B5EF4-FFF2-40B4-BE49-F238E27FC236}">
                  <a16:creationId xmlns:a16="http://schemas.microsoft.com/office/drawing/2014/main" id="{EE3DF746-1A1F-40B1-B836-8CDFBAFE4A39}"/>
                </a:ext>
              </a:extLst>
            </p:cNvPr>
            <p:cNvSpPr/>
            <p:nvPr/>
          </p:nvSpPr>
          <p:spPr>
            <a:xfrm>
              <a:off x="4657724" y="1031615"/>
              <a:ext cx="5771435" cy="238783"/>
            </a:xfrm>
            <a:prstGeom prst="rect">
              <a:avLst/>
            </a:prstGeom>
            <a:solidFill>
              <a:schemeClr val="bg1"/>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Arial Nova Cond Light"/>
                <a:ea typeface="+mn-ea"/>
                <a:cs typeface="+mn-cs"/>
              </a:endParaRPr>
            </a:p>
          </p:txBody>
        </p:sp>
        <p:sp>
          <p:nvSpPr>
            <p:cNvPr id="55" name="Tekstfelt 54">
              <a:extLst>
                <a:ext uri="{FF2B5EF4-FFF2-40B4-BE49-F238E27FC236}">
                  <a16:creationId xmlns:a16="http://schemas.microsoft.com/office/drawing/2014/main" id="{FF8A3DCD-6960-407F-B580-763DCB1681CC}"/>
                </a:ext>
              </a:extLst>
            </p:cNvPr>
            <p:cNvSpPr txBox="1"/>
            <p:nvPr/>
          </p:nvSpPr>
          <p:spPr>
            <a:xfrm>
              <a:off x="4760543" y="1031615"/>
              <a:ext cx="3387146" cy="238783"/>
            </a:xfrm>
            <a:prstGeom prst="rect">
              <a:avLst/>
            </a:prstGeom>
            <a:noFill/>
          </p:spPr>
          <p:txBody>
            <a:bodyPr wrap="non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B6CBD2"/>
                  </a:solidFill>
                  <a:effectLst/>
                  <a:uLnTx/>
                  <a:uFillTx/>
                  <a:latin typeface="Arial Nova Cond Light"/>
                  <a:ea typeface="+mn-ea"/>
                  <a:cs typeface="+mn-cs"/>
                </a:rPr>
                <a:t>BUM- ikke-BUM (Myndighed/udfører)</a:t>
              </a:r>
            </a:p>
          </p:txBody>
        </p:sp>
      </p:grpSp>
      <p:grpSp>
        <p:nvGrpSpPr>
          <p:cNvPr id="56" name="Gruppe 55">
            <a:extLst>
              <a:ext uri="{FF2B5EF4-FFF2-40B4-BE49-F238E27FC236}">
                <a16:creationId xmlns:a16="http://schemas.microsoft.com/office/drawing/2014/main" id="{EE47375C-DC24-4D11-8185-F1DB85EA09BB}"/>
              </a:ext>
            </a:extLst>
          </p:cNvPr>
          <p:cNvGrpSpPr/>
          <p:nvPr/>
        </p:nvGrpSpPr>
        <p:grpSpPr>
          <a:xfrm>
            <a:off x="5453808" y="5073413"/>
            <a:ext cx="5771435" cy="238783"/>
            <a:chOff x="4657724" y="1031615"/>
            <a:chExt cx="5771435" cy="238783"/>
          </a:xfrm>
        </p:grpSpPr>
        <p:sp>
          <p:nvSpPr>
            <p:cNvPr id="57" name="Rektangel 56">
              <a:extLst>
                <a:ext uri="{FF2B5EF4-FFF2-40B4-BE49-F238E27FC236}">
                  <a16:creationId xmlns:a16="http://schemas.microsoft.com/office/drawing/2014/main" id="{8C5AF71A-810F-4610-BDB0-09756C666A96}"/>
                </a:ext>
              </a:extLst>
            </p:cNvPr>
            <p:cNvSpPr/>
            <p:nvPr/>
          </p:nvSpPr>
          <p:spPr>
            <a:xfrm>
              <a:off x="4657724" y="1031615"/>
              <a:ext cx="5771435" cy="238783"/>
            </a:xfrm>
            <a:prstGeom prst="rect">
              <a:avLst/>
            </a:prstGeom>
            <a:solidFill>
              <a:schemeClr val="bg1"/>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Arial Nova Cond Light"/>
                <a:ea typeface="+mn-ea"/>
                <a:cs typeface="+mn-cs"/>
              </a:endParaRPr>
            </a:p>
          </p:txBody>
        </p:sp>
        <p:sp>
          <p:nvSpPr>
            <p:cNvPr id="58" name="Tekstfelt 57">
              <a:extLst>
                <a:ext uri="{FF2B5EF4-FFF2-40B4-BE49-F238E27FC236}">
                  <a16:creationId xmlns:a16="http://schemas.microsoft.com/office/drawing/2014/main" id="{87023EA1-19E7-455D-A619-75BD776A4F9E}"/>
                </a:ext>
              </a:extLst>
            </p:cNvPr>
            <p:cNvSpPr txBox="1"/>
            <p:nvPr/>
          </p:nvSpPr>
          <p:spPr>
            <a:xfrm>
              <a:off x="4760543" y="1031615"/>
              <a:ext cx="4340932" cy="238783"/>
            </a:xfrm>
            <a:prstGeom prst="rect">
              <a:avLst/>
            </a:prstGeom>
            <a:noFill/>
          </p:spPr>
          <p:txBody>
            <a:bodyPr wrap="non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B6CBD2"/>
                  </a:solidFill>
                  <a:effectLst/>
                  <a:uLnTx/>
                  <a:uFillTx/>
                  <a:latin typeface="Arial Nova Cond Light"/>
                  <a:ea typeface="+mn-ea"/>
                  <a:cs typeface="+mn-cs"/>
                </a:rPr>
                <a:t>Registreringspraksis og (smidige) arbejdsgange</a:t>
              </a:r>
            </a:p>
          </p:txBody>
        </p:sp>
      </p:grpSp>
      <p:grpSp>
        <p:nvGrpSpPr>
          <p:cNvPr id="59" name="Gruppe 58">
            <a:extLst>
              <a:ext uri="{FF2B5EF4-FFF2-40B4-BE49-F238E27FC236}">
                <a16:creationId xmlns:a16="http://schemas.microsoft.com/office/drawing/2014/main" id="{66AEFCAF-F3D1-4060-A80A-FE24624D868A}"/>
              </a:ext>
            </a:extLst>
          </p:cNvPr>
          <p:cNvGrpSpPr/>
          <p:nvPr/>
        </p:nvGrpSpPr>
        <p:grpSpPr>
          <a:xfrm>
            <a:off x="5453808" y="5432254"/>
            <a:ext cx="5771435" cy="238783"/>
            <a:chOff x="4657724" y="1031615"/>
            <a:chExt cx="5771435" cy="238783"/>
          </a:xfrm>
        </p:grpSpPr>
        <p:sp>
          <p:nvSpPr>
            <p:cNvPr id="60" name="Rektangel 59">
              <a:extLst>
                <a:ext uri="{FF2B5EF4-FFF2-40B4-BE49-F238E27FC236}">
                  <a16:creationId xmlns:a16="http://schemas.microsoft.com/office/drawing/2014/main" id="{E00D3D45-B7B1-4D9A-89B8-1586775D78B3}"/>
                </a:ext>
              </a:extLst>
            </p:cNvPr>
            <p:cNvSpPr/>
            <p:nvPr/>
          </p:nvSpPr>
          <p:spPr>
            <a:xfrm>
              <a:off x="4657724" y="1031615"/>
              <a:ext cx="5771435" cy="238783"/>
            </a:xfrm>
            <a:prstGeom prst="rect">
              <a:avLst/>
            </a:prstGeom>
            <a:solidFill>
              <a:schemeClr val="bg1"/>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Arial Nova Cond Light"/>
                <a:ea typeface="+mn-ea"/>
                <a:cs typeface="+mn-cs"/>
              </a:endParaRPr>
            </a:p>
          </p:txBody>
        </p:sp>
        <p:sp>
          <p:nvSpPr>
            <p:cNvPr id="61" name="Tekstfelt 60">
              <a:extLst>
                <a:ext uri="{FF2B5EF4-FFF2-40B4-BE49-F238E27FC236}">
                  <a16:creationId xmlns:a16="http://schemas.microsoft.com/office/drawing/2014/main" id="{4EB0A6F1-BD48-40A7-BB5E-BA75FE3417B2}"/>
                </a:ext>
              </a:extLst>
            </p:cNvPr>
            <p:cNvSpPr txBox="1"/>
            <p:nvPr/>
          </p:nvSpPr>
          <p:spPr>
            <a:xfrm>
              <a:off x="4760543" y="1031615"/>
              <a:ext cx="2534733" cy="238783"/>
            </a:xfrm>
            <a:prstGeom prst="rect">
              <a:avLst/>
            </a:prstGeom>
            <a:noFill/>
          </p:spPr>
          <p:txBody>
            <a:bodyPr wrap="non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B6CBD2"/>
                  </a:solidFill>
                  <a:effectLst/>
                  <a:uLnTx/>
                  <a:uFillTx/>
                  <a:latin typeface="Arial Nova Cond Light"/>
                  <a:ea typeface="+mn-ea"/>
                  <a:cs typeface="+mn-cs"/>
                </a:rPr>
                <a:t>Tilrettelæggelse / udførelse </a:t>
              </a:r>
            </a:p>
          </p:txBody>
        </p:sp>
      </p:grpSp>
      <p:grpSp>
        <p:nvGrpSpPr>
          <p:cNvPr id="62" name="Gruppe 61">
            <a:extLst>
              <a:ext uri="{FF2B5EF4-FFF2-40B4-BE49-F238E27FC236}">
                <a16:creationId xmlns:a16="http://schemas.microsoft.com/office/drawing/2014/main" id="{C552412B-FE78-4E79-8D45-B3F6DAECF8A4}"/>
              </a:ext>
            </a:extLst>
          </p:cNvPr>
          <p:cNvGrpSpPr/>
          <p:nvPr/>
        </p:nvGrpSpPr>
        <p:grpSpPr>
          <a:xfrm>
            <a:off x="5453808" y="5791095"/>
            <a:ext cx="5771435" cy="238783"/>
            <a:chOff x="4657724" y="1031615"/>
            <a:chExt cx="5771435" cy="238783"/>
          </a:xfrm>
        </p:grpSpPr>
        <p:sp>
          <p:nvSpPr>
            <p:cNvPr id="63" name="Rektangel 62">
              <a:extLst>
                <a:ext uri="{FF2B5EF4-FFF2-40B4-BE49-F238E27FC236}">
                  <a16:creationId xmlns:a16="http://schemas.microsoft.com/office/drawing/2014/main" id="{45F27101-0434-49EA-B151-65219427C70A}"/>
                </a:ext>
              </a:extLst>
            </p:cNvPr>
            <p:cNvSpPr/>
            <p:nvPr/>
          </p:nvSpPr>
          <p:spPr>
            <a:xfrm>
              <a:off x="4657724" y="1031615"/>
              <a:ext cx="5771435" cy="238783"/>
            </a:xfrm>
            <a:prstGeom prst="rect">
              <a:avLst/>
            </a:prstGeom>
            <a:solidFill>
              <a:schemeClr val="bg1"/>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Arial Nova Cond Light"/>
                <a:ea typeface="+mn-ea"/>
                <a:cs typeface="+mn-cs"/>
              </a:endParaRPr>
            </a:p>
          </p:txBody>
        </p:sp>
        <p:sp>
          <p:nvSpPr>
            <p:cNvPr id="64" name="Tekstfelt 63">
              <a:extLst>
                <a:ext uri="{FF2B5EF4-FFF2-40B4-BE49-F238E27FC236}">
                  <a16:creationId xmlns:a16="http://schemas.microsoft.com/office/drawing/2014/main" id="{A43385E9-C96C-4A3D-BFBA-C497E317B6FE}"/>
                </a:ext>
              </a:extLst>
            </p:cNvPr>
            <p:cNvSpPr txBox="1"/>
            <p:nvPr/>
          </p:nvSpPr>
          <p:spPr>
            <a:xfrm>
              <a:off x="4760543" y="1031615"/>
              <a:ext cx="3204403" cy="238783"/>
            </a:xfrm>
            <a:prstGeom prst="rect">
              <a:avLst/>
            </a:prstGeom>
            <a:noFill/>
          </p:spPr>
          <p:txBody>
            <a:bodyPr wrap="non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B6CBD2"/>
                  </a:solidFill>
                  <a:effectLst/>
                  <a:uLnTx/>
                  <a:uFillTx/>
                  <a:latin typeface="Arial Nova Cond Light"/>
                  <a:ea typeface="+mn-ea"/>
                  <a:cs typeface="+mn-cs"/>
                </a:rPr>
                <a:t>Kompetenceniveau (it, læse/skrive)</a:t>
              </a:r>
            </a:p>
          </p:txBody>
        </p:sp>
      </p:grpSp>
      <p:grpSp>
        <p:nvGrpSpPr>
          <p:cNvPr id="65" name="Gruppe 64">
            <a:extLst>
              <a:ext uri="{FF2B5EF4-FFF2-40B4-BE49-F238E27FC236}">
                <a16:creationId xmlns:a16="http://schemas.microsoft.com/office/drawing/2014/main" id="{1D399515-14C1-45CC-85DC-0741A0921101}"/>
              </a:ext>
            </a:extLst>
          </p:cNvPr>
          <p:cNvGrpSpPr/>
          <p:nvPr/>
        </p:nvGrpSpPr>
        <p:grpSpPr>
          <a:xfrm>
            <a:off x="5453807" y="6149936"/>
            <a:ext cx="5771435" cy="238783"/>
            <a:chOff x="4657724" y="1031615"/>
            <a:chExt cx="5771435" cy="238783"/>
          </a:xfrm>
        </p:grpSpPr>
        <p:sp>
          <p:nvSpPr>
            <p:cNvPr id="66" name="Rektangel 65">
              <a:extLst>
                <a:ext uri="{FF2B5EF4-FFF2-40B4-BE49-F238E27FC236}">
                  <a16:creationId xmlns:a16="http://schemas.microsoft.com/office/drawing/2014/main" id="{3D2682B6-9E4E-4BA5-8FCD-4CBEE8104BF0}"/>
                </a:ext>
              </a:extLst>
            </p:cNvPr>
            <p:cNvSpPr/>
            <p:nvPr/>
          </p:nvSpPr>
          <p:spPr>
            <a:xfrm>
              <a:off x="4657724" y="1031615"/>
              <a:ext cx="5771435" cy="238783"/>
            </a:xfrm>
            <a:prstGeom prst="rect">
              <a:avLst/>
            </a:prstGeom>
            <a:solidFill>
              <a:schemeClr val="bg1"/>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Arial Nova Cond Light"/>
                <a:ea typeface="+mn-ea"/>
                <a:cs typeface="+mn-cs"/>
              </a:endParaRPr>
            </a:p>
          </p:txBody>
        </p:sp>
        <p:sp>
          <p:nvSpPr>
            <p:cNvPr id="67" name="Tekstfelt 66">
              <a:extLst>
                <a:ext uri="{FF2B5EF4-FFF2-40B4-BE49-F238E27FC236}">
                  <a16:creationId xmlns:a16="http://schemas.microsoft.com/office/drawing/2014/main" id="{925A39A3-D1D4-4702-B9C2-0F801FB57469}"/>
                </a:ext>
              </a:extLst>
            </p:cNvPr>
            <p:cNvSpPr txBox="1"/>
            <p:nvPr/>
          </p:nvSpPr>
          <p:spPr>
            <a:xfrm>
              <a:off x="4760543" y="1031615"/>
              <a:ext cx="4881144" cy="238783"/>
            </a:xfrm>
            <a:prstGeom prst="rect">
              <a:avLst/>
            </a:prstGeom>
            <a:noFill/>
          </p:spPr>
          <p:txBody>
            <a:bodyPr wrap="non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B6CBD2"/>
                  </a:solidFill>
                  <a:effectLst/>
                  <a:uLnTx/>
                  <a:uFillTx/>
                  <a:latin typeface="Arial Nova Cond Light"/>
                  <a:ea typeface="+mn-ea"/>
                  <a:cs typeface="+mn-cs"/>
                </a:rPr>
                <a:t>Graden af genanvendt dokumentation/kommunikation</a:t>
              </a:r>
            </a:p>
          </p:txBody>
        </p:sp>
      </p:grpSp>
      <p:grpSp>
        <p:nvGrpSpPr>
          <p:cNvPr id="68" name="Gruppe 67">
            <a:extLst>
              <a:ext uri="{FF2B5EF4-FFF2-40B4-BE49-F238E27FC236}">
                <a16:creationId xmlns:a16="http://schemas.microsoft.com/office/drawing/2014/main" id="{5EEA58C7-F968-49DF-9AF4-597D18FDBFB2}"/>
              </a:ext>
            </a:extLst>
          </p:cNvPr>
          <p:cNvGrpSpPr/>
          <p:nvPr/>
        </p:nvGrpSpPr>
        <p:grpSpPr>
          <a:xfrm>
            <a:off x="5453807" y="6523549"/>
            <a:ext cx="5771435" cy="238783"/>
            <a:chOff x="4657724" y="1031615"/>
            <a:chExt cx="5771435" cy="238783"/>
          </a:xfrm>
        </p:grpSpPr>
        <p:sp>
          <p:nvSpPr>
            <p:cNvPr id="69" name="Rektangel 68">
              <a:extLst>
                <a:ext uri="{FF2B5EF4-FFF2-40B4-BE49-F238E27FC236}">
                  <a16:creationId xmlns:a16="http://schemas.microsoft.com/office/drawing/2014/main" id="{12DECB9E-10F7-4DC8-9B3B-D5D501ED478D}"/>
                </a:ext>
              </a:extLst>
            </p:cNvPr>
            <p:cNvSpPr/>
            <p:nvPr/>
          </p:nvSpPr>
          <p:spPr>
            <a:xfrm>
              <a:off x="4657724" y="1031615"/>
              <a:ext cx="5771435" cy="238783"/>
            </a:xfrm>
            <a:prstGeom prst="rect">
              <a:avLst/>
            </a:prstGeom>
            <a:solidFill>
              <a:schemeClr val="bg1"/>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Arial Nova Cond Light"/>
                <a:ea typeface="+mn-ea"/>
                <a:cs typeface="+mn-cs"/>
              </a:endParaRPr>
            </a:p>
          </p:txBody>
        </p:sp>
        <p:sp>
          <p:nvSpPr>
            <p:cNvPr id="70" name="Tekstfelt 69">
              <a:extLst>
                <a:ext uri="{FF2B5EF4-FFF2-40B4-BE49-F238E27FC236}">
                  <a16:creationId xmlns:a16="http://schemas.microsoft.com/office/drawing/2014/main" id="{B7AC8D98-62F9-44CA-A479-E330DD701BBF}"/>
                </a:ext>
              </a:extLst>
            </p:cNvPr>
            <p:cNvSpPr txBox="1"/>
            <p:nvPr/>
          </p:nvSpPr>
          <p:spPr>
            <a:xfrm>
              <a:off x="4760543" y="1031615"/>
              <a:ext cx="4005905" cy="238783"/>
            </a:xfrm>
            <a:prstGeom prst="rect">
              <a:avLst/>
            </a:prstGeom>
            <a:noFill/>
          </p:spPr>
          <p:txBody>
            <a:bodyPr wrap="non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B6CBD2"/>
                  </a:solidFill>
                  <a:effectLst/>
                  <a:uLnTx/>
                  <a:uFillTx/>
                  <a:latin typeface="Arial Nova Cond Light"/>
                  <a:ea typeface="+mn-ea"/>
                  <a:cs typeface="+mn-cs"/>
                </a:rPr>
                <a:t>Datakomplethed og datakvalitet jf. forskrifter</a:t>
              </a:r>
            </a:p>
          </p:txBody>
        </p:sp>
      </p:grpSp>
      <p:sp>
        <p:nvSpPr>
          <p:cNvPr id="71" name="Tekstfelt 70">
            <a:extLst>
              <a:ext uri="{FF2B5EF4-FFF2-40B4-BE49-F238E27FC236}">
                <a16:creationId xmlns:a16="http://schemas.microsoft.com/office/drawing/2014/main" id="{CB16509D-B2FA-436D-863B-D8E95BD18434}"/>
              </a:ext>
            </a:extLst>
          </p:cNvPr>
          <p:cNvSpPr txBox="1"/>
          <p:nvPr/>
        </p:nvSpPr>
        <p:spPr>
          <a:xfrm>
            <a:off x="5180905" y="671166"/>
            <a:ext cx="200376" cy="238912"/>
          </a:xfrm>
          <a:prstGeom prst="rect">
            <a:avLst/>
          </a:prstGeom>
          <a:noFill/>
        </p:spPr>
        <p:txBody>
          <a:bodyPr wrap="non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B6CBD2"/>
                </a:solidFill>
                <a:effectLst/>
                <a:uLnTx/>
                <a:uFillTx/>
                <a:latin typeface="Arial Nova Cond Light"/>
                <a:ea typeface="+mn-ea"/>
                <a:cs typeface="+mn-cs"/>
                <a:sym typeface="Wingdings" panose="05000000000000000000" pitchFamily="2" charset="2"/>
              </a:rPr>
              <a:t></a:t>
            </a:r>
            <a:endParaRPr kumimoji="0" lang="da-DK" sz="1600" b="0" i="0" u="none" strike="noStrike" kern="1200" cap="none" spc="0" normalizeH="0" baseline="0" noProof="0" dirty="0">
              <a:ln>
                <a:noFill/>
              </a:ln>
              <a:solidFill>
                <a:srgbClr val="B6CBD2"/>
              </a:solidFill>
              <a:effectLst/>
              <a:uLnTx/>
              <a:uFillTx/>
              <a:latin typeface="Arial Nova Cond Light"/>
              <a:ea typeface="+mn-ea"/>
              <a:cs typeface="+mn-cs"/>
            </a:endParaRPr>
          </a:p>
        </p:txBody>
      </p:sp>
      <p:sp>
        <p:nvSpPr>
          <p:cNvPr id="73" name="Tekstfelt 72">
            <a:extLst>
              <a:ext uri="{FF2B5EF4-FFF2-40B4-BE49-F238E27FC236}">
                <a16:creationId xmlns:a16="http://schemas.microsoft.com/office/drawing/2014/main" id="{615940F5-1B3E-4A2B-BE73-E3FA5C8AC328}"/>
              </a:ext>
            </a:extLst>
          </p:cNvPr>
          <p:cNvSpPr txBox="1"/>
          <p:nvPr/>
        </p:nvSpPr>
        <p:spPr>
          <a:xfrm>
            <a:off x="5180541" y="1350119"/>
            <a:ext cx="200376" cy="238912"/>
          </a:xfrm>
          <a:prstGeom prst="rect">
            <a:avLst/>
          </a:prstGeom>
          <a:noFill/>
        </p:spPr>
        <p:txBody>
          <a:bodyPr wrap="non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B6CBD2"/>
                </a:solidFill>
                <a:effectLst/>
                <a:uLnTx/>
                <a:uFillTx/>
                <a:latin typeface="Arial Nova Cond Light"/>
                <a:ea typeface="+mn-ea"/>
                <a:cs typeface="+mn-cs"/>
                <a:sym typeface="Wingdings" panose="05000000000000000000" pitchFamily="2" charset="2"/>
              </a:rPr>
              <a:t></a:t>
            </a:r>
            <a:endParaRPr kumimoji="0" lang="da-DK" sz="1600" b="0" i="0" u="none" strike="noStrike" kern="1200" cap="none" spc="0" normalizeH="0" baseline="0" noProof="0" dirty="0">
              <a:ln>
                <a:noFill/>
              </a:ln>
              <a:solidFill>
                <a:srgbClr val="B6CBD2"/>
              </a:solidFill>
              <a:effectLst/>
              <a:uLnTx/>
              <a:uFillTx/>
              <a:latin typeface="Arial Nova Cond Light"/>
              <a:ea typeface="+mn-ea"/>
              <a:cs typeface="+mn-cs"/>
            </a:endParaRPr>
          </a:p>
        </p:txBody>
      </p:sp>
      <p:sp>
        <p:nvSpPr>
          <p:cNvPr id="74" name="Tekstfelt 73">
            <a:extLst>
              <a:ext uri="{FF2B5EF4-FFF2-40B4-BE49-F238E27FC236}">
                <a16:creationId xmlns:a16="http://schemas.microsoft.com/office/drawing/2014/main" id="{9041E336-B547-415C-8082-85E85ADE9434}"/>
              </a:ext>
            </a:extLst>
          </p:cNvPr>
          <p:cNvSpPr txBox="1"/>
          <p:nvPr/>
        </p:nvSpPr>
        <p:spPr>
          <a:xfrm>
            <a:off x="5180541" y="1711502"/>
            <a:ext cx="200376" cy="238912"/>
          </a:xfrm>
          <a:prstGeom prst="rect">
            <a:avLst/>
          </a:prstGeom>
          <a:noFill/>
        </p:spPr>
        <p:txBody>
          <a:bodyPr wrap="non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B6CBD2"/>
                </a:solidFill>
                <a:effectLst/>
                <a:uLnTx/>
                <a:uFillTx/>
                <a:latin typeface="Arial Nova Cond Light"/>
                <a:ea typeface="+mn-ea"/>
                <a:cs typeface="+mn-cs"/>
                <a:sym typeface="Wingdings" panose="05000000000000000000" pitchFamily="2" charset="2"/>
              </a:rPr>
              <a:t></a:t>
            </a:r>
            <a:endParaRPr kumimoji="0" lang="da-DK" sz="1600" b="0" i="0" u="none" strike="noStrike" kern="1200" cap="none" spc="0" normalizeH="0" baseline="0" noProof="0" dirty="0">
              <a:ln>
                <a:noFill/>
              </a:ln>
              <a:solidFill>
                <a:srgbClr val="B6CBD2"/>
              </a:solidFill>
              <a:effectLst/>
              <a:uLnTx/>
              <a:uFillTx/>
              <a:latin typeface="Arial Nova Cond Light"/>
              <a:ea typeface="+mn-ea"/>
              <a:cs typeface="+mn-cs"/>
            </a:endParaRPr>
          </a:p>
        </p:txBody>
      </p:sp>
      <p:sp>
        <p:nvSpPr>
          <p:cNvPr id="75" name="Tekstfelt 74">
            <a:extLst>
              <a:ext uri="{FF2B5EF4-FFF2-40B4-BE49-F238E27FC236}">
                <a16:creationId xmlns:a16="http://schemas.microsoft.com/office/drawing/2014/main" id="{2A68E62B-200F-46F2-B225-47324E879E64}"/>
              </a:ext>
            </a:extLst>
          </p:cNvPr>
          <p:cNvSpPr txBox="1"/>
          <p:nvPr/>
        </p:nvSpPr>
        <p:spPr>
          <a:xfrm>
            <a:off x="5175371" y="2059781"/>
            <a:ext cx="200376" cy="238912"/>
          </a:xfrm>
          <a:prstGeom prst="rect">
            <a:avLst/>
          </a:prstGeom>
          <a:noFill/>
        </p:spPr>
        <p:txBody>
          <a:bodyPr wrap="non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B6CBD2"/>
                </a:solidFill>
                <a:effectLst/>
                <a:uLnTx/>
                <a:uFillTx/>
                <a:latin typeface="Arial Nova Cond Light"/>
                <a:ea typeface="+mn-ea"/>
                <a:cs typeface="+mn-cs"/>
                <a:sym typeface="Wingdings" panose="05000000000000000000" pitchFamily="2" charset="2"/>
              </a:rPr>
              <a:t></a:t>
            </a:r>
            <a:endParaRPr kumimoji="0" lang="da-DK" sz="1600" b="0" i="0" u="none" strike="noStrike" kern="1200" cap="none" spc="0" normalizeH="0" baseline="0" noProof="0" dirty="0">
              <a:ln>
                <a:noFill/>
              </a:ln>
              <a:solidFill>
                <a:srgbClr val="B6CBD2"/>
              </a:solidFill>
              <a:effectLst/>
              <a:uLnTx/>
              <a:uFillTx/>
              <a:latin typeface="Arial Nova Cond Light"/>
              <a:ea typeface="+mn-ea"/>
              <a:cs typeface="+mn-cs"/>
            </a:endParaRPr>
          </a:p>
        </p:txBody>
      </p:sp>
      <p:sp>
        <p:nvSpPr>
          <p:cNvPr id="76" name="Tekstfelt 75">
            <a:extLst>
              <a:ext uri="{FF2B5EF4-FFF2-40B4-BE49-F238E27FC236}">
                <a16:creationId xmlns:a16="http://schemas.microsoft.com/office/drawing/2014/main" id="{B92191FB-8D26-4894-8946-DD9663A2BBA6}"/>
              </a:ext>
            </a:extLst>
          </p:cNvPr>
          <p:cNvSpPr txBox="1"/>
          <p:nvPr/>
        </p:nvSpPr>
        <p:spPr>
          <a:xfrm>
            <a:off x="5185711" y="2869529"/>
            <a:ext cx="200376" cy="238912"/>
          </a:xfrm>
          <a:prstGeom prst="rect">
            <a:avLst/>
          </a:prstGeom>
          <a:noFill/>
        </p:spPr>
        <p:txBody>
          <a:bodyPr wrap="non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B6CBD2"/>
                </a:solidFill>
                <a:effectLst/>
                <a:uLnTx/>
                <a:uFillTx/>
                <a:latin typeface="Arial Nova Cond Light"/>
                <a:ea typeface="+mn-ea"/>
                <a:cs typeface="+mn-cs"/>
                <a:sym typeface="Wingdings" panose="05000000000000000000" pitchFamily="2" charset="2"/>
              </a:rPr>
              <a:t></a:t>
            </a:r>
            <a:endParaRPr kumimoji="0" lang="da-DK" sz="1600" b="0" i="0" u="none" strike="noStrike" kern="1200" cap="none" spc="0" normalizeH="0" baseline="0" noProof="0" dirty="0">
              <a:ln>
                <a:noFill/>
              </a:ln>
              <a:solidFill>
                <a:srgbClr val="B6CBD2"/>
              </a:solidFill>
              <a:effectLst/>
              <a:uLnTx/>
              <a:uFillTx/>
              <a:latin typeface="Arial Nova Cond Light"/>
              <a:ea typeface="+mn-ea"/>
              <a:cs typeface="+mn-cs"/>
            </a:endParaRPr>
          </a:p>
        </p:txBody>
      </p:sp>
      <p:sp>
        <p:nvSpPr>
          <p:cNvPr id="77" name="Tekstfelt 76">
            <a:extLst>
              <a:ext uri="{FF2B5EF4-FFF2-40B4-BE49-F238E27FC236}">
                <a16:creationId xmlns:a16="http://schemas.microsoft.com/office/drawing/2014/main" id="{8083ADEE-3302-42BE-B6FA-62FD23720F22}"/>
              </a:ext>
            </a:extLst>
          </p:cNvPr>
          <p:cNvSpPr txBox="1"/>
          <p:nvPr/>
        </p:nvSpPr>
        <p:spPr>
          <a:xfrm>
            <a:off x="5185711" y="3230170"/>
            <a:ext cx="200376" cy="238912"/>
          </a:xfrm>
          <a:prstGeom prst="rect">
            <a:avLst/>
          </a:prstGeom>
          <a:noFill/>
        </p:spPr>
        <p:txBody>
          <a:bodyPr wrap="non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B6CBD2"/>
                </a:solidFill>
                <a:effectLst/>
                <a:uLnTx/>
                <a:uFillTx/>
                <a:latin typeface="Arial Nova Cond Light"/>
                <a:ea typeface="+mn-ea"/>
                <a:cs typeface="+mn-cs"/>
                <a:sym typeface="Wingdings" panose="05000000000000000000" pitchFamily="2" charset="2"/>
              </a:rPr>
              <a:t></a:t>
            </a:r>
            <a:endParaRPr kumimoji="0" lang="da-DK" sz="1600" b="0" i="0" u="none" strike="noStrike" kern="1200" cap="none" spc="0" normalizeH="0" baseline="0" noProof="0" dirty="0">
              <a:ln>
                <a:noFill/>
              </a:ln>
              <a:solidFill>
                <a:srgbClr val="B6CBD2"/>
              </a:solidFill>
              <a:effectLst/>
              <a:uLnTx/>
              <a:uFillTx/>
              <a:latin typeface="Arial Nova Cond Light"/>
              <a:ea typeface="+mn-ea"/>
              <a:cs typeface="+mn-cs"/>
            </a:endParaRPr>
          </a:p>
        </p:txBody>
      </p:sp>
      <p:sp>
        <p:nvSpPr>
          <p:cNvPr id="78" name="Tekstfelt 77">
            <a:extLst>
              <a:ext uri="{FF2B5EF4-FFF2-40B4-BE49-F238E27FC236}">
                <a16:creationId xmlns:a16="http://schemas.microsoft.com/office/drawing/2014/main" id="{E28D6A45-191B-4FD8-86B5-E2328C5862A3}"/>
              </a:ext>
            </a:extLst>
          </p:cNvPr>
          <p:cNvSpPr txBox="1"/>
          <p:nvPr/>
        </p:nvSpPr>
        <p:spPr>
          <a:xfrm>
            <a:off x="5185711" y="3591553"/>
            <a:ext cx="200376" cy="238912"/>
          </a:xfrm>
          <a:prstGeom prst="rect">
            <a:avLst/>
          </a:prstGeom>
          <a:noFill/>
        </p:spPr>
        <p:txBody>
          <a:bodyPr wrap="non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B6CBD2"/>
                </a:solidFill>
                <a:effectLst/>
                <a:uLnTx/>
                <a:uFillTx/>
                <a:latin typeface="Arial Nova Cond Light"/>
                <a:ea typeface="+mn-ea"/>
                <a:cs typeface="+mn-cs"/>
                <a:sym typeface="Wingdings" panose="05000000000000000000" pitchFamily="2" charset="2"/>
              </a:rPr>
              <a:t></a:t>
            </a:r>
            <a:endParaRPr kumimoji="0" lang="da-DK" sz="1600" b="0" i="0" u="none" strike="noStrike" kern="1200" cap="none" spc="0" normalizeH="0" baseline="0" noProof="0" dirty="0">
              <a:ln>
                <a:noFill/>
              </a:ln>
              <a:solidFill>
                <a:srgbClr val="B6CBD2"/>
              </a:solidFill>
              <a:effectLst/>
              <a:uLnTx/>
              <a:uFillTx/>
              <a:latin typeface="Arial Nova Cond Light"/>
              <a:ea typeface="+mn-ea"/>
              <a:cs typeface="+mn-cs"/>
            </a:endParaRPr>
          </a:p>
        </p:txBody>
      </p:sp>
      <p:sp>
        <p:nvSpPr>
          <p:cNvPr id="79" name="Tekstfelt 78">
            <a:extLst>
              <a:ext uri="{FF2B5EF4-FFF2-40B4-BE49-F238E27FC236}">
                <a16:creationId xmlns:a16="http://schemas.microsoft.com/office/drawing/2014/main" id="{755CD451-1146-46C1-88F1-6CA4B9687B4B}"/>
              </a:ext>
            </a:extLst>
          </p:cNvPr>
          <p:cNvSpPr txBox="1"/>
          <p:nvPr/>
        </p:nvSpPr>
        <p:spPr>
          <a:xfrm>
            <a:off x="5180541" y="3939832"/>
            <a:ext cx="200376" cy="238912"/>
          </a:xfrm>
          <a:prstGeom prst="rect">
            <a:avLst/>
          </a:prstGeom>
          <a:noFill/>
        </p:spPr>
        <p:txBody>
          <a:bodyPr wrap="non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B6CBD2"/>
                </a:solidFill>
                <a:effectLst/>
                <a:uLnTx/>
                <a:uFillTx/>
                <a:latin typeface="Arial Nova Cond Light"/>
                <a:ea typeface="+mn-ea"/>
                <a:cs typeface="+mn-cs"/>
                <a:sym typeface="Wingdings" panose="05000000000000000000" pitchFamily="2" charset="2"/>
              </a:rPr>
              <a:t></a:t>
            </a:r>
            <a:endParaRPr kumimoji="0" lang="da-DK" sz="1600" b="0" i="0" u="none" strike="noStrike" kern="1200" cap="none" spc="0" normalizeH="0" baseline="0" noProof="0" dirty="0">
              <a:ln>
                <a:noFill/>
              </a:ln>
              <a:solidFill>
                <a:srgbClr val="B6CBD2"/>
              </a:solidFill>
              <a:effectLst/>
              <a:uLnTx/>
              <a:uFillTx/>
              <a:latin typeface="Arial Nova Cond Light"/>
              <a:ea typeface="+mn-ea"/>
              <a:cs typeface="+mn-cs"/>
            </a:endParaRPr>
          </a:p>
        </p:txBody>
      </p:sp>
      <p:sp>
        <p:nvSpPr>
          <p:cNvPr id="80" name="Tekstfelt 79">
            <a:extLst>
              <a:ext uri="{FF2B5EF4-FFF2-40B4-BE49-F238E27FC236}">
                <a16:creationId xmlns:a16="http://schemas.microsoft.com/office/drawing/2014/main" id="{DDD1285B-C7FE-41EA-860B-7E5FDDD42BE2}"/>
              </a:ext>
            </a:extLst>
          </p:cNvPr>
          <p:cNvSpPr txBox="1"/>
          <p:nvPr/>
        </p:nvSpPr>
        <p:spPr>
          <a:xfrm>
            <a:off x="5173870" y="5079504"/>
            <a:ext cx="200376" cy="238912"/>
          </a:xfrm>
          <a:prstGeom prst="rect">
            <a:avLst/>
          </a:prstGeom>
          <a:noFill/>
        </p:spPr>
        <p:txBody>
          <a:bodyPr wrap="non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B6CBD2"/>
                </a:solidFill>
                <a:effectLst/>
                <a:uLnTx/>
                <a:uFillTx/>
                <a:latin typeface="Arial Nova Cond Light"/>
                <a:ea typeface="+mn-ea"/>
                <a:cs typeface="+mn-cs"/>
                <a:sym typeface="Wingdings" panose="05000000000000000000" pitchFamily="2" charset="2"/>
              </a:rPr>
              <a:t></a:t>
            </a:r>
            <a:endParaRPr kumimoji="0" lang="da-DK" sz="1600" b="0" i="0" u="none" strike="noStrike" kern="1200" cap="none" spc="0" normalizeH="0" baseline="0" noProof="0" dirty="0">
              <a:ln>
                <a:noFill/>
              </a:ln>
              <a:solidFill>
                <a:srgbClr val="B6CBD2"/>
              </a:solidFill>
              <a:effectLst/>
              <a:uLnTx/>
              <a:uFillTx/>
              <a:latin typeface="Arial Nova Cond Light"/>
              <a:ea typeface="+mn-ea"/>
              <a:cs typeface="+mn-cs"/>
            </a:endParaRPr>
          </a:p>
        </p:txBody>
      </p:sp>
      <p:sp>
        <p:nvSpPr>
          <p:cNvPr id="81" name="Tekstfelt 80">
            <a:extLst>
              <a:ext uri="{FF2B5EF4-FFF2-40B4-BE49-F238E27FC236}">
                <a16:creationId xmlns:a16="http://schemas.microsoft.com/office/drawing/2014/main" id="{6EAAADCA-F16A-417E-8946-F08FDC4C8BC3}"/>
              </a:ext>
            </a:extLst>
          </p:cNvPr>
          <p:cNvSpPr txBox="1"/>
          <p:nvPr/>
        </p:nvSpPr>
        <p:spPr>
          <a:xfrm>
            <a:off x="5173870" y="5440145"/>
            <a:ext cx="200376" cy="238912"/>
          </a:xfrm>
          <a:prstGeom prst="rect">
            <a:avLst/>
          </a:prstGeom>
          <a:noFill/>
        </p:spPr>
        <p:txBody>
          <a:bodyPr wrap="non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B6CBD2"/>
                </a:solidFill>
                <a:effectLst/>
                <a:uLnTx/>
                <a:uFillTx/>
                <a:latin typeface="Arial Nova Cond Light"/>
                <a:ea typeface="+mn-ea"/>
                <a:cs typeface="+mn-cs"/>
                <a:sym typeface="Wingdings" panose="05000000000000000000" pitchFamily="2" charset="2"/>
              </a:rPr>
              <a:t></a:t>
            </a:r>
            <a:endParaRPr kumimoji="0" lang="da-DK" sz="1600" b="0" i="0" u="none" strike="noStrike" kern="1200" cap="none" spc="0" normalizeH="0" baseline="0" noProof="0" dirty="0">
              <a:ln>
                <a:noFill/>
              </a:ln>
              <a:solidFill>
                <a:srgbClr val="B6CBD2"/>
              </a:solidFill>
              <a:effectLst/>
              <a:uLnTx/>
              <a:uFillTx/>
              <a:latin typeface="Arial Nova Cond Light"/>
              <a:ea typeface="+mn-ea"/>
              <a:cs typeface="+mn-cs"/>
            </a:endParaRPr>
          </a:p>
        </p:txBody>
      </p:sp>
      <p:sp>
        <p:nvSpPr>
          <p:cNvPr id="82" name="Tekstfelt 81">
            <a:extLst>
              <a:ext uri="{FF2B5EF4-FFF2-40B4-BE49-F238E27FC236}">
                <a16:creationId xmlns:a16="http://schemas.microsoft.com/office/drawing/2014/main" id="{AB22543B-3607-45A9-8E7B-89CF6495AFA7}"/>
              </a:ext>
            </a:extLst>
          </p:cNvPr>
          <p:cNvSpPr txBox="1"/>
          <p:nvPr/>
        </p:nvSpPr>
        <p:spPr>
          <a:xfrm>
            <a:off x="5173870" y="5801528"/>
            <a:ext cx="200376" cy="238912"/>
          </a:xfrm>
          <a:prstGeom prst="rect">
            <a:avLst/>
          </a:prstGeom>
          <a:noFill/>
        </p:spPr>
        <p:txBody>
          <a:bodyPr wrap="non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B6CBD2"/>
                </a:solidFill>
                <a:effectLst/>
                <a:uLnTx/>
                <a:uFillTx/>
                <a:latin typeface="Arial Nova Cond Light"/>
                <a:ea typeface="+mn-ea"/>
                <a:cs typeface="+mn-cs"/>
                <a:sym typeface="Wingdings" panose="05000000000000000000" pitchFamily="2" charset="2"/>
              </a:rPr>
              <a:t></a:t>
            </a:r>
            <a:endParaRPr kumimoji="0" lang="da-DK" sz="1600" b="0" i="0" u="none" strike="noStrike" kern="1200" cap="none" spc="0" normalizeH="0" baseline="0" noProof="0" dirty="0">
              <a:ln>
                <a:noFill/>
              </a:ln>
              <a:solidFill>
                <a:srgbClr val="B6CBD2"/>
              </a:solidFill>
              <a:effectLst/>
              <a:uLnTx/>
              <a:uFillTx/>
              <a:latin typeface="Arial Nova Cond Light"/>
              <a:ea typeface="+mn-ea"/>
              <a:cs typeface="+mn-cs"/>
            </a:endParaRPr>
          </a:p>
        </p:txBody>
      </p:sp>
      <p:sp>
        <p:nvSpPr>
          <p:cNvPr id="83" name="Tekstfelt 82">
            <a:extLst>
              <a:ext uri="{FF2B5EF4-FFF2-40B4-BE49-F238E27FC236}">
                <a16:creationId xmlns:a16="http://schemas.microsoft.com/office/drawing/2014/main" id="{C85250D2-E079-4684-851D-1281CFBE9C74}"/>
              </a:ext>
            </a:extLst>
          </p:cNvPr>
          <p:cNvSpPr txBox="1"/>
          <p:nvPr/>
        </p:nvSpPr>
        <p:spPr>
          <a:xfrm>
            <a:off x="5168700" y="6149807"/>
            <a:ext cx="200376" cy="238912"/>
          </a:xfrm>
          <a:prstGeom prst="rect">
            <a:avLst/>
          </a:prstGeom>
          <a:noFill/>
        </p:spPr>
        <p:txBody>
          <a:bodyPr wrap="non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B6CBD2"/>
                </a:solidFill>
                <a:effectLst/>
                <a:uLnTx/>
                <a:uFillTx/>
                <a:latin typeface="Arial Nova Cond Light"/>
                <a:ea typeface="+mn-ea"/>
                <a:cs typeface="+mn-cs"/>
                <a:sym typeface="Wingdings" panose="05000000000000000000" pitchFamily="2" charset="2"/>
              </a:rPr>
              <a:t></a:t>
            </a:r>
            <a:endParaRPr kumimoji="0" lang="da-DK" sz="1600" b="0" i="0" u="none" strike="noStrike" kern="1200" cap="none" spc="0" normalizeH="0" baseline="0" noProof="0" dirty="0">
              <a:ln>
                <a:noFill/>
              </a:ln>
              <a:solidFill>
                <a:srgbClr val="B6CBD2"/>
              </a:solidFill>
              <a:effectLst/>
              <a:uLnTx/>
              <a:uFillTx/>
              <a:latin typeface="Arial Nova Cond Light"/>
              <a:ea typeface="+mn-ea"/>
              <a:cs typeface="+mn-cs"/>
            </a:endParaRPr>
          </a:p>
        </p:txBody>
      </p:sp>
      <p:sp>
        <p:nvSpPr>
          <p:cNvPr id="84" name="Tekstfelt 83">
            <a:extLst>
              <a:ext uri="{FF2B5EF4-FFF2-40B4-BE49-F238E27FC236}">
                <a16:creationId xmlns:a16="http://schemas.microsoft.com/office/drawing/2014/main" id="{F86F3DA4-101D-4C0E-B816-FC84F6069918}"/>
              </a:ext>
            </a:extLst>
          </p:cNvPr>
          <p:cNvSpPr txBox="1"/>
          <p:nvPr/>
        </p:nvSpPr>
        <p:spPr>
          <a:xfrm>
            <a:off x="5180541" y="4311803"/>
            <a:ext cx="200376" cy="238912"/>
          </a:xfrm>
          <a:prstGeom prst="rect">
            <a:avLst/>
          </a:prstGeom>
          <a:noFill/>
        </p:spPr>
        <p:txBody>
          <a:bodyPr wrap="non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B6CBD2"/>
                </a:solidFill>
                <a:effectLst/>
                <a:uLnTx/>
                <a:uFillTx/>
                <a:latin typeface="Arial Nova Cond Light"/>
                <a:ea typeface="+mn-ea"/>
                <a:cs typeface="+mn-cs"/>
                <a:sym typeface="Wingdings" panose="05000000000000000000" pitchFamily="2" charset="2"/>
              </a:rPr>
              <a:t></a:t>
            </a:r>
            <a:endParaRPr kumimoji="0" lang="da-DK" sz="1600" b="0" i="0" u="none" strike="noStrike" kern="1200" cap="none" spc="0" normalizeH="0" baseline="0" noProof="0" dirty="0">
              <a:ln>
                <a:noFill/>
              </a:ln>
              <a:solidFill>
                <a:srgbClr val="B6CBD2"/>
              </a:solidFill>
              <a:effectLst/>
              <a:uLnTx/>
              <a:uFillTx/>
              <a:latin typeface="Arial Nova Cond Light"/>
              <a:ea typeface="+mn-ea"/>
              <a:cs typeface="+mn-cs"/>
            </a:endParaRPr>
          </a:p>
        </p:txBody>
      </p:sp>
      <p:sp>
        <p:nvSpPr>
          <p:cNvPr id="85" name="Tekstfelt 84">
            <a:extLst>
              <a:ext uri="{FF2B5EF4-FFF2-40B4-BE49-F238E27FC236}">
                <a16:creationId xmlns:a16="http://schemas.microsoft.com/office/drawing/2014/main" id="{01DE7247-4C0B-4636-BF6E-E3A5C7C12FAA}"/>
              </a:ext>
            </a:extLst>
          </p:cNvPr>
          <p:cNvSpPr txBox="1"/>
          <p:nvPr/>
        </p:nvSpPr>
        <p:spPr>
          <a:xfrm>
            <a:off x="5180541" y="6539844"/>
            <a:ext cx="200376" cy="238912"/>
          </a:xfrm>
          <a:prstGeom prst="rect">
            <a:avLst/>
          </a:prstGeom>
          <a:noFill/>
        </p:spPr>
        <p:txBody>
          <a:bodyPr wrap="non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B6CBD2"/>
                </a:solidFill>
                <a:effectLst/>
                <a:uLnTx/>
                <a:uFillTx/>
                <a:latin typeface="Arial Nova Cond Light"/>
                <a:ea typeface="+mn-ea"/>
                <a:cs typeface="+mn-cs"/>
                <a:sym typeface="Wingdings" panose="05000000000000000000" pitchFamily="2" charset="2"/>
              </a:rPr>
              <a:t></a:t>
            </a:r>
            <a:endParaRPr kumimoji="0" lang="da-DK" sz="1600" b="0" i="0" u="none" strike="noStrike" kern="1200" cap="none" spc="0" normalizeH="0" baseline="0" noProof="0" dirty="0">
              <a:ln>
                <a:noFill/>
              </a:ln>
              <a:solidFill>
                <a:srgbClr val="B6CBD2"/>
              </a:solidFill>
              <a:effectLst/>
              <a:uLnTx/>
              <a:uFillTx/>
              <a:latin typeface="Arial Nova Cond Light"/>
              <a:ea typeface="+mn-ea"/>
              <a:cs typeface="+mn-cs"/>
            </a:endParaRPr>
          </a:p>
        </p:txBody>
      </p:sp>
      <p:grpSp>
        <p:nvGrpSpPr>
          <p:cNvPr id="72" name="Gruppe 71">
            <a:extLst>
              <a:ext uri="{FF2B5EF4-FFF2-40B4-BE49-F238E27FC236}">
                <a16:creationId xmlns:a16="http://schemas.microsoft.com/office/drawing/2014/main" id="{775E7A3A-1EE7-4E44-BF8B-084D38489FDE}"/>
              </a:ext>
            </a:extLst>
          </p:cNvPr>
          <p:cNvGrpSpPr/>
          <p:nvPr/>
        </p:nvGrpSpPr>
        <p:grpSpPr>
          <a:xfrm>
            <a:off x="5453807" y="987288"/>
            <a:ext cx="5771435" cy="238783"/>
            <a:chOff x="4657724" y="1031615"/>
            <a:chExt cx="5771435" cy="238783"/>
          </a:xfrm>
        </p:grpSpPr>
        <p:sp>
          <p:nvSpPr>
            <p:cNvPr id="86" name="Rektangel 85">
              <a:extLst>
                <a:ext uri="{FF2B5EF4-FFF2-40B4-BE49-F238E27FC236}">
                  <a16:creationId xmlns:a16="http://schemas.microsoft.com/office/drawing/2014/main" id="{3AF35EEF-E187-4113-907C-85E2442A728F}"/>
                </a:ext>
              </a:extLst>
            </p:cNvPr>
            <p:cNvSpPr/>
            <p:nvPr/>
          </p:nvSpPr>
          <p:spPr>
            <a:xfrm>
              <a:off x="4657724" y="1031615"/>
              <a:ext cx="5771435" cy="238783"/>
            </a:xfrm>
            <a:prstGeom prst="rect">
              <a:avLst/>
            </a:prstGeom>
            <a:solidFill>
              <a:schemeClr val="bg1"/>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Arial Nova Cond Light"/>
                <a:ea typeface="+mn-ea"/>
                <a:cs typeface="+mn-cs"/>
              </a:endParaRPr>
            </a:p>
          </p:txBody>
        </p:sp>
        <p:sp>
          <p:nvSpPr>
            <p:cNvPr id="87" name="Tekstfelt 86">
              <a:extLst>
                <a:ext uri="{FF2B5EF4-FFF2-40B4-BE49-F238E27FC236}">
                  <a16:creationId xmlns:a16="http://schemas.microsoft.com/office/drawing/2014/main" id="{44231F58-7B7A-43FF-BA0A-6F6F1C18DB6B}"/>
                </a:ext>
              </a:extLst>
            </p:cNvPr>
            <p:cNvSpPr txBox="1"/>
            <p:nvPr/>
          </p:nvSpPr>
          <p:spPr>
            <a:xfrm>
              <a:off x="4760543" y="1031615"/>
              <a:ext cx="5088765" cy="238783"/>
            </a:xfrm>
            <a:prstGeom prst="rect">
              <a:avLst/>
            </a:prstGeom>
            <a:noFill/>
          </p:spPr>
          <p:txBody>
            <a:bodyPr wrap="non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B6CBD2"/>
                  </a:solidFill>
                  <a:effectLst/>
                  <a:uLnTx/>
                  <a:uFillTx/>
                  <a:latin typeface="Arial Nova Cond Light"/>
                  <a:ea typeface="+mn-ea"/>
                  <a:cs typeface="+mn-cs"/>
                </a:rPr>
                <a:t>Vejledninger og anbefalinger, fx SST om tidlig opsporing</a:t>
              </a:r>
            </a:p>
          </p:txBody>
        </p:sp>
      </p:grpSp>
      <p:sp>
        <p:nvSpPr>
          <p:cNvPr id="88" name="Tekstfelt 87">
            <a:extLst>
              <a:ext uri="{FF2B5EF4-FFF2-40B4-BE49-F238E27FC236}">
                <a16:creationId xmlns:a16="http://schemas.microsoft.com/office/drawing/2014/main" id="{52335E21-63AE-4EE5-8AD3-FA22443310F4}"/>
              </a:ext>
            </a:extLst>
          </p:cNvPr>
          <p:cNvSpPr txBox="1"/>
          <p:nvPr/>
        </p:nvSpPr>
        <p:spPr>
          <a:xfrm>
            <a:off x="5180903" y="993379"/>
            <a:ext cx="200376" cy="238912"/>
          </a:xfrm>
          <a:prstGeom prst="rect">
            <a:avLst/>
          </a:prstGeom>
          <a:noFill/>
        </p:spPr>
        <p:txBody>
          <a:bodyPr wrap="non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B6CBD2"/>
                </a:solidFill>
                <a:effectLst/>
                <a:uLnTx/>
                <a:uFillTx/>
                <a:latin typeface="Arial Nova Cond Light"/>
                <a:ea typeface="+mn-ea"/>
                <a:cs typeface="+mn-cs"/>
                <a:sym typeface="Wingdings" panose="05000000000000000000" pitchFamily="2" charset="2"/>
              </a:rPr>
              <a:t></a:t>
            </a:r>
            <a:endParaRPr kumimoji="0" lang="da-DK" sz="1600" b="0" i="0" u="none" strike="noStrike" kern="1200" cap="none" spc="0" normalizeH="0" baseline="0" noProof="0" dirty="0">
              <a:ln>
                <a:noFill/>
              </a:ln>
              <a:solidFill>
                <a:srgbClr val="B6CBD2"/>
              </a:solidFill>
              <a:effectLst/>
              <a:uLnTx/>
              <a:uFillTx/>
              <a:latin typeface="Arial Nova Cond Light"/>
              <a:ea typeface="+mn-ea"/>
              <a:cs typeface="+mn-cs"/>
            </a:endParaRPr>
          </a:p>
        </p:txBody>
      </p:sp>
    </p:spTree>
    <p:extLst>
      <p:ext uri="{BB962C8B-B14F-4D97-AF65-F5344CB8AC3E}">
        <p14:creationId xmlns:p14="http://schemas.microsoft.com/office/powerpoint/2010/main" val="4244613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BC414C66-C227-E467-FBB7-DF22EB822940}"/>
              </a:ext>
            </a:extLst>
          </p:cNvPr>
          <p:cNvPicPr>
            <a:picLocks noChangeAspect="1"/>
          </p:cNvPicPr>
          <p:nvPr/>
        </p:nvPicPr>
        <p:blipFill>
          <a:blip r:embed="rId3">
            <a:alphaModFix amt="35000"/>
          </a:blip>
          <a:stretch>
            <a:fillRect/>
          </a:stretch>
        </p:blipFill>
        <p:spPr>
          <a:xfrm>
            <a:off x="-85725" y="-8923"/>
            <a:ext cx="12192000" cy="6858000"/>
          </a:xfrm>
          <a:prstGeom prst="rect">
            <a:avLst/>
          </a:prstGeom>
          <a:solidFill>
            <a:srgbClr val="FFFFFF">
              <a:shade val="85000"/>
            </a:srgbClr>
          </a:solidFill>
          <a:ln w="88900" cap="sq">
            <a:solidFill>
              <a:srgbClr val="FFFFFF"/>
            </a:solidFill>
            <a:miter lim="800000"/>
          </a:ln>
          <a:effectLst>
            <a:glow rad="63500">
              <a:schemeClr val="accent1">
                <a:satMod val="175000"/>
                <a:alpha val="40000"/>
              </a:schemeClr>
            </a:glow>
            <a:outerShdw blurRad="50800" dist="38100" dir="2700000" algn="tl" rotWithShape="0">
              <a:prstClr val="black">
                <a:alpha val="40000"/>
              </a:prstClr>
            </a:outerShdw>
          </a:effectLst>
        </p:spPr>
      </p:pic>
      <p:sp>
        <p:nvSpPr>
          <p:cNvPr id="2" name="Titel 1">
            <a:extLst>
              <a:ext uri="{FF2B5EF4-FFF2-40B4-BE49-F238E27FC236}">
                <a16:creationId xmlns:a16="http://schemas.microsoft.com/office/drawing/2014/main" id="{FC0EADEF-9F3D-4EDB-81BD-1163AA0AB203}"/>
              </a:ext>
            </a:extLst>
          </p:cNvPr>
          <p:cNvSpPr>
            <a:spLocks noGrp="1"/>
          </p:cNvSpPr>
          <p:nvPr>
            <p:ph type="title"/>
          </p:nvPr>
        </p:nvSpPr>
        <p:spPr>
          <a:xfrm>
            <a:off x="647696" y="566060"/>
            <a:ext cx="10896607" cy="406092"/>
          </a:xfrm>
        </p:spPr>
        <p:txBody>
          <a:bodyPr>
            <a:normAutofit/>
          </a:bodyPr>
          <a:lstStyle/>
          <a:p>
            <a:pPr algn="ctr"/>
            <a:r>
              <a:rPr lang="da-DK" sz="4000" b="1" dirty="0"/>
              <a:t>Program - formiddag</a:t>
            </a:r>
          </a:p>
        </p:txBody>
      </p:sp>
      <p:sp>
        <p:nvSpPr>
          <p:cNvPr id="3" name="Pladsholder til indhold 2">
            <a:extLst>
              <a:ext uri="{FF2B5EF4-FFF2-40B4-BE49-F238E27FC236}">
                <a16:creationId xmlns:a16="http://schemas.microsoft.com/office/drawing/2014/main" id="{464FE952-D00A-4E63-9DA1-82A14EE00A90}"/>
              </a:ext>
            </a:extLst>
          </p:cNvPr>
          <p:cNvSpPr>
            <a:spLocks noGrp="1"/>
          </p:cNvSpPr>
          <p:nvPr>
            <p:ph idx="1"/>
          </p:nvPr>
        </p:nvSpPr>
        <p:spPr>
          <a:xfrm>
            <a:off x="209292" y="1547135"/>
            <a:ext cx="12106275" cy="5752972"/>
          </a:xfrm>
        </p:spPr>
        <p:txBody>
          <a:bodyPr/>
          <a:lstStyle/>
          <a:p>
            <a:pPr>
              <a:lnSpc>
                <a:spcPct val="150000"/>
              </a:lnSpc>
            </a:pPr>
            <a:r>
              <a:rPr lang="da-DK" sz="3200" b="1" dirty="0"/>
              <a:t>Kl. 09.00 – 09.30  Ankomst og Morgenbrød</a:t>
            </a:r>
          </a:p>
          <a:p>
            <a:pPr>
              <a:lnSpc>
                <a:spcPct val="150000"/>
              </a:lnSpc>
            </a:pPr>
            <a:r>
              <a:rPr lang="da-DK" sz="3200" b="1" dirty="0"/>
              <a:t>Kl. 09.30 – 09.45  Velkommen </a:t>
            </a:r>
          </a:p>
          <a:p>
            <a:pPr>
              <a:lnSpc>
                <a:spcPct val="150000"/>
              </a:lnSpc>
            </a:pPr>
            <a:r>
              <a:rPr lang="da-DK" sz="3200" b="1" dirty="0"/>
              <a:t>Kl. 09.45 – 10.15  Ny Ældrelov v. Nanna </a:t>
            </a:r>
          </a:p>
          <a:p>
            <a:pPr>
              <a:lnSpc>
                <a:spcPct val="150000"/>
              </a:lnSpc>
            </a:pPr>
            <a:r>
              <a:rPr lang="da-DK" sz="3200" b="1" dirty="0"/>
              <a:t>Kl. 10.15 – 11.00  §§ 119,140 v. Rikke og Mia</a:t>
            </a:r>
          </a:p>
          <a:p>
            <a:pPr>
              <a:lnSpc>
                <a:spcPct val="150000"/>
              </a:lnSpc>
            </a:pPr>
            <a:r>
              <a:rPr lang="da-DK" sz="3200" b="1" dirty="0"/>
              <a:t>Kl. 11.00 – 11.45  Sparring og vidensdeling – grupper</a:t>
            </a:r>
          </a:p>
          <a:p>
            <a:pPr algn="ctr">
              <a:lnSpc>
                <a:spcPct val="250000"/>
              </a:lnSpc>
            </a:pPr>
            <a:r>
              <a:rPr lang="da-DK" sz="3200" b="1" dirty="0"/>
              <a:t>11.45 – 12.30 FROKOST</a:t>
            </a:r>
          </a:p>
          <a:p>
            <a:pPr>
              <a:lnSpc>
                <a:spcPct val="150000"/>
              </a:lnSpc>
            </a:pPr>
            <a:endParaRPr lang="da-DK" sz="1000" dirty="0"/>
          </a:p>
          <a:p>
            <a:pPr>
              <a:lnSpc>
                <a:spcPct val="150000"/>
              </a:lnSpc>
            </a:pPr>
            <a:endParaRPr lang="da-DK" sz="1000" dirty="0"/>
          </a:p>
          <a:p>
            <a:endParaRPr lang="da-DK" dirty="0"/>
          </a:p>
        </p:txBody>
      </p:sp>
    </p:spTree>
    <p:extLst>
      <p:ext uri="{BB962C8B-B14F-4D97-AF65-F5344CB8AC3E}">
        <p14:creationId xmlns:p14="http://schemas.microsoft.com/office/powerpoint/2010/main" val="2858923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D69B7D-88F5-47F1-9CE4-B2CB97452217}"/>
              </a:ext>
            </a:extLst>
          </p:cNvPr>
          <p:cNvSpPr>
            <a:spLocks noGrp="1"/>
          </p:cNvSpPr>
          <p:nvPr>
            <p:ph type="title"/>
          </p:nvPr>
        </p:nvSpPr>
        <p:spPr>
          <a:xfrm>
            <a:off x="191729" y="283471"/>
            <a:ext cx="11533240" cy="704671"/>
          </a:xfrm>
          <a:ln>
            <a:solidFill>
              <a:schemeClr val="tx1"/>
            </a:solidFill>
          </a:ln>
        </p:spPr>
        <p:txBody>
          <a:bodyPr/>
          <a:lstStyle/>
          <a:p>
            <a:pPr algn="ctr"/>
            <a:r>
              <a:rPr lang="da-DK" dirty="0"/>
              <a:t>Fire indsatsmål</a:t>
            </a:r>
          </a:p>
        </p:txBody>
      </p:sp>
      <p:sp>
        <p:nvSpPr>
          <p:cNvPr id="4" name="Pladsholder til slidenummer 3">
            <a:extLst>
              <a:ext uri="{FF2B5EF4-FFF2-40B4-BE49-F238E27FC236}">
                <a16:creationId xmlns:a16="http://schemas.microsoft.com/office/drawing/2014/main" id="{47769EA8-EEA6-40EE-BE79-FAD6DE5B4F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ts val="0"/>
              </a:spcAft>
              <a:buClrTx/>
              <a:buSzTx/>
              <a:buFontTx/>
              <a:buNone/>
              <a:tabLst/>
              <a:defRPr/>
            </a:pPr>
            <a:fld id="{406A62B3-44A3-438B-BFA8-182113035C79}" type="slidenum">
              <a:rPr kumimoji="0" lang="da-DK" sz="1000" b="0" i="0" u="none" strike="noStrike" kern="1200" cap="none" spc="0" normalizeH="0" baseline="0" noProof="0" smtClean="0">
                <a:ln>
                  <a:noFill/>
                </a:ln>
                <a:solidFill>
                  <a:srgbClr val="03001E"/>
                </a:solidFill>
                <a:effectLst/>
                <a:uLnTx/>
                <a:uFillTx/>
                <a:latin typeface="Arial Nova Cond Light"/>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20</a:t>
            </a:fld>
            <a:endParaRPr kumimoji="0" lang="da-DK" sz="1000" b="0" i="0" u="none" strike="noStrike" kern="1200" cap="none" spc="0" normalizeH="0" baseline="0" noProof="0" dirty="0">
              <a:ln>
                <a:noFill/>
              </a:ln>
              <a:solidFill>
                <a:srgbClr val="03001E"/>
              </a:solidFill>
              <a:effectLst/>
              <a:uLnTx/>
              <a:uFillTx/>
              <a:latin typeface="Arial Nova Cond Light"/>
              <a:ea typeface="+mn-ea"/>
              <a:cs typeface="+mn-cs"/>
            </a:endParaRPr>
          </a:p>
        </p:txBody>
      </p:sp>
      <p:sp>
        <p:nvSpPr>
          <p:cNvPr id="6" name="Tekstfelt 5">
            <a:extLst>
              <a:ext uri="{FF2B5EF4-FFF2-40B4-BE49-F238E27FC236}">
                <a16:creationId xmlns:a16="http://schemas.microsoft.com/office/drawing/2014/main" id="{5557CA87-6662-41F8-8676-6064771E48D1}"/>
              </a:ext>
            </a:extLst>
          </p:cNvPr>
          <p:cNvSpPr txBox="1"/>
          <p:nvPr/>
        </p:nvSpPr>
        <p:spPr>
          <a:xfrm>
            <a:off x="191729" y="1330017"/>
            <a:ext cx="3094839" cy="3631763"/>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0" normalizeH="0" baseline="0" noProof="0" dirty="0">
                <a:ln>
                  <a:noFill/>
                </a:ln>
                <a:solidFill>
                  <a:srgbClr val="03001E"/>
                </a:solidFill>
                <a:effectLst/>
                <a:uLnTx/>
                <a:uFillTx/>
                <a:latin typeface="Arial Nova Cond Light"/>
                <a:ea typeface="+mn-ea"/>
                <a:cs typeface="+mn-cs"/>
              </a:rPr>
              <a:t>1.0 Vi skriver de vigtigste oplysninger én gang [forbedring af dokumentationsøjeblikket]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Det opleves nemt at videregive sin viden om borgeren til den næste kollega og opfylde de krav, der stilles i lovgivningen til dokumentation</a:t>
            </a:r>
          </a:p>
        </p:txBody>
      </p:sp>
      <p:sp>
        <p:nvSpPr>
          <p:cNvPr id="9" name="Tekstfelt 8">
            <a:extLst>
              <a:ext uri="{FF2B5EF4-FFF2-40B4-BE49-F238E27FC236}">
                <a16:creationId xmlns:a16="http://schemas.microsoft.com/office/drawing/2014/main" id="{AB389090-2FEF-465A-A4D5-8DF1B0B7D041}"/>
              </a:ext>
            </a:extLst>
          </p:cNvPr>
          <p:cNvSpPr txBox="1"/>
          <p:nvPr/>
        </p:nvSpPr>
        <p:spPr>
          <a:xfrm>
            <a:off x="3350205" y="1330017"/>
            <a:ext cx="2787445" cy="335476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0" normalizeH="0" baseline="0" noProof="0" dirty="0">
                <a:ln>
                  <a:noFill/>
                </a:ln>
                <a:solidFill>
                  <a:srgbClr val="03001E"/>
                </a:solidFill>
                <a:effectLst/>
                <a:uLnTx/>
                <a:uFillTx/>
                <a:latin typeface="Arial Nova Cond Light"/>
                <a:ea typeface="+mn-ea"/>
                <a:cs typeface="+mn-cs"/>
              </a:rPr>
              <a:t>2.0 Relevant viden om borgeren kan findes i simple overblik [forbedring af læseøjeblikket]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Det skal opleves let at finde den tilgængelige viden om borgeren i simple overblik og en intuitiv brugergrænseflade</a:t>
            </a:r>
          </a:p>
        </p:txBody>
      </p:sp>
      <p:sp>
        <p:nvSpPr>
          <p:cNvPr id="10" name="Tekstfelt 9">
            <a:extLst>
              <a:ext uri="{FF2B5EF4-FFF2-40B4-BE49-F238E27FC236}">
                <a16:creationId xmlns:a16="http://schemas.microsoft.com/office/drawing/2014/main" id="{9841A001-43C0-4748-980F-A43EB9F8C7DB}"/>
              </a:ext>
            </a:extLst>
          </p:cNvPr>
          <p:cNvSpPr txBox="1"/>
          <p:nvPr/>
        </p:nvSpPr>
        <p:spPr>
          <a:xfrm>
            <a:off x="6250724" y="1330017"/>
            <a:ext cx="2654710" cy="5416868"/>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0" normalizeH="0" baseline="0" noProof="0" dirty="0">
                <a:ln>
                  <a:noFill/>
                </a:ln>
                <a:solidFill>
                  <a:srgbClr val="03001E"/>
                </a:solidFill>
                <a:effectLst/>
                <a:uLnTx/>
                <a:uFillTx/>
                <a:latin typeface="Arial Nova Cond Light"/>
                <a:ea typeface="+mn-ea"/>
                <a:cs typeface="+mn-cs"/>
              </a:rPr>
              <a:t>3.0 Lokal forankring og anvendelse af data i centrum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Fælles Sprog III er implementeret forskelligt i kommunerne, og udfaldsrummene for dokumentation har været for mange. Der skal være fokus på den lokale forankring og ledelsens rolle, og de muligheder, der er for at anvende data til kvalitetsudvikling og ledelsesinformation.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3001E"/>
              </a:solidFill>
              <a:effectLst/>
              <a:uLnTx/>
              <a:uFillTx/>
              <a:latin typeface="Arial Nova Cond Light"/>
              <a:ea typeface="+mn-ea"/>
              <a:cs typeface="+mn-cs"/>
            </a:endParaRPr>
          </a:p>
        </p:txBody>
      </p:sp>
      <p:sp>
        <p:nvSpPr>
          <p:cNvPr id="11" name="Tekstfelt 10">
            <a:extLst>
              <a:ext uri="{FF2B5EF4-FFF2-40B4-BE49-F238E27FC236}">
                <a16:creationId xmlns:a16="http://schemas.microsoft.com/office/drawing/2014/main" id="{6DAFDBC5-EF75-40E3-83A6-1CE7357A368A}"/>
              </a:ext>
            </a:extLst>
          </p:cNvPr>
          <p:cNvSpPr txBox="1"/>
          <p:nvPr/>
        </p:nvSpPr>
        <p:spPr>
          <a:xfrm>
            <a:off x="9018508" y="1330017"/>
            <a:ext cx="2403987" cy="390876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0" normalizeH="0" baseline="0" noProof="0" dirty="0">
                <a:ln>
                  <a:noFill/>
                </a:ln>
                <a:solidFill>
                  <a:srgbClr val="03001E"/>
                </a:solidFill>
                <a:effectLst/>
                <a:uLnTx/>
                <a:uFillTx/>
                <a:latin typeface="Arial Nova Cond Light"/>
                <a:ea typeface="+mn-ea"/>
                <a:cs typeface="+mn-cs"/>
              </a:rPr>
              <a:t>4.0 Gennemsigtighed i krav til dokumentation fra statslige tilsyn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Der skal være større tillid til den dokumentation, der er, således at medarbejderne ikke dokumenterer flere gange af hensyn til tilsynet.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3001E"/>
              </a:solidFill>
              <a:effectLst/>
              <a:uLnTx/>
              <a:uFillTx/>
              <a:latin typeface="Arial Nova Cond Light"/>
              <a:ea typeface="+mn-ea"/>
              <a:cs typeface="+mn-cs"/>
            </a:endParaRPr>
          </a:p>
        </p:txBody>
      </p:sp>
    </p:spTree>
    <p:extLst>
      <p:ext uri="{BB962C8B-B14F-4D97-AF65-F5344CB8AC3E}">
        <p14:creationId xmlns:p14="http://schemas.microsoft.com/office/powerpoint/2010/main" val="17349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C0501E26-17D6-49F6-A247-7E4FA99E1252}"/>
              </a:ext>
            </a:extLst>
          </p:cNvPr>
          <p:cNvSpPr txBox="1"/>
          <p:nvPr/>
        </p:nvSpPr>
        <p:spPr>
          <a:xfrm>
            <a:off x="64008" y="310896"/>
            <a:ext cx="8577072" cy="246158"/>
          </a:xfrm>
          <a:prstGeom prst="rect">
            <a:avLst/>
          </a:prstGeom>
          <a:noFill/>
        </p:spPr>
        <p:txBody>
          <a:bodyPr wrap="squar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600" b="0" i="0" u="none" strike="noStrike" kern="1200" cap="none" spc="0" normalizeH="0" baseline="0" noProof="0">
                <a:ln>
                  <a:noFill/>
                </a:ln>
                <a:solidFill>
                  <a:srgbClr val="003B7A"/>
                </a:solidFill>
                <a:effectLst/>
                <a:uLnTx/>
                <a:uFillTx/>
                <a:latin typeface="Arial Black" panose="020B0A04020102020204" pitchFamily="34" charset="0"/>
                <a:ea typeface="+mn-ea"/>
                <a:cs typeface="+mn-cs"/>
              </a:rPr>
              <a:t>Program</a:t>
            </a:r>
            <a:r>
              <a:rPr kumimoji="0" lang="da-DK" sz="1600" b="0" i="0" u="none" strike="noStrike" kern="1200" cap="none" spc="0" normalizeH="0" baseline="0" noProof="0" dirty="0">
                <a:ln>
                  <a:noFill/>
                </a:ln>
                <a:solidFill>
                  <a:srgbClr val="003B7A"/>
                </a:solidFill>
                <a:effectLst/>
                <a:uLnTx/>
                <a:uFillTx/>
                <a:latin typeface="Arial Black" panose="020B0A04020102020204" pitchFamily="34" charset="0"/>
                <a:ea typeface="+mn-ea"/>
                <a:cs typeface="+mn-cs"/>
              </a:rPr>
              <a:t>: Dokumentation med mening</a:t>
            </a:r>
          </a:p>
        </p:txBody>
      </p:sp>
      <p:sp>
        <p:nvSpPr>
          <p:cNvPr id="5" name="Rektangel 4">
            <a:extLst>
              <a:ext uri="{FF2B5EF4-FFF2-40B4-BE49-F238E27FC236}">
                <a16:creationId xmlns:a16="http://schemas.microsoft.com/office/drawing/2014/main" id="{1EA693BB-0359-4498-A457-7AE412BF6137}"/>
              </a:ext>
            </a:extLst>
          </p:cNvPr>
          <p:cNvSpPr/>
          <p:nvPr/>
        </p:nvSpPr>
        <p:spPr>
          <a:xfrm>
            <a:off x="0" y="623955"/>
            <a:ext cx="12192000" cy="45719"/>
          </a:xfrm>
          <a:prstGeom prst="rect">
            <a:avLst/>
          </a:prstGeom>
          <a:solidFill>
            <a:srgbClr val="A2D0EA"/>
          </a:solidFill>
          <a:ln>
            <a:solidFill>
              <a:srgbClr val="A2D0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Tekstfelt 5">
            <a:extLst>
              <a:ext uri="{FF2B5EF4-FFF2-40B4-BE49-F238E27FC236}">
                <a16:creationId xmlns:a16="http://schemas.microsoft.com/office/drawing/2014/main" id="{EF2F1D2C-8A27-4262-972F-5173AF4A0391}"/>
              </a:ext>
            </a:extLst>
          </p:cNvPr>
          <p:cNvSpPr txBox="1"/>
          <p:nvPr/>
        </p:nvSpPr>
        <p:spPr>
          <a:xfrm>
            <a:off x="74241" y="758885"/>
            <a:ext cx="987552" cy="782907"/>
          </a:xfrm>
          <a:prstGeom prst="rect">
            <a:avLst/>
          </a:prstGeom>
          <a:noFill/>
        </p:spPr>
        <p:txBody>
          <a:bodyPr wrap="squar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black"/>
                </a:solidFill>
                <a:effectLst/>
                <a:uLnTx/>
                <a:uFillTx/>
                <a:latin typeface="Arial" panose="020B0604020202020204"/>
                <a:ea typeface="+mn-ea"/>
                <a:cs typeface="+mn-cs"/>
              </a:rPr>
              <a:t>MÅL</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900" b="0" i="0" u="none" strike="noStrike" kern="1200" cap="none" spc="0" normalizeH="0" baseline="0" noProof="0" dirty="0">
                <a:ln>
                  <a:noFill/>
                </a:ln>
                <a:solidFill>
                  <a:prstClr val="black"/>
                </a:solidFill>
                <a:effectLst/>
                <a:uLnTx/>
                <a:uFillTx/>
                <a:latin typeface="Arial" panose="020B0604020202020204"/>
                <a:ea typeface="+mn-ea"/>
                <a:cs typeface="+mn-cs"/>
              </a:rPr>
              <a:t>Hvad vil vi gerne opnå?</a:t>
            </a:r>
          </a:p>
          <a:p>
            <a:pPr marL="0" marR="0" lvl="0" indent="0" algn="l"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Tekstfelt 6">
            <a:extLst>
              <a:ext uri="{FF2B5EF4-FFF2-40B4-BE49-F238E27FC236}">
                <a16:creationId xmlns:a16="http://schemas.microsoft.com/office/drawing/2014/main" id="{1FC82E90-45A2-49E0-A1E8-816F435924DA}"/>
              </a:ext>
            </a:extLst>
          </p:cNvPr>
          <p:cNvSpPr txBox="1"/>
          <p:nvPr/>
        </p:nvSpPr>
        <p:spPr>
          <a:xfrm>
            <a:off x="74241" y="1953438"/>
            <a:ext cx="868680" cy="822405"/>
          </a:xfrm>
          <a:prstGeom prst="rect">
            <a:avLst/>
          </a:prstGeom>
          <a:noFill/>
        </p:spPr>
        <p:txBody>
          <a:bodyPr wrap="squar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black"/>
                </a:solidFill>
                <a:effectLst/>
                <a:uLnTx/>
                <a:uFillTx/>
                <a:latin typeface="Arial" panose="020B0604020202020204"/>
                <a:ea typeface="+mn-ea"/>
                <a:cs typeface="+mn-cs"/>
              </a:rPr>
              <a:t>INDSATS</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900" b="0" i="0" u="none" strike="noStrike" kern="1200" cap="none" spc="0" normalizeH="0" baseline="0" noProof="0" dirty="0">
                <a:ln>
                  <a:noFill/>
                </a:ln>
                <a:solidFill>
                  <a:prstClr val="black"/>
                </a:solidFill>
                <a:effectLst/>
                <a:uLnTx/>
                <a:uFillTx/>
                <a:latin typeface="Arial" panose="020B0604020202020204"/>
                <a:ea typeface="+mn-ea"/>
                <a:cs typeface="+mn-cs"/>
              </a:rPr>
              <a:t>Hvilke initiativer sætter vi i gang for at opnå vores mål?</a:t>
            </a:r>
          </a:p>
        </p:txBody>
      </p:sp>
      <p:sp>
        <p:nvSpPr>
          <p:cNvPr id="8" name="Rektangel 7">
            <a:extLst>
              <a:ext uri="{FF2B5EF4-FFF2-40B4-BE49-F238E27FC236}">
                <a16:creationId xmlns:a16="http://schemas.microsoft.com/office/drawing/2014/main" id="{23DC8A20-E680-470B-BE09-3850F6F84630}"/>
              </a:ext>
            </a:extLst>
          </p:cNvPr>
          <p:cNvSpPr/>
          <p:nvPr/>
        </p:nvSpPr>
        <p:spPr>
          <a:xfrm>
            <a:off x="-2" y="1872624"/>
            <a:ext cx="12192000" cy="45719"/>
          </a:xfrm>
          <a:prstGeom prst="rect">
            <a:avLst/>
          </a:prstGeom>
          <a:solidFill>
            <a:srgbClr val="A2D0EA"/>
          </a:solidFill>
          <a:ln>
            <a:solidFill>
              <a:srgbClr val="A2D0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Tekstfelt 8">
            <a:extLst>
              <a:ext uri="{FF2B5EF4-FFF2-40B4-BE49-F238E27FC236}">
                <a16:creationId xmlns:a16="http://schemas.microsoft.com/office/drawing/2014/main" id="{5D232F0C-A833-4E9D-930C-3FFE393564D5}"/>
              </a:ext>
            </a:extLst>
          </p:cNvPr>
          <p:cNvSpPr txBox="1"/>
          <p:nvPr/>
        </p:nvSpPr>
        <p:spPr>
          <a:xfrm>
            <a:off x="1133855" y="680980"/>
            <a:ext cx="2601490" cy="1162113"/>
          </a:xfrm>
          <a:prstGeom prst="rect">
            <a:avLst/>
          </a:prstGeom>
          <a:noFill/>
          <a:ln>
            <a:solidFill>
              <a:schemeClr val="bg1"/>
            </a:solid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prstClr val="black"/>
                </a:solidFill>
                <a:effectLst/>
                <a:uLnTx/>
                <a:uFillTx/>
                <a:latin typeface="Arial" panose="020B0604020202020204"/>
                <a:ea typeface="+mn-ea"/>
                <a:cs typeface="+mn-cs"/>
              </a:rPr>
              <a:t>1.0 Vi skriver de vigtigste oplysninger én gang [forbedring af dokumentationsøjeblikket]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dirty="0">
                <a:ln>
                  <a:noFill/>
                </a:ln>
                <a:solidFill>
                  <a:prstClr val="black"/>
                </a:solidFill>
                <a:effectLst/>
                <a:uLnTx/>
                <a:uFillTx/>
                <a:latin typeface="Arial" panose="020B0604020202020204"/>
                <a:ea typeface="+mn-ea"/>
                <a:cs typeface="+mn-cs"/>
              </a:rPr>
              <a:t>Det opleves nemt at videregive sin viden om borgeren til den næste kollega og opfylde de krav, der stilles i lovgivningen til dokumentation.  </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003B7A"/>
                </a:solidFill>
                <a:effectLst/>
                <a:uLnTx/>
                <a:uFillTx/>
                <a:latin typeface="Arial" panose="020B0604020202020204"/>
                <a:ea typeface="+mn-ea"/>
                <a:cs typeface="+mn-cs"/>
              </a:rPr>
              <a:t>  </a:t>
            </a:r>
          </a:p>
        </p:txBody>
      </p:sp>
      <p:sp>
        <p:nvSpPr>
          <p:cNvPr id="10" name="Tekstfelt 9">
            <a:extLst>
              <a:ext uri="{FF2B5EF4-FFF2-40B4-BE49-F238E27FC236}">
                <a16:creationId xmlns:a16="http://schemas.microsoft.com/office/drawing/2014/main" id="{61F6F378-49AE-43F6-9C8F-C2A82FA73A45}"/>
              </a:ext>
            </a:extLst>
          </p:cNvPr>
          <p:cNvSpPr txBox="1"/>
          <p:nvPr/>
        </p:nvSpPr>
        <p:spPr>
          <a:xfrm>
            <a:off x="3783656" y="680980"/>
            <a:ext cx="2150797" cy="923330"/>
          </a:xfrm>
          <a:prstGeom prst="rect">
            <a:avLst/>
          </a:prstGeom>
          <a:noFill/>
          <a:ln>
            <a:solidFill>
              <a:schemeClr val="bg1"/>
            </a:solid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prstClr val="black"/>
                </a:solidFill>
                <a:effectLst/>
                <a:uLnTx/>
                <a:uFillTx/>
                <a:latin typeface="Arial" panose="020B0604020202020204"/>
                <a:ea typeface="+mn-ea"/>
                <a:cs typeface="+mn-cs"/>
              </a:rPr>
              <a:t>2.0 Relevant viden om borgeren kan findes i simple overblik [forbedring af læseøjeblikket]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dirty="0">
                <a:ln>
                  <a:noFill/>
                </a:ln>
                <a:solidFill>
                  <a:prstClr val="black"/>
                </a:solidFill>
                <a:effectLst/>
                <a:uLnTx/>
                <a:uFillTx/>
                <a:latin typeface="Arial" panose="020B0604020202020204"/>
                <a:ea typeface="+mn-ea"/>
                <a:cs typeface="+mn-cs"/>
              </a:rPr>
              <a:t>Det skal opleves let at finde den tilgængelige viden om borgeren i simple overblik og en intuitiv brugergrænseflade</a:t>
            </a:r>
          </a:p>
        </p:txBody>
      </p:sp>
      <p:sp>
        <p:nvSpPr>
          <p:cNvPr id="11" name="Tekstfelt 10">
            <a:extLst>
              <a:ext uri="{FF2B5EF4-FFF2-40B4-BE49-F238E27FC236}">
                <a16:creationId xmlns:a16="http://schemas.microsoft.com/office/drawing/2014/main" id="{42874930-A60B-4359-A575-D90D494AF9C0}"/>
              </a:ext>
            </a:extLst>
          </p:cNvPr>
          <p:cNvSpPr txBox="1"/>
          <p:nvPr/>
        </p:nvSpPr>
        <p:spPr>
          <a:xfrm>
            <a:off x="6427362" y="709734"/>
            <a:ext cx="3018390" cy="1031051"/>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prstClr val="black"/>
                </a:solidFill>
                <a:effectLst/>
                <a:uLnTx/>
                <a:uFillTx/>
                <a:latin typeface="Arial" panose="020B0604020202020204"/>
                <a:ea typeface="+mn-ea"/>
                <a:cs typeface="+mn-cs"/>
              </a:rPr>
              <a:t>3.0 Lokal forankring og anvendelse af data i centrum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dirty="0">
                <a:ln>
                  <a:noFill/>
                </a:ln>
                <a:solidFill>
                  <a:prstClr val="black"/>
                </a:solidFill>
                <a:effectLst/>
                <a:uLnTx/>
                <a:uFillTx/>
                <a:latin typeface="Arial" panose="020B0604020202020204"/>
                <a:ea typeface="+mn-ea"/>
                <a:cs typeface="+mn-cs"/>
              </a:rPr>
              <a:t>Fælles Sprog III er implementeret forskelligt i kommunerne, og udfaldsrummene for dokumentation har været for mange. Der skal være fokus på den lokale forankring og ledelsens rolle, og de muligheder, der er for at anvende data til kvalitetsudvikling og ledelsesinformation. </a:t>
            </a:r>
          </a:p>
        </p:txBody>
      </p:sp>
      <p:sp>
        <p:nvSpPr>
          <p:cNvPr id="12" name="Tekstfelt 11">
            <a:extLst>
              <a:ext uri="{FF2B5EF4-FFF2-40B4-BE49-F238E27FC236}">
                <a16:creationId xmlns:a16="http://schemas.microsoft.com/office/drawing/2014/main" id="{BE29D4FB-3A00-4913-85CB-33B02891E594}"/>
              </a:ext>
            </a:extLst>
          </p:cNvPr>
          <p:cNvSpPr txBox="1"/>
          <p:nvPr/>
        </p:nvSpPr>
        <p:spPr>
          <a:xfrm>
            <a:off x="9711146" y="737593"/>
            <a:ext cx="2322357" cy="892552"/>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prstClr val="black"/>
                </a:solidFill>
                <a:effectLst/>
                <a:uLnTx/>
                <a:uFillTx/>
                <a:latin typeface="Arial" panose="020B0604020202020204"/>
                <a:ea typeface="+mn-ea"/>
                <a:cs typeface="+mn-cs"/>
              </a:rPr>
              <a:t>4.0 Gennemsigtighed i krav til dokumentation fra statslige tilsyn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dirty="0">
                <a:ln>
                  <a:noFill/>
                </a:ln>
                <a:solidFill>
                  <a:prstClr val="black"/>
                </a:solidFill>
                <a:effectLst/>
                <a:uLnTx/>
                <a:uFillTx/>
                <a:latin typeface="Arial" panose="020B0604020202020204"/>
                <a:ea typeface="+mn-ea"/>
                <a:cs typeface="+mn-cs"/>
              </a:rPr>
              <a:t>Der skal være større tillid til den dokumentation, der er, således at medarbejderne ikke dokumenterer flere gange af hensyn til tilsynet.</a:t>
            </a:r>
          </a:p>
        </p:txBody>
      </p:sp>
      <p:cxnSp>
        <p:nvCxnSpPr>
          <p:cNvPr id="13" name="Lige forbindelse 49">
            <a:extLst>
              <a:ext uri="{FF2B5EF4-FFF2-40B4-BE49-F238E27FC236}">
                <a16:creationId xmlns:a16="http://schemas.microsoft.com/office/drawing/2014/main" id="{08F1F262-1120-468A-AF2D-535530298079}"/>
              </a:ext>
            </a:extLst>
          </p:cNvPr>
          <p:cNvCxnSpPr>
            <a:cxnSpLocks/>
          </p:cNvCxnSpPr>
          <p:nvPr/>
        </p:nvCxnSpPr>
        <p:spPr>
          <a:xfrm>
            <a:off x="1061794" y="680980"/>
            <a:ext cx="0" cy="6177020"/>
          </a:xfrm>
          <a:prstGeom prst="line">
            <a:avLst/>
          </a:prstGeom>
          <a:ln w="9525">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cxnSp>
        <p:nvCxnSpPr>
          <p:cNvPr id="17" name="Lige forbindelse 49">
            <a:extLst>
              <a:ext uri="{FF2B5EF4-FFF2-40B4-BE49-F238E27FC236}">
                <a16:creationId xmlns:a16="http://schemas.microsoft.com/office/drawing/2014/main" id="{E42099AC-BDB6-4B0C-B6BA-857934DB19A4}"/>
              </a:ext>
            </a:extLst>
          </p:cNvPr>
          <p:cNvCxnSpPr>
            <a:cxnSpLocks/>
          </p:cNvCxnSpPr>
          <p:nvPr/>
        </p:nvCxnSpPr>
        <p:spPr>
          <a:xfrm>
            <a:off x="3655641" y="669674"/>
            <a:ext cx="0" cy="6177020"/>
          </a:xfrm>
          <a:prstGeom prst="line">
            <a:avLst/>
          </a:prstGeom>
          <a:ln w="9525">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cxnSp>
        <p:nvCxnSpPr>
          <p:cNvPr id="18" name="Lige forbindelse 49">
            <a:extLst>
              <a:ext uri="{FF2B5EF4-FFF2-40B4-BE49-F238E27FC236}">
                <a16:creationId xmlns:a16="http://schemas.microsoft.com/office/drawing/2014/main" id="{B1FEC7BA-2978-4111-B0B1-C8F92DEB63AD}"/>
              </a:ext>
            </a:extLst>
          </p:cNvPr>
          <p:cNvCxnSpPr>
            <a:cxnSpLocks/>
          </p:cNvCxnSpPr>
          <p:nvPr/>
        </p:nvCxnSpPr>
        <p:spPr>
          <a:xfrm>
            <a:off x="6325690" y="669674"/>
            <a:ext cx="0" cy="6177020"/>
          </a:xfrm>
          <a:prstGeom prst="line">
            <a:avLst/>
          </a:prstGeom>
          <a:ln w="9525">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cxnSp>
        <p:nvCxnSpPr>
          <p:cNvPr id="19" name="Lige forbindelse 49">
            <a:extLst>
              <a:ext uri="{FF2B5EF4-FFF2-40B4-BE49-F238E27FC236}">
                <a16:creationId xmlns:a16="http://schemas.microsoft.com/office/drawing/2014/main" id="{52808471-49AB-415D-B168-F76DE39614DA}"/>
              </a:ext>
            </a:extLst>
          </p:cNvPr>
          <p:cNvCxnSpPr>
            <a:cxnSpLocks/>
          </p:cNvCxnSpPr>
          <p:nvPr/>
        </p:nvCxnSpPr>
        <p:spPr>
          <a:xfrm>
            <a:off x="9635818" y="680980"/>
            <a:ext cx="0" cy="6177020"/>
          </a:xfrm>
          <a:prstGeom prst="line">
            <a:avLst/>
          </a:prstGeom>
          <a:ln w="9525">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sp>
        <p:nvSpPr>
          <p:cNvPr id="20" name="Tekstfelt 19">
            <a:extLst>
              <a:ext uri="{FF2B5EF4-FFF2-40B4-BE49-F238E27FC236}">
                <a16:creationId xmlns:a16="http://schemas.microsoft.com/office/drawing/2014/main" id="{0790B61C-B8A3-4B1A-81A0-FEA20873F355}"/>
              </a:ext>
            </a:extLst>
          </p:cNvPr>
          <p:cNvSpPr txBox="1"/>
          <p:nvPr/>
        </p:nvSpPr>
        <p:spPr>
          <a:xfrm>
            <a:off x="1141041" y="1953438"/>
            <a:ext cx="2449501" cy="1325876"/>
          </a:xfrm>
          <a:prstGeom prst="rect">
            <a:avLst/>
          </a:prstGeom>
          <a:noFill/>
          <a:ln>
            <a:solidFill>
              <a:srgbClr val="92D050"/>
            </a:solidFill>
          </a:ln>
        </p:spPr>
        <p:txBody>
          <a:bodyPr wrap="squar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900" b="1" i="0" u="none" strike="noStrike" kern="1200" cap="none" spc="0" normalizeH="0" baseline="0" noProof="0" dirty="0">
                <a:ln>
                  <a:noFill/>
                </a:ln>
                <a:solidFill>
                  <a:srgbClr val="003B7A"/>
                </a:solidFill>
                <a:effectLst/>
                <a:uLnTx/>
                <a:uFillTx/>
                <a:latin typeface="Arial" panose="020B0604020202020204"/>
                <a:ea typeface="+mn-ea"/>
                <a:cs typeface="+mn-cs"/>
              </a:rPr>
              <a:t>1.1 En simplere dokumentationsmetode</a:t>
            </a:r>
          </a:p>
          <a:p>
            <a:pPr marL="0" marR="0" lvl="0" indent="0" algn="l" defTabSz="914400" rtl="0" eaLnBrk="1" fontAlgn="auto" latinLnBrk="0" hangingPunct="1">
              <a:lnSpc>
                <a:spcPts val="1200"/>
              </a:lnSpc>
              <a:spcBef>
                <a:spcPts val="0"/>
              </a:spcBef>
              <a:spcAft>
                <a:spcPts val="0"/>
              </a:spcAft>
              <a:buClrTx/>
              <a:buSzTx/>
              <a:buFontTx/>
              <a:buNone/>
              <a:tabLst/>
              <a:defRPr/>
            </a:pPr>
            <a:r>
              <a:rPr kumimoji="0" lang="da-DK" sz="900" b="0" i="0" u="none" strike="noStrike" kern="1200" cap="none" spc="0" normalizeH="0" baseline="0" noProof="0" dirty="0">
                <a:ln>
                  <a:noFill/>
                </a:ln>
                <a:solidFill>
                  <a:srgbClr val="0084C9">
                    <a:lumMod val="50000"/>
                  </a:srgbClr>
                </a:solidFill>
                <a:effectLst/>
                <a:uLnTx/>
                <a:uFillTx/>
                <a:latin typeface="Arial" panose="020B0604020202020204" pitchFamily="34" charset="0"/>
                <a:ea typeface="Arial" panose="020B0604020202020204" pitchFamily="34" charset="0"/>
                <a:cs typeface="Times New Roman" panose="02020603050405020304" pitchFamily="18" charset="0"/>
              </a:rPr>
              <a:t>FSIII-metoden skal være lettere af forstå. Det skal være tydeligere, hvor man skal dokumentere hvad, og hvad der er krav om at dokumentere. </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900" b="0" i="0" u="none" strike="noStrike" kern="1200" cap="none" spc="0" normalizeH="0" baseline="0" noProof="0" dirty="0">
                <a:ln>
                  <a:noFill/>
                </a:ln>
                <a:solidFill>
                  <a:srgbClr val="0084C9">
                    <a:lumMod val="50000"/>
                  </a:srgbClr>
                </a:solidFill>
                <a:effectLst/>
                <a:uLnTx/>
                <a:uFillTx/>
                <a:latin typeface="Arial" panose="020B0604020202020204"/>
                <a:ea typeface="+mn-ea"/>
                <a:cs typeface="+mn-cs"/>
              </a:rPr>
              <a:t>Samtidig skal regeringen sikre ens dokumentationslogik på tværs af service –og sundhedslov.</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900" b="0" i="0" u="none" strike="noStrike" kern="1200" cap="none" spc="0" normalizeH="0" baseline="0" noProof="0" dirty="0">
                <a:ln>
                  <a:noFill/>
                </a:ln>
                <a:solidFill>
                  <a:srgbClr val="003B7A"/>
                </a:solidFill>
                <a:effectLst/>
                <a:uLnTx/>
                <a:uFillTx/>
                <a:latin typeface="Arial" panose="020B0604020202020204"/>
                <a:ea typeface="+mn-ea"/>
                <a:cs typeface="+mn-cs"/>
              </a:rPr>
              <a:t> </a:t>
            </a:r>
          </a:p>
        </p:txBody>
      </p:sp>
      <p:sp>
        <p:nvSpPr>
          <p:cNvPr id="21" name="Tekstfelt 20">
            <a:extLst>
              <a:ext uri="{FF2B5EF4-FFF2-40B4-BE49-F238E27FC236}">
                <a16:creationId xmlns:a16="http://schemas.microsoft.com/office/drawing/2014/main" id="{7FC92889-4862-41E7-9EF3-433DFB049487}"/>
              </a:ext>
            </a:extLst>
          </p:cNvPr>
          <p:cNvSpPr txBox="1"/>
          <p:nvPr/>
        </p:nvSpPr>
        <p:spPr>
          <a:xfrm>
            <a:off x="1141041" y="3366909"/>
            <a:ext cx="2434424" cy="422295"/>
          </a:xfrm>
          <a:prstGeom prst="rect">
            <a:avLst/>
          </a:prstGeom>
          <a:noFill/>
          <a:ln>
            <a:solidFill>
              <a:srgbClr val="92D050"/>
            </a:solidFill>
          </a:ln>
        </p:spPr>
        <p:txBody>
          <a:bodyPr wrap="squar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900" b="1" i="0" u="none" strike="noStrike" kern="1200" cap="none" spc="0" normalizeH="0" baseline="0" noProof="0" dirty="0">
                <a:ln>
                  <a:noFill/>
                </a:ln>
                <a:solidFill>
                  <a:srgbClr val="003B7A"/>
                </a:solidFill>
                <a:effectLst/>
                <a:uLnTx/>
                <a:uFillTx/>
                <a:latin typeface="Arial" panose="020B0604020202020204"/>
                <a:ea typeface="+mn-ea"/>
                <a:cs typeface="+mn-cs"/>
              </a:rPr>
              <a:t>1.2 Mindre dokumentation - Færre tilstande  </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900" b="0" i="0" u="none" strike="noStrike" kern="1200" cap="none" spc="0" normalizeH="0" baseline="0" noProof="0" dirty="0">
                <a:ln>
                  <a:noFill/>
                </a:ln>
                <a:solidFill>
                  <a:srgbClr val="003B7A"/>
                </a:solidFill>
                <a:effectLst/>
                <a:uLnTx/>
                <a:uFillTx/>
                <a:latin typeface="Arial" panose="020B0604020202020204"/>
                <a:ea typeface="+mn-ea"/>
                <a:cs typeface="+mn-cs"/>
              </a:rPr>
              <a:t>Gennem en evaluering af FSIII slankes antallet af tilstande, hvor det er fagligt relevant</a:t>
            </a:r>
          </a:p>
        </p:txBody>
      </p:sp>
      <p:sp>
        <p:nvSpPr>
          <p:cNvPr id="23" name="Tekstfelt 22">
            <a:extLst>
              <a:ext uri="{FF2B5EF4-FFF2-40B4-BE49-F238E27FC236}">
                <a16:creationId xmlns:a16="http://schemas.microsoft.com/office/drawing/2014/main" id="{C5C0E504-7636-47D9-976E-125064817EE8}"/>
              </a:ext>
            </a:extLst>
          </p:cNvPr>
          <p:cNvSpPr txBox="1"/>
          <p:nvPr/>
        </p:nvSpPr>
        <p:spPr>
          <a:xfrm>
            <a:off x="1152012" y="3912372"/>
            <a:ext cx="2434424" cy="854336"/>
          </a:xfrm>
          <a:prstGeom prst="rect">
            <a:avLst/>
          </a:prstGeom>
          <a:noFill/>
          <a:ln>
            <a:solidFill>
              <a:schemeClr val="accent1">
                <a:lumMod val="60000"/>
                <a:lumOff val="40000"/>
              </a:schemeClr>
            </a:solidFill>
          </a:ln>
        </p:spPr>
        <p:txBody>
          <a:bodyPr wrap="squar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900" b="1" i="0" u="none" strike="noStrike" kern="1200" cap="none" spc="0" normalizeH="0" baseline="0" noProof="0" dirty="0">
                <a:ln>
                  <a:noFill/>
                </a:ln>
                <a:solidFill>
                  <a:srgbClr val="003B7A"/>
                </a:solidFill>
                <a:effectLst/>
                <a:uLnTx/>
                <a:uFillTx/>
                <a:latin typeface="Arial" panose="020B0604020202020204"/>
                <a:ea typeface="+mn-ea"/>
                <a:cs typeface="+mn-cs"/>
              </a:rPr>
              <a:t>1.3 Lettere at videregive observationer for hjælperne og alene dokumentere afvigelser</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900" b="0" i="0" u="none" strike="noStrike" kern="1200" cap="none" spc="0" normalizeH="0" baseline="0" noProof="0" dirty="0">
                <a:ln>
                  <a:noFill/>
                </a:ln>
                <a:solidFill>
                  <a:srgbClr val="003B7A"/>
                </a:solidFill>
                <a:effectLst/>
                <a:uLnTx/>
                <a:uFillTx/>
                <a:latin typeface="Arial" panose="020B0604020202020204"/>
                <a:ea typeface="+mn-ea"/>
                <a:cs typeface="+mn-cs"/>
              </a:rPr>
              <a:t>Gennem udvikling af ‘tidlig opsporing’ skal oplysningerne gå direkte fra medarbejderne i hjemmene til de medarbejdere, der skal agere på observationer fx visitator og sygeplejersker. </a:t>
            </a:r>
          </a:p>
        </p:txBody>
      </p:sp>
      <p:sp>
        <p:nvSpPr>
          <p:cNvPr id="24" name="Tekstfelt 23">
            <a:extLst>
              <a:ext uri="{FF2B5EF4-FFF2-40B4-BE49-F238E27FC236}">
                <a16:creationId xmlns:a16="http://schemas.microsoft.com/office/drawing/2014/main" id="{E9450DFF-332D-4F2A-85DE-66F8EA53442F}"/>
              </a:ext>
            </a:extLst>
          </p:cNvPr>
          <p:cNvSpPr txBox="1"/>
          <p:nvPr/>
        </p:nvSpPr>
        <p:spPr>
          <a:xfrm>
            <a:off x="1175361" y="5944648"/>
            <a:ext cx="2438774" cy="710323"/>
          </a:xfrm>
          <a:prstGeom prst="rect">
            <a:avLst/>
          </a:prstGeom>
          <a:noFill/>
          <a:ln>
            <a:solidFill>
              <a:schemeClr val="accent1">
                <a:lumMod val="40000"/>
                <a:lumOff val="60000"/>
              </a:schemeClr>
            </a:solidFill>
          </a:ln>
        </p:spPr>
        <p:txBody>
          <a:bodyPr wrap="squar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900" b="1" i="0" u="none" strike="noStrike" kern="1200" cap="none" spc="0" normalizeH="0" baseline="0" noProof="0" dirty="0">
                <a:ln>
                  <a:noFill/>
                </a:ln>
                <a:solidFill>
                  <a:srgbClr val="003B7A"/>
                </a:solidFill>
                <a:effectLst/>
                <a:uLnTx/>
                <a:uFillTx/>
                <a:latin typeface="Arial" panose="020B0604020202020204"/>
                <a:ea typeface="+mn-ea"/>
                <a:cs typeface="+mn-cs"/>
              </a:rPr>
              <a:t>1.5 Den nødvendige dokumentation på plejehjem og midlertidige pladser</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900" b="0" i="0" u="none" strike="noStrike" kern="1200" cap="none" spc="0" normalizeH="0" baseline="0" noProof="0" dirty="0">
                <a:ln>
                  <a:noFill/>
                </a:ln>
                <a:solidFill>
                  <a:srgbClr val="003B7A"/>
                </a:solidFill>
                <a:effectLst/>
                <a:uLnTx/>
                <a:uFillTx/>
                <a:latin typeface="Arial" panose="020B0604020202020204"/>
                <a:ea typeface="+mn-ea"/>
                <a:cs typeface="+mn-cs"/>
              </a:rPr>
              <a:t>Det undersøges om dokumentationskrav til plejehjem og midlertidige pladser skal justeres.</a:t>
            </a:r>
          </a:p>
          <a:p>
            <a:pPr marL="0" marR="0" lvl="0" indent="0" algn="l" defTabSz="914400" rtl="0" eaLnBrk="1" fontAlgn="auto" latinLnBrk="0" hangingPunct="1">
              <a:lnSpc>
                <a:spcPct val="104000"/>
              </a:lnSpc>
              <a:spcBef>
                <a:spcPts val="0"/>
              </a:spcBef>
              <a:spcAft>
                <a:spcPts val="0"/>
              </a:spcAft>
              <a:buClrTx/>
              <a:buSzTx/>
              <a:buFontTx/>
              <a:buNone/>
              <a:tabLst/>
              <a:defRPr/>
            </a:pPr>
            <a:endParaRPr kumimoji="0" lang="da-DK" sz="900" b="0" i="0" u="none" strike="noStrike" kern="1200" cap="none" spc="0" normalizeH="0" baseline="0" noProof="0" dirty="0">
              <a:ln>
                <a:noFill/>
              </a:ln>
              <a:solidFill>
                <a:srgbClr val="003B7A"/>
              </a:solidFill>
              <a:effectLst/>
              <a:uLnTx/>
              <a:uFillTx/>
              <a:latin typeface="Arial" panose="020B0604020202020204"/>
              <a:ea typeface="+mn-ea"/>
              <a:cs typeface="+mn-cs"/>
            </a:endParaRPr>
          </a:p>
        </p:txBody>
      </p:sp>
      <p:sp>
        <p:nvSpPr>
          <p:cNvPr id="25" name="Tekstfelt 24">
            <a:extLst>
              <a:ext uri="{FF2B5EF4-FFF2-40B4-BE49-F238E27FC236}">
                <a16:creationId xmlns:a16="http://schemas.microsoft.com/office/drawing/2014/main" id="{5E3347A2-C95B-4202-AD4A-6588759A1D73}"/>
              </a:ext>
            </a:extLst>
          </p:cNvPr>
          <p:cNvSpPr txBox="1"/>
          <p:nvPr/>
        </p:nvSpPr>
        <p:spPr>
          <a:xfrm>
            <a:off x="1149661" y="4856503"/>
            <a:ext cx="2442575" cy="998350"/>
          </a:xfrm>
          <a:prstGeom prst="rect">
            <a:avLst/>
          </a:prstGeom>
          <a:noFill/>
          <a:ln>
            <a:solidFill>
              <a:srgbClr val="00B0F0"/>
            </a:solidFill>
          </a:ln>
        </p:spPr>
        <p:txBody>
          <a:bodyPr wrap="squar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900" b="1" i="0" u="none" strike="noStrike" kern="1200" cap="none" spc="0" normalizeH="0" baseline="0" noProof="0" dirty="0">
                <a:ln>
                  <a:noFill/>
                </a:ln>
                <a:solidFill>
                  <a:srgbClr val="003B7A"/>
                </a:solidFill>
                <a:effectLst/>
                <a:uLnTx/>
                <a:uFillTx/>
                <a:latin typeface="Arial" panose="020B0604020202020204"/>
                <a:ea typeface="+mn-ea"/>
                <a:cs typeface="+mn-cs"/>
              </a:rPr>
              <a:t>1.4 Implementering af ‘sammenhængen bag FSIII funktionsområder’  i IT-systemerne.</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900" b="0" i="0" u="none" strike="noStrike" kern="1200" cap="none" spc="0" normalizeH="0" baseline="0" noProof="0" dirty="0">
                <a:ln>
                  <a:noFill/>
                </a:ln>
                <a:solidFill>
                  <a:srgbClr val="003B7A"/>
                </a:solidFill>
                <a:effectLst/>
                <a:uLnTx/>
                <a:uFillTx/>
                <a:latin typeface="Arial" panose="020B0604020202020204"/>
                <a:ea typeface="+mn-ea"/>
                <a:cs typeface="+mn-cs"/>
              </a:rPr>
              <a:t>Lettere at finde den viden om borgeren, som forskellige områder/funktioner har dokumenteret. Giver et helhedsorienteret blik på borgeren. </a:t>
            </a:r>
            <a:r>
              <a:rPr kumimoji="0" lang="da-DK" sz="900" b="1" i="0" u="none" strike="noStrike" kern="1200" cap="none" spc="0" normalizeH="0" baseline="0" noProof="0" dirty="0">
                <a:ln>
                  <a:noFill/>
                </a:ln>
                <a:solidFill>
                  <a:srgbClr val="003B7A"/>
                </a:solidFill>
                <a:effectLst/>
                <a:uLnTx/>
                <a:uFillTx/>
                <a:latin typeface="Arial" panose="020B0604020202020204"/>
                <a:ea typeface="+mn-ea"/>
                <a:cs typeface="+mn-cs"/>
              </a:rPr>
              <a:t> </a:t>
            </a:r>
          </a:p>
          <a:p>
            <a:pPr marL="0" marR="0" lvl="0" indent="0" algn="l" defTabSz="914400" rtl="0" eaLnBrk="1" fontAlgn="auto" latinLnBrk="0" hangingPunct="1">
              <a:lnSpc>
                <a:spcPct val="104000"/>
              </a:lnSpc>
              <a:spcBef>
                <a:spcPts val="0"/>
              </a:spcBef>
              <a:spcAft>
                <a:spcPts val="0"/>
              </a:spcAft>
              <a:buClrTx/>
              <a:buSzTx/>
              <a:buFontTx/>
              <a:buNone/>
              <a:tabLst/>
              <a:defRPr/>
            </a:pPr>
            <a:endParaRPr kumimoji="0" lang="da-DK" sz="900" b="0" i="0" u="none" strike="noStrike" kern="1200" cap="none" spc="0" normalizeH="0" baseline="0" noProof="0" dirty="0">
              <a:ln>
                <a:noFill/>
              </a:ln>
              <a:solidFill>
                <a:srgbClr val="003B7A"/>
              </a:solidFill>
              <a:effectLst/>
              <a:uLnTx/>
              <a:uFillTx/>
              <a:latin typeface="Arial" panose="020B0604020202020204"/>
              <a:ea typeface="+mn-ea"/>
              <a:cs typeface="+mn-cs"/>
            </a:endParaRPr>
          </a:p>
        </p:txBody>
      </p:sp>
      <p:sp>
        <p:nvSpPr>
          <p:cNvPr id="26" name="Tekstfelt 25">
            <a:extLst>
              <a:ext uri="{FF2B5EF4-FFF2-40B4-BE49-F238E27FC236}">
                <a16:creationId xmlns:a16="http://schemas.microsoft.com/office/drawing/2014/main" id="{B64FD551-F749-446A-972F-284B0A525222}"/>
              </a:ext>
            </a:extLst>
          </p:cNvPr>
          <p:cNvSpPr txBox="1"/>
          <p:nvPr/>
        </p:nvSpPr>
        <p:spPr>
          <a:xfrm>
            <a:off x="3820234" y="1953438"/>
            <a:ext cx="2275765" cy="854336"/>
          </a:xfrm>
          <a:prstGeom prst="rect">
            <a:avLst/>
          </a:prstGeom>
          <a:noFill/>
          <a:ln>
            <a:solidFill>
              <a:schemeClr val="accent1">
                <a:lumMod val="40000"/>
                <a:lumOff val="60000"/>
              </a:schemeClr>
            </a:solidFill>
          </a:ln>
        </p:spPr>
        <p:txBody>
          <a:bodyPr wrap="squar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900" b="1" i="0" u="none" strike="noStrike" kern="1200" cap="none" spc="0" normalizeH="0" baseline="0" noProof="0" dirty="0">
                <a:ln>
                  <a:noFill/>
                </a:ln>
                <a:solidFill>
                  <a:srgbClr val="003B7A"/>
                </a:solidFill>
                <a:effectLst/>
                <a:uLnTx/>
                <a:uFillTx/>
                <a:latin typeface="Arial" panose="020B0604020202020204"/>
                <a:ea typeface="+mn-ea"/>
                <a:cs typeface="+mn-cs"/>
              </a:rPr>
              <a:t>2.1 Mulige relevante overblik</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900" b="0" i="0" u="none" strike="noStrike" kern="1200" cap="none" spc="0" normalizeH="0" baseline="0" noProof="0" dirty="0">
                <a:ln>
                  <a:noFill/>
                </a:ln>
                <a:solidFill>
                  <a:srgbClr val="003B7A"/>
                </a:solidFill>
                <a:effectLst/>
                <a:uLnTx/>
                <a:uFillTx/>
                <a:latin typeface="Arial" panose="020B0604020202020204"/>
                <a:ea typeface="+mn-ea"/>
                <a:cs typeface="+mn-cs"/>
              </a:rPr>
              <a:t>KL og KOMBIT foretager i samarbejde med kommunerne en analyse af relevante overblik for forskellige faggrupper/opgavetyper og deler det med </a:t>
            </a:r>
            <a:r>
              <a:rPr kumimoji="0" lang="da-DK" sz="900" b="0" i="0" u="none" strike="noStrike" kern="1200" cap="none" spc="0" normalizeH="0" baseline="0" noProof="0" dirty="0" err="1">
                <a:ln>
                  <a:noFill/>
                </a:ln>
                <a:solidFill>
                  <a:srgbClr val="003B7A"/>
                </a:solidFill>
                <a:effectLst/>
                <a:uLnTx/>
                <a:uFillTx/>
                <a:latin typeface="Arial" panose="020B0604020202020204"/>
                <a:ea typeface="+mn-ea"/>
                <a:cs typeface="+mn-cs"/>
              </a:rPr>
              <a:t>eoj</a:t>
            </a:r>
            <a:r>
              <a:rPr kumimoji="0" lang="da-DK" sz="900" b="0" i="0" u="none" strike="noStrike" kern="1200" cap="none" spc="0" normalizeH="0" baseline="0" noProof="0" dirty="0">
                <a:ln>
                  <a:noFill/>
                </a:ln>
                <a:solidFill>
                  <a:srgbClr val="003B7A"/>
                </a:solidFill>
                <a:effectLst/>
                <a:uLnTx/>
                <a:uFillTx/>
                <a:latin typeface="Arial" panose="020B0604020202020204"/>
                <a:ea typeface="+mn-ea"/>
                <a:cs typeface="+mn-cs"/>
              </a:rPr>
              <a:t>-leverandørerne</a:t>
            </a:r>
          </a:p>
        </p:txBody>
      </p:sp>
      <p:sp>
        <p:nvSpPr>
          <p:cNvPr id="27" name="Tekstfelt 26">
            <a:extLst>
              <a:ext uri="{FF2B5EF4-FFF2-40B4-BE49-F238E27FC236}">
                <a16:creationId xmlns:a16="http://schemas.microsoft.com/office/drawing/2014/main" id="{DD291FBB-41FF-4EF0-975B-DDB48C826B8C}"/>
              </a:ext>
            </a:extLst>
          </p:cNvPr>
          <p:cNvSpPr txBox="1"/>
          <p:nvPr/>
        </p:nvSpPr>
        <p:spPr>
          <a:xfrm>
            <a:off x="3820234" y="2960292"/>
            <a:ext cx="2294046" cy="566309"/>
          </a:xfrm>
          <a:prstGeom prst="rect">
            <a:avLst/>
          </a:prstGeom>
          <a:noFill/>
          <a:ln>
            <a:solidFill>
              <a:schemeClr val="accent1">
                <a:lumMod val="40000"/>
                <a:lumOff val="60000"/>
              </a:schemeClr>
            </a:solidFill>
          </a:ln>
        </p:spPr>
        <p:txBody>
          <a:bodyPr wrap="squar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900" b="1" i="0" u="none" strike="noStrike" kern="1200" cap="none" spc="0" normalizeH="0" baseline="0" noProof="0" dirty="0">
                <a:ln>
                  <a:noFill/>
                </a:ln>
                <a:solidFill>
                  <a:srgbClr val="003B7A"/>
                </a:solidFill>
                <a:effectLst/>
                <a:uLnTx/>
                <a:uFillTx/>
                <a:latin typeface="Arial" panose="020B0604020202020204"/>
                <a:ea typeface="+mn-ea"/>
                <a:cs typeface="+mn-cs"/>
              </a:rPr>
              <a:t>2.2 Støtte til kravspecifikation</a:t>
            </a:r>
            <a:r>
              <a:rPr kumimoji="0" lang="da-DK" sz="900" b="0" i="0" u="none" strike="noStrike" kern="1200" cap="none" spc="0" normalizeH="0" baseline="0" noProof="0" dirty="0">
                <a:ln>
                  <a:noFill/>
                </a:ln>
                <a:solidFill>
                  <a:srgbClr val="003B7A"/>
                </a:solidFill>
                <a:effectLst/>
                <a:uLnTx/>
                <a:uFillTx/>
                <a:latin typeface="Arial" panose="020B0604020202020204"/>
                <a:ea typeface="+mn-ea"/>
                <a:cs typeface="+mn-cs"/>
              </a:rPr>
              <a:t> </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900" b="0" i="0" u="none" strike="noStrike" kern="1200" cap="none" spc="0" normalizeH="0" baseline="0" noProof="0" dirty="0">
                <a:ln>
                  <a:noFill/>
                </a:ln>
                <a:solidFill>
                  <a:srgbClr val="003B7A"/>
                </a:solidFill>
                <a:effectLst/>
                <a:uLnTx/>
                <a:uFillTx/>
                <a:latin typeface="Arial" panose="020B0604020202020204"/>
                <a:ea typeface="+mn-ea"/>
                <a:cs typeface="+mn-cs"/>
              </a:rPr>
              <a:t>KL og KOMBIT arbejder med at sætte krav i regi af SKI, der understøtter bedre overblik og en mere intuitiv brugergrænseflade</a:t>
            </a:r>
          </a:p>
        </p:txBody>
      </p:sp>
      <p:sp>
        <p:nvSpPr>
          <p:cNvPr id="28" name="Tekstfelt 27">
            <a:extLst>
              <a:ext uri="{FF2B5EF4-FFF2-40B4-BE49-F238E27FC236}">
                <a16:creationId xmlns:a16="http://schemas.microsoft.com/office/drawing/2014/main" id="{9BF55CFC-FF4C-4548-B4F4-C1A705B6AE42}"/>
              </a:ext>
            </a:extLst>
          </p:cNvPr>
          <p:cNvSpPr txBox="1"/>
          <p:nvPr/>
        </p:nvSpPr>
        <p:spPr>
          <a:xfrm>
            <a:off x="3829374" y="3679119"/>
            <a:ext cx="2284906" cy="998350"/>
          </a:xfrm>
          <a:prstGeom prst="rect">
            <a:avLst/>
          </a:prstGeom>
          <a:noFill/>
          <a:ln>
            <a:solidFill>
              <a:schemeClr val="accent1">
                <a:lumMod val="40000"/>
                <a:lumOff val="60000"/>
              </a:schemeClr>
            </a:solidFill>
          </a:ln>
        </p:spPr>
        <p:txBody>
          <a:bodyPr wrap="squar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900" b="1" i="0" u="none" strike="noStrike" kern="1200" cap="none" spc="0" normalizeH="0" baseline="0" noProof="0" dirty="0">
                <a:ln>
                  <a:noFill/>
                </a:ln>
                <a:solidFill>
                  <a:srgbClr val="003B7A"/>
                </a:solidFill>
                <a:effectLst/>
                <a:uLnTx/>
                <a:uFillTx/>
                <a:latin typeface="Arial" panose="020B0604020202020204"/>
                <a:ea typeface="+mn-ea"/>
                <a:cs typeface="+mn-cs"/>
              </a:rPr>
              <a:t>2.3 Støtte til samarbejde og koordinering</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900" b="0" i="0" u="none" strike="noStrike" kern="1200" cap="none" spc="0" normalizeH="0" baseline="0" noProof="0" dirty="0">
                <a:ln>
                  <a:noFill/>
                </a:ln>
                <a:solidFill>
                  <a:srgbClr val="003B7A"/>
                </a:solidFill>
                <a:effectLst/>
                <a:uLnTx/>
                <a:uFillTx/>
                <a:latin typeface="Arial" panose="020B0604020202020204"/>
                <a:ea typeface="+mn-ea"/>
                <a:cs typeface="+mn-cs"/>
              </a:rPr>
              <a:t>KL og KOMBIT faciliterer et samarbejde mellem kommuner med samme </a:t>
            </a:r>
            <a:r>
              <a:rPr kumimoji="0" lang="da-DK" sz="900" b="0" i="0" u="none" strike="noStrike" kern="1200" cap="none" spc="0" normalizeH="0" baseline="0" noProof="0" dirty="0" err="1">
                <a:ln>
                  <a:noFill/>
                </a:ln>
                <a:solidFill>
                  <a:srgbClr val="003B7A"/>
                </a:solidFill>
                <a:effectLst/>
                <a:uLnTx/>
                <a:uFillTx/>
                <a:latin typeface="Arial" panose="020B0604020202020204"/>
                <a:ea typeface="+mn-ea"/>
                <a:cs typeface="+mn-cs"/>
              </a:rPr>
              <a:t>eoj</a:t>
            </a:r>
            <a:r>
              <a:rPr kumimoji="0" lang="da-DK" sz="900" b="0" i="0" u="none" strike="noStrike" kern="1200" cap="none" spc="0" normalizeH="0" baseline="0" noProof="0" dirty="0">
                <a:ln>
                  <a:noFill/>
                </a:ln>
                <a:solidFill>
                  <a:srgbClr val="003B7A"/>
                </a:solidFill>
                <a:effectLst/>
                <a:uLnTx/>
                <a:uFillTx/>
                <a:latin typeface="Arial" panose="020B0604020202020204"/>
                <a:ea typeface="+mn-ea"/>
                <a:cs typeface="+mn-cs"/>
              </a:rPr>
              <a:t>-leverandør ved at facilitere møder og workshops med henblik på et fokus på mere intuitive brugergrænseflader, koordinering af ønsker m.v.</a:t>
            </a:r>
          </a:p>
        </p:txBody>
      </p:sp>
      <p:sp>
        <p:nvSpPr>
          <p:cNvPr id="30" name="Tekstfelt 29">
            <a:extLst>
              <a:ext uri="{FF2B5EF4-FFF2-40B4-BE49-F238E27FC236}">
                <a16:creationId xmlns:a16="http://schemas.microsoft.com/office/drawing/2014/main" id="{F2DFF432-3F81-4BC0-8C28-5BFB036AFFF6}"/>
              </a:ext>
            </a:extLst>
          </p:cNvPr>
          <p:cNvSpPr txBox="1"/>
          <p:nvPr/>
        </p:nvSpPr>
        <p:spPr>
          <a:xfrm>
            <a:off x="6415874" y="1981404"/>
            <a:ext cx="1296238" cy="119392"/>
          </a:xfrm>
          <a:prstGeom prst="rect">
            <a:avLst/>
          </a:prstGeom>
          <a:noFill/>
          <a:ln>
            <a:solidFill>
              <a:srgbClr val="FFC000"/>
            </a:solidFill>
          </a:ln>
        </p:spPr>
        <p:txBody>
          <a:bodyPr wrap="squar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800" b="0" i="0" u="none" strike="noStrike" kern="1200" cap="none" spc="0" normalizeH="0" baseline="0" noProof="0" dirty="0">
                <a:ln>
                  <a:noFill/>
                </a:ln>
                <a:solidFill>
                  <a:srgbClr val="003B7A"/>
                </a:solidFill>
                <a:effectLst/>
                <a:uLnTx/>
                <a:uFillTx/>
                <a:latin typeface="Arial" panose="020B0604020202020204"/>
                <a:ea typeface="+mn-ea"/>
                <a:cs typeface="+mn-cs"/>
              </a:rPr>
              <a:t>Lokal forankring</a:t>
            </a:r>
          </a:p>
        </p:txBody>
      </p:sp>
      <p:sp>
        <p:nvSpPr>
          <p:cNvPr id="31" name="Tekstfelt 30">
            <a:extLst>
              <a:ext uri="{FF2B5EF4-FFF2-40B4-BE49-F238E27FC236}">
                <a16:creationId xmlns:a16="http://schemas.microsoft.com/office/drawing/2014/main" id="{BA0CC855-5844-43D9-9078-37B293F440ED}"/>
              </a:ext>
            </a:extLst>
          </p:cNvPr>
          <p:cNvSpPr txBox="1"/>
          <p:nvPr/>
        </p:nvSpPr>
        <p:spPr>
          <a:xfrm>
            <a:off x="7874969" y="1981404"/>
            <a:ext cx="1570775" cy="247440"/>
          </a:xfrm>
          <a:prstGeom prst="rect">
            <a:avLst/>
          </a:prstGeom>
          <a:noFill/>
          <a:ln>
            <a:solidFill>
              <a:srgbClr val="FFC000"/>
            </a:solidFill>
          </a:ln>
        </p:spPr>
        <p:txBody>
          <a:bodyPr wrap="squar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800" b="0" i="0" u="none" strike="noStrike" kern="1200" cap="none" spc="0" normalizeH="0" baseline="0" noProof="0" dirty="0">
                <a:ln>
                  <a:noFill/>
                </a:ln>
                <a:solidFill>
                  <a:srgbClr val="003B7A"/>
                </a:solidFill>
                <a:effectLst/>
                <a:uLnTx/>
                <a:uFillTx/>
                <a:latin typeface="Arial" panose="020B0604020202020204"/>
                <a:ea typeface="+mn-ea"/>
                <a:cs typeface="+mn-cs"/>
              </a:rPr>
              <a:t>Arbejde med datakvalitet og anvendelse af data</a:t>
            </a:r>
          </a:p>
        </p:txBody>
      </p:sp>
      <p:sp>
        <p:nvSpPr>
          <p:cNvPr id="32" name="Tekstfelt 31">
            <a:extLst>
              <a:ext uri="{FF2B5EF4-FFF2-40B4-BE49-F238E27FC236}">
                <a16:creationId xmlns:a16="http://schemas.microsoft.com/office/drawing/2014/main" id="{6460BEB6-F43D-4410-9DE2-91280C88E9ED}"/>
              </a:ext>
            </a:extLst>
          </p:cNvPr>
          <p:cNvSpPr txBox="1"/>
          <p:nvPr/>
        </p:nvSpPr>
        <p:spPr>
          <a:xfrm>
            <a:off x="6432786" y="2378040"/>
            <a:ext cx="1281688" cy="998350"/>
          </a:xfrm>
          <a:prstGeom prst="rect">
            <a:avLst/>
          </a:prstGeom>
          <a:noFill/>
          <a:ln>
            <a:solidFill>
              <a:srgbClr val="00B0F0"/>
            </a:solidFill>
          </a:ln>
        </p:spPr>
        <p:txBody>
          <a:bodyPr wrap="squar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900" b="1" i="0" u="none" strike="noStrike" kern="1200" cap="none" spc="0" normalizeH="0" baseline="0" noProof="0" dirty="0">
                <a:ln>
                  <a:noFill/>
                </a:ln>
                <a:solidFill>
                  <a:srgbClr val="003B7A"/>
                </a:solidFill>
                <a:effectLst/>
                <a:uLnTx/>
                <a:uFillTx/>
                <a:latin typeface="Arial" panose="020B0604020202020204"/>
                <a:ea typeface="+mn-ea"/>
                <a:cs typeface="+mn-cs"/>
              </a:rPr>
              <a:t>3.1 Kortlægning af implementeringen og udfordringerne</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900" b="0" i="0" u="none" strike="noStrike" kern="1200" cap="none" spc="0" normalizeH="0" baseline="0" noProof="0" dirty="0">
                <a:ln>
                  <a:noFill/>
                </a:ln>
                <a:solidFill>
                  <a:srgbClr val="003B7A"/>
                </a:solidFill>
                <a:effectLst/>
                <a:uLnTx/>
                <a:uFillTx/>
                <a:latin typeface="Arial" panose="020B0604020202020204"/>
                <a:ea typeface="+mn-ea"/>
                <a:cs typeface="+mn-cs"/>
              </a:rPr>
              <a:t>Undersøgelse af implementeringsgraden i bredden og i dybden [bl.a. via ‘</a:t>
            </a:r>
            <a:r>
              <a:rPr kumimoji="0" lang="da-DK" sz="900" b="0" i="0" u="none" strike="noStrike" kern="1200" cap="none" spc="0" normalizeH="0" baseline="0" noProof="0" dirty="0" err="1">
                <a:ln>
                  <a:noFill/>
                </a:ln>
                <a:solidFill>
                  <a:srgbClr val="003B7A"/>
                </a:solidFill>
                <a:effectLst/>
                <a:uLnTx/>
                <a:uFillTx/>
                <a:latin typeface="Arial" panose="020B0604020202020204"/>
                <a:ea typeface="+mn-ea"/>
                <a:cs typeface="+mn-cs"/>
              </a:rPr>
              <a:t>deep-dive</a:t>
            </a:r>
            <a:r>
              <a:rPr kumimoji="0" lang="da-DK" sz="900" b="0" i="0" u="none" strike="noStrike" kern="1200" cap="none" spc="0" normalizeH="0" baseline="0" noProof="0" dirty="0">
                <a:ln>
                  <a:noFill/>
                </a:ln>
                <a:solidFill>
                  <a:srgbClr val="003B7A"/>
                </a:solidFill>
                <a:effectLst/>
                <a:uLnTx/>
                <a:uFillTx/>
                <a:latin typeface="Arial" panose="020B0604020202020204"/>
                <a:ea typeface="+mn-ea"/>
                <a:cs typeface="+mn-cs"/>
              </a:rPr>
              <a:t>’]</a:t>
            </a:r>
          </a:p>
        </p:txBody>
      </p:sp>
      <p:sp>
        <p:nvSpPr>
          <p:cNvPr id="33" name="Tekstfelt 32">
            <a:extLst>
              <a:ext uri="{FF2B5EF4-FFF2-40B4-BE49-F238E27FC236}">
                <a16:creationId xmlns:a16="http://schemas.microsoft.com/office/drawing/2014/main" id="{BB5DDB3F-4BF7-43DC-A7DE-F171BE559264}"/>
              </a:ext>
            </a:extLst>
          </p:cNvPr>
          <p:cNvSpPr txBox="1"/>
          <p:nvPr/>
        </p:nvSpPr>
        <p:spPr>
          <a:xfrm>
            <a:off x="6461397" y="3526601"/>
            <a:ext cx="1281689" cy="998350"/>
          </a:xfrm>
          <a:prstGeom prst="rect">
            <a:avLst/>
          </a:prstGeom>
          <a:noFill/>
          <a:ln>
            <a:solidFill>
              <a:srgbClr val="00B0F0"/>
            </a:solidFill>
          </a:ln>
        </p:spPr>
        <p:txBody>
          <a:bodyPr wrap="squar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900" b="1" i="0" u="none" strike="noStrike" kern="1200" cap="none" spc="0" normalizeH="0" baseline="0" noProof="0" dirty="0">
                <a:ln>
                  <a:noFill/>
                </a:ln>
                <a:solidFill>
                  <a:srgbClr val="003B7A"/>
                </a:solidFill>
                <a:effectLst/>
                <a:uLnTx/>
                <a:uFillTx/>
                <a:latin typeface="Arial" panose="020B0604020202020204"/>
                <a:ea typeface="+mn-ea"/>
                <a:cs typeface="+mn-cs"/>
              </a:rPr>
              <a:t>3.2 Bedre datakvalitet lokalt</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900" b="0" i="0" u="none" strike="noStrike" kern="1200" cap="none" spc="0" normalizeH="0" baseline="0" noProof="0" dirty="0">
                <a:ln>
                  <a:noFill/>
                </a:ln>
                <a:solidFill>
                  <a:srgbClr val="003B7A"/>
                </a:solidFill>
                <a:effectLst/>
                <a:uLnTx/>
                <a:uFillTx/>
                <a:latin typeface="Arial" panose="020B0604020202020204"/>
                <a:ea typeface="+mn-ea"/>
                <a:cs typeface="+mn-cs"/>
              </a:rPr>
              <a:t>KOMBIT understøtter kommunerne via </a:t>
            </a:r>
            <a:r>
              <a:rPr kumimoji="0" lang="da-DK" sz="900" b="0" i="0" u="none" strike="noStrike" kern="1200" cap="none" spc="0" normalizeH="0" baseline="0" noProof="0" dirty="0" err="1">
                <a:ln>
                  <a:noFill/>
                </a:ln>
                <a:solidFill>
                  <a:srgbClr val="003B7A"/>
                </a:solidFill>
                <a:effectLst/>
                <a:uLnTx/>
                <a:uFillTx/>
                <a:latin typeface="Arial" panose="020B0604020202020204"/>
                <a:ea typeface="+mn-ea"/>
                <a:cs typeface="+mn-cs"/>
              </a:rPr>
              <a:t>KLGateway</a:t>
            </a:r>
            <a:r>
              <a:rPr kumimoji="0" lang="da-DK" sz="900" b="0" i="0" u="none" strike="noStrike" kern="1200" cap="none" spc="0" normalizeH="0" baseline="0" noProof="0" dirty="0">
                <a:ln>
                  <a:noFill/>
                </a:ln>
                <a:solidFill>
                  <a:srgbClr val="003B7A"/>
                </a:solidFill>
                <a:effectLst/>
                <a:uLnTx/>
                <a:uFillTx/>
                <a:latin typeface="Arial" panose="020B0604020202020204"/>
                <a:ea typeface="+mn-ea"/>
                <a:cs typeface="+mn-cs"/>
              </a:rPr>
              <a:t> data i arbejdet med datakvalitet</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900" b="1" i="0" u="none" strike="noStrike" kern="1200" cap="none" spc="0" normalizeH="0" baseline="0" noProof="0" dirty="0">
                <a:ln>
                  <a:noFill/>
                </a:ln>
                <a:solidFill>
                  <a:srgbClr val="003B7A"/>
                </a:solidFill>
                <a:effectLst/>
                <a:uLnTx/>
                <a:uFillTx/>
                <a:latin typeface="Arial" panose="020B0604020202020204"/>
                <a:ea typeface="+mn-ea"/>
                <a:cs typeface="+mn-cs"/>
              </a:rPr>
              <a:t> </a:t>
            </a:r>
            <a:endParaRPr kumimoji="0" lang="da-DK" sz="900" b="0" i="0" u="none" strike="noStrike" kern="1200" cap="none" spc="0" normalizeH="0" baseline="0" noProof="0" dirty="0">
              <a:ln>
                <a:noFill/>
              </a:ln>
              <a:solidFill>
                <a:srgbClr val="003B7A"/>
              </a:solidFill>
              <a:effectLst/>
              <a:uLnTx/>
              <a:uFillTx/>
              <a:latin typeface="Arial" panose="020B0604020202020204"/>
              <a:ea typeface="+mn-ea"/>
              <a:cs typeface="+mn-cs"/>
            </a:endParaRPr>
          </a:p>
        </p:txBody>
      </p:sp>
      <p:sp>
        <p:nvSpPr>
          <p:cNvPr id="34" name="Tekstfelt 33">
            <a:extLst>
              <a:ext uri="{FF2B5EF4-FFF2-40B4-BE49-F238E27FC236}">
                <a16:creationId xmlns:a16="http://schemas.microsoft.com/office/drawing/2014/main" id="{D5B54E5C-14DF-4FFE-8306-13A00483D99E}"/>
              </a:ext>
            </a:extLst>
          </p:cNvPr>
          <p:cNvSpPr txBox="1"/>
          <p:nvPr/>
        </p:nvSpPr>
        <p:spPr>
          <a:xfrm>
            <a:off x="6466513" y="4609061"/>
            <a:ext cx="1284750" cy="854336"/>
          </a:xfrm>
          <a:prstGeom prst="rect">
            <a:avLst/>
          </a:prstGeom>
          <a:noFill/>
          <a:ln>
            <a:solidFill>
              <a:srgbClr val="00B0F0"/>
            </a:solidFill>
          </a:ln>
        </p:spPr>
        <p:txBody>
          <a:bodyPr wrap="squar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900" b="1" i="0" u="none" strike="noStrike" kern="1200" cap="none" spc="0" normalizeH="0" baseline="0" noProof="0" dirty="0">
                <a:ln>
                  <a:noFill/>
                </a:ln>
                <a:solidFill>
                  <a:srgbClr val="003B7A"/>
                </a:solidFill>
                <a:effectLst/>
                <a:uLnTx/>
                <a:uFillTx/>
                <a:latin typeface="Arial" panose="020B0604020202020204"/>
                <a:ea typeface="+mn-ea"/>
                <a:cs typeface="+mn-cs"/>
              </a:rPr>
              <a:t>3.3 Understøtte ledelsen</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900" b="0" i="0" u="none" strike="noStrike" kern="1200" cap="none" spc="0" normalizeH="0" baseline="0" noProof="0" dirty="0">
                <a:ln>
                  <a:noFill/>
                </a:ln>
                <a:solidFill>
                  <a:srgbClr val="003B7A"/>
                </a:solidFill>
                <a:effectLst/>
                <a:uLnTx/>
                <a:uFillTx/>
                <a:latin typeface="Arial" panose="020B0604020202020204"/>
                <a:ea typeface="+mn-ea"/>
                <a:cs typeface="+mn-cs"/>
              </a:rPr>
              <a:t>KL/KOMBIT understøtter ledelsen med viden om dokumentation og implementering heraf.</a:t>
            </a:r>
          </a:p>
        </p:txBody>
      </p:sp>
      <p:sp>
        <p:nvSpPr>
          <p:cNvPr id="35" name="Tekstfelt 34">
            <a:extLst>
              <a:ext uri="{FF2B5EF4-FFF2-40B4-BE49-F238E27FC236}">
                <a16:creationId xmlns:a16="http://schemas.microsoft.com/office/drawing/2014/main" id="{887F636E-1FF5-4797-99B4-179C68E295FB}"/>
              </a:ext>
            </a:extLst>
          </p:cNvPr>
          <p:cNvSpPr txBox="1"/>
          <p:nvPr/>
        </p:nvSpPr>
        <p:spPr>
          <a:xfrm>
            <a:off x="6463322" y="5577084"/>
            <a:ext cx="1284750" cy="1142364"/>
          </a:xfrm>
          <a:prstGeom prst="rect">
            <a:avLst/>
          </a:prstGeom>
          <a:noFill/>
          <a:ln>
            <a:solidFill>
              <a:srgbClr val="00B0F0"/>
            </a:solidFill>
          </a:ln>
        </p:spPr>
        <p:txBody>
          <a:bodyPr wrap="squar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900" b="1" i="0" u="none" strike="noStrike" kern="1200" cap="none" spc="0" normalizeH="0" baseline="0" noProof="0" dirty="0">
                <a:ln>
                  <a:noFill/>
                </a:ln>
                <a:solidFill>
                  <a:srgbClr val="003B7A"/>
                </a:solidFill>
                <a:effectLst/>
                <a:uLnTx/>
                <a:uFillTx/>
                <a:latin typeface="Arial" panose="020B0604020202020204"/>
                <a:ea typeface="+mn-ea"/>
                <a:cs typeface="+mn-cs"/>
              </a:rPr>
              <a:t>3.4 Netværk af ‘velfærdskommuner’</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900" b="0" i="0" u="none" strike="noStrike" kern="1200" cap="none" spc="0" normalizeH="0" baseline="0" noProof="0" dirty="0">
                <a:ln>
                  <a:noFill/>
                </a:ln>
                <a:solidFill>
                  <a:srgbClr val="003B7A"/>
                </a:solidFill>
                <a:effectLst/>
                <a:uLnTx/>
                <a:uFillTx/>
                <a:latin typeface="Arial" panose="020B0604020202020204"/>
                <a:ea typeface="+mn-ea"/>
                <a:cs typeface="+mn-cs"/>
              </a:rPr>
              <a:t>KL/KOMBIT understøtter netværk af ‘velfærdskommuner’ og frikommuner med fokus på dialog omkring enklere dokumentation</a:t>
            </a:r>
          </a:p>
        </p:txBody>
      </p:sp>
      <p:sp>
        <p:nvSpPr>
          <p:cNvPr id="36" name="Tekstfelt 35">
            <a:extLst>
              <a:ext uri="{FF2B5EF4-FFF2-40B4-BE49-F238E27FC236}">
                <a16:creationId xmlns:a16="http://schemas.microsoft.com/office/drawing/2014/main" id="{1FF6BA32-D833-4E96-8247-110E6BD02EFE}"/>
              </a:ext>
            </a:extLst>
          </p:cNvPr>
          <p:cNvSpPr txBox="1"/>
          <p:nvPr/>
        </p:nvSpPr>
        <p:spPr>
          <a:xfrm>
            <a:off x="7871984" y="2378040"/>
            <a:ext cx="1688499" cy="854336"/>
          </a:xfrm>
          <a:prstGeom prst="rect">
            <a:avLst/>
          </a:prstGeom>
          <a:noFill/>
          <a:ln>
            <a:solidFill>
              <a:srgbClr val="92D050"/>
            </a:solidFill>
          </a:ln>
        </p:spPr>
        <p:txBody>
          <a:bodyPr wrap="squar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900" b="1" i="0" u="none" strike="noStrike" kern="1200" cap="none" spc="0" normalizeH="0" baseline="0" noProof="0" dirty="0">
                <a:ln>
                  <a:noFill/>
                </a:ln>
                <a:solidFill>
                  <a:srgbClr val="003B7A"/>
                </a:solidFill>
                <a:effectLst/>
                <a:uLnTx/>
                <a:uFillTx/>
                <a:latin typeface="Arial" panose="020B0604020202020204"/>
                <a:ea typeface="+mn-ea"/>
                <a:cs typeface="+mn-cs"/>
              </a:rPr>
              <a:t>3.5 Etablering af  En Fælles Kommunal Kvalitetsorganisation</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900" b="0" i="0" u="none" strike="noStrike" kern="1200" cap="none" spc="0" normalizeH="0" baseline="0" noProof="0" dirty="0">
                <a:ln>
                  <a:noFill/>
                </a:ln>
                <a:solidFill>
                  <a:srgbClr val="003B7A"/>
                </a:solidFill>
                <a:effectLst/>
                <a:uLnTx/>
                <a:uFillTx/>
                <a:latin typeface="Arial" panose="020B0604020202020204"/>
                <a:ea typeface="+mn-ea"/>
                <a:cs typeface="+mn-cs"/>
              </a:rPr>
              <a:t>Der blandt arbejder med datakvalitet på baggrund af </a:t>
            </a:r>
            <a:r>
              <a:rPr kumimoji="0" lang="da-DK" sz="900" b="0" i="0" u="none" strike="noStrike" kern="1200" cap="none" spc="0" normalizeH="0" baseline="0" noProof="0" dirty="0" err="1">
                <a:ln>
                  <a:noFill/>
                </a:ln>
                <a:solidFill>
                  <a:srgbClr val="003B7A"/>
                </a:solidFill>
                <a:effectLst/>
                <a:uLnTx/>
                <a:uFillTx/>
                <a:latin typeface="Arial" panose="020B0604020202020204"/>
                <a:ea typeface="+mn-ea"/>
                <a:cs typeface="+mn-cs"/>
              </a:rPr>
              <a:t>KLGateway</a:t>
            </a:r>
            <a:endParaRPr kumimoji="0" lang="da-DK" sz="900" b="0" i="0" u="none" strike="noStrike" kern="1200" cap="none" spc="0" normalizeH="0" baseline="0" noProof="0" dirty="0">
              <a:ln>
                <a:noFill/>
              </a:ln>
              <a:solidFill>
                <a:srgbClr val="003B7A"/>
              </a:solidFill>
              <a:effectLst/>
              <a:uLnTx/>
              <a:uFillTx/>
              <a:latin typeface="Arial" panose="020B0604020202020204"/>
              <a:ea typeface="+mn-ea"/>
              <a:cs typeface="+mn-cs"/>
            </a:endParaRPr>
          </a:p>
        </p:txBody>
      </p:sp>
      <p:sp>
        <p:nvSpPr>
          <p:cNvPr id="37" name="Tekstfelt 36">
            <a:extLst>
              <a:ext uri="{FF2B5EF4-FFF2-40B4-BE49-F238E27FC236}">
                <a16:creationId xmlns:a16="http://schemas.microsoft.com/office/drawing/2014/main" id="{2845BCB0-28CF-4D4E-97B9-1DA43688E396}"/>
              </a:ext>
            </a:extLst>
          </p:cNvPr>
          <p:cNvSpPr txBox="1"/>
          <p:nvPr/>
        </p:nvSpPr>
        <p:spPr>
          <a:xfrm>
            <a:off x="7871984" y="3317088"/>
            <a:ext cx="1688498" cy="566309"/>
          </a:xfrm>
          <a:prstGeom prst="rect">
            <a:avLst/>
          </a:prstGeom>
          <a:noFill/>
          <a:ln>
            <a:solidFill>
              <a:srgbClr val="92D050"/>
            </a:solidFill>
          </a:ln>
        </p:spPr>
        <p:txBody>
          <a:bodyPr wrap="squar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900" b="1" i="0" u="none" strike="noStrike" kern="1200" cap="none" spc="0" normalizeH="0" baseline="0" noProof="0" dirty="0">
                <a:ln>
                  <a:noFill/>
                </a:ln>
                <a:solidFill>
                  <a:srgbClr val="003B7A"/>
                </a:solidFill>
                <a:effectLst/>
                <a:uLnTx/>
                <a:uFillTx/>
                <a:latin typeface="Arial" panose="020B0604020202020204"/>
                <a:ea typeface="+mn-ea"/>
                <a:cs typeface="+mn-cs"/>
              </a:rPr>
              <a:t>3.6 Gevinstrealisering af FSIII</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900" b="0" i="0" u="none" strike="noStrike" kern="1200" cap="none" spc="0" normalizeH="0" baseline="0" noProof="0" dirty="0">
                <a:ln>
                  <a:noFill/>
                </a:ln>
                <a:solidFill>
                  <a:srgbClr val="003B7A"/>
                </a:solidFill>
                <a:effectLst/>
                <a:uLnTx/>
                <a:uFillTx/>
                <a:latin typeface="Arial" panose="020B0604020202020204"/>
                <a:ea typeface="+mn-ea"/>
                <a:cs typeface="+mn-cs"/>
              </a:rPr>
              <a:t>Arbejde i regi af Delprogram 5 omkring dataanvendelse i en række kommuner</a:t>
            </a:r>
          </a:p>
        </p:txBody>
      </p:sp>
      <p:sp>
        <p:nvSpPr>
          <p:cNvPr id="38" name="Tekstfelt 37">
            <a:extLst>
              <a:ext uri="{FF2B5EF4-FFF2-40B4-BE49-F238E27FC236}">
                <a16:creationId xmlns:a16="http://schemas.microsoft.com/office/drawing/2014/main" id="{3E678F6C-E305-434D-A1CA-D5EFF9CA86A4}"/>
              </a:ext>
            </a:extLst>
          </p:cNvPr>
          <p:cNvSpPr txBox="1"/>
          <p:nvPr/>
        </p:nvSpPr>
        <p:spPr>
          <a:xfrm>
            <a:off x="7885703" y="3979315"/>
            <a:ext cx="1678921" cy="566309"/>
          </a:xfrm>
          <a:prstGeom prst="rect">
            <a:avLst/>
          </a:prstGeom>
          <a:noFill/>
          <a:ln>
            <a:solidFill>
              <a:srgbClr val="92D050"/>
            </a:solidFill>
          </a:ln>
        </p:spPr>
        <p:txBody>
          <a:bodyPr wrap="squar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900" b="1" i="0" u="none" strike="noStrike" kern="1200" cap="none" spc="0" normalizeH="0" baseline="0" noProof="0" dirty="0">
                <a:ln>
                  <a:noFill/>
                </a:ln>
                <a:solidFill>
                  <a:srgbClr val="003B7A"/>
                </a:solidFill>
                <a:effectLst/>
                <a:uLnTx/>
                <a:uFillTx/>
                <a:latin typeface="Arial" panose="020B0604020202020204"/>
                <a:ea typeface="+mn-ea"/>
                <a:cs typeface="+mn-cs"/>
              </a:rPr>
              <a:t>3.7 ‘Data i det nære’</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900" b="0" i="0" u="none" strike="noStrike" kern="1200" cap="none" spc="0" normalizeH="0" baseline="0" noProof="0" dirty="0">
                <a:ln>
                  <a:noFill/>
                </a:ln>
                <a:solidFill>
                  <a:srgbClr val="003B7A"/>
                </a:solidFill>
                <a:effectLst/>
                <a:uLnTx/>
                <a:uFillTx/>
                <a:latin typeface="Arial" panose="020B0604020202020204"/>
                <a:ea typeface="+mn-ea"/>
                <a:cs typeface="+mn-cs"/>
              </a:rPr>
              <a:t>Deltagelse og samarbejde med Sundhedsdatastyrelsen [Data i det nære] om datakvalitet </a:t>
            </a:r>
          </a:p>
        </p:txBody>
      </p:sp>
      <p:sp>
        <p:nvSpPr>
          <p:cNvPr id="39" name="Tekstfelt 38">
            <a:extLst>
              <a:ext uri="{FF2B5EF4-FFF2-40B4-BE49-F238E27FC236}">
                <a16:creationId xmlns:a16="http://schemas.microsoft.com/office/drawing/2014/main" id="{AE7F91B3-28A0-4849-8AC0-E5E3ADAF6F88}"/>
              </a:ext>
            </a:extLst>
          </p:cNvPr>
          <p:cNvSpPr txBox="1"/>
          <p:nvPr/>
        </p:nvSpPr>
        <p:spPr>
          <a:xfrm>
            <a:off x="7873860" y="4681101"/>
            <a:ext cx="1700177" cy="998350"/>
          </a:xfrm>
          <a:prstGeom prst="rect">
            <a:avLst/>
          </a:prstGeom>
          <a:noFill/>
          <a:ln>
            <a:solidFill>
              <a:srgbClr val="00B0F0"/>
            </a:solidFill>
          </a:ln>
        </p:spPr>
        <p:txBody>
          <a:bodyPr wrap="squar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900" b="1" i="0" u="none" strike="noStrike" kern="1200" cap="none" spc="0" normalizeH="0" baseline="0" noProof="0" dirty="0">
                <a:ln>
                  <a:noFill/>
                </a:ln>
                <a:solidFill>
                  <a:srgbClr val="003B7A"/>
                </a:solidFill>
                <a:effectLst/>
                <a:uLnTx/>
                <a:uFillTx/>
                <a:latin typeface="Arial" panose="020B0604020202020204"/>
                <a:ea typeface="+mn-ea"/>
                <a:cs typeface="+mn-cs"/>
              </a:rPr>
              <a:t>3.8 Etablering af ledelsesnetværk om datadrevet ledelse</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900" b="0" i="0" u="none" strike="noStrike" kern="1200" cap="none" spc="0" normalizeH="0" baseline="0" noProof="0" dirty="0">
                <a:ln>
                  <a:noFill/>
                </a:ln>
                <a:solidFill>
                  <a:srgbClr val="003B7A"/>
                </a:solidFill>
                <a:effectLst/>
                <a:uLnTx/>
                <a:uFillTx/>
                <a:latin typeface="Arial" panose="020B0604020202020204"/>
                <a:ea typeface="+mn-ea"/>
                <a:cs typeface="+mn-cs"/>
              </a:rPr>
              <a:t>KL udbyder en række netværk for mellemledere/driftsledere med fokus på dokumentation og datadrevet ledelse.</a:t>
            </a:r>
          </a:p>
        </p:txBody>
      </p:sp>
      <p:sp>
        <p:nvSpPr>
          <p:cNvPr id="40" name="Tekstfelt 39">
            <a:extLst>
              <a:ext uri="{FF2B5EF4-FFF2-40B4-BE49-F238E27FC236}">
                <a16:creationId xmlns:a16="http://schemas.microsoft.com/office/drawing/2014/main" id="{3A5EF36A-B5D9-47A7-B11E-73B9A3F7C8C4}"/>
              </a:ext>
            </a:extLst>
          </p:cNvPr>
          <p:cNvSpPr txBox="1"/>
          <p:nvPr/>
        </p:nvSpPr>
        <p:spPr>
          <a:xfrm>
            <a:off x="9715522" y="2004635"/>
            <a:ext cx="1984248" cy="854336"/>
          </a:xfrm>
          <a:prstGeom prst="rect">
            <a:avLst/>
          </a:prstGeom>
          <a:noFill/>
          <a:ln>
            <a:solidFill>
              <a:srgbClr val="92D050"/>
            </a:solidFill>
          </a:ln>
        </p:spPr>
        <p:txBody>
          <a:bodyPr wrap="squar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900" b="1" i="0" u="none" strike="noStrike" kern="1200" cap="none" spc="0" normalizeH="0" baseline="0" noProof="0" dirty="0">
                <a:ln>
                  <a:noFill/>
                </a:ln>
                <a:solidFill>
                  <a:srgbClr val="003B7A"/>
                </a:solidFill>
                <a:effectLst/>
                <a:uLnTx/>
                <a:uFillTx/>
                <a:latin typeface="Arial" panose="020B0604020202020204"/>
                <a:ea typeface="+mn-ea"/>
                <a:cs typeface="+mn-cs"/>
              </a:rPr>
              <a:t>4.1 Et dataunderstøttet tilsyn</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900" b="0" i="0" u="none" strike="noStrike" kern="1200" cap="none" spc="0" normalizeH="0" baseline="0" noProof="0" dirty="0">
                <a:ln>
                  <a:noFill/>
                </a:ln>
                <a:solidFill>
                  <a:srgbClr val="003B7A"/>
                </a:solidFill>
                <a:effectLst/>
                <a:uLnTx/>
                <a:uFillTx/>
                <a:latin typeface="Arial" panose="020B0604020202020204"/>
                <a:ea typeface="+mn-ea"/>
                <a:cs typeface="+mn-cs"/>
              </a:rPr>
              <a:t>Analyse af mulighederne for at dataunderstøtte tilsyn så der er klarhed i kommunerne over, hvad og hvor, der skal dokumenteres, så vi undgår dobbeltdokumentation.  </a:t>
            </a:r>
          </a:p>
        </p:txBody>
      </p:sp>
      <p:sp>
        <p:nvSpPr>
          <p:cNvPr id="41" name="Tekstfelt 40">
            <a:extLst>
              <a:ext uri="{FF2B5EF4-FFF2-40B4-BE49-F238E27FC236}">
                <a16:creationId xmlns:a16="http://schemas.microsoft.com/office/drawing/2014/main" id="{5398970C-D748-4364-82B9-F1F726CC8573}"/>
              </a:ext>
            </a:extLst>
          </p:cNvPr>
          <p:cNvSpPr txBox="1"/>
          <p:nvPr/>
        </p:nvSpPr>
        <p:spPr>
          <a:xfrm>
            <a:off x="9697600" y="2984625"/>
            <a:ext cx="1984248" cy="1286378"/>
          </a:xfrm>
          <a:prstGeom prst="rect">
            <a:avLst/>
          </a:prstGeom>
          <a:noFill/>
          <a:ln>
            <a:solidFill>
              <a:srgbClr val="92D050"/>
            </a:solidFill>
          </a:ln>
        </p:spPr>
        <p:txBody>
          <a:bodyPr wrap="squar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900" b="1" i="0" u="none" strike="noStrike" kern="1200" cap="none" spc="0" normalizeH="0" baseline="0" noProof="0" dirty="0">
                <a:ln>
                  <a:noFill/>
                </a:ln>
                <a:solidFill>
                  <a:srgbClr val="003B7A"/>
                </a:solidFill>
                <a:effectLst/>
                <a:uLnTx/>
                <a:uFillTx/>
                <a:latin typeface="Arial" panose="020B0604020202020204"/>
                <a:ea typeface="+mn-ea"/>
                <a:cs typeface="+mn-cs"/>
              </a:rPr>
              <a:t>4.2 Understøttelse af sammenhæng mellem tilsynets målepunkter og FSIII</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900" b="0" i="0" u="none" strike="noStrike" kern="1200" cap="none" spc="0" normalizeH="0" baseline="0" noProof="0" dirty="0">
                <a:ln>
                  <a:noFill/>
                </a:ln>
                <a:solidFill>
                  <a:srgbClr val="003B7A"/>
                </a:solidFill>
                <a:effectLst/>
                <a:uLnTx/>
                <a:uFillTx/>
                <a:latin typeface="Arial" panose="020B0604020202020204"/>
                <a:ea typeface="+mn-ea"/>
                <a:cs typeface="+mn-cs"/>
              </a:rPr>
              <a:t>Samarbejde mellem KL/KOMBIT og Styrelsen for Patientsikkerhed om at understøtte tilsynsførende forståelse af sammenhæng mellem FSIII og målepunkter, herunder kommunikation til kommuner via webinarer</a:t>
            </a:r>
          </a:p>
        </p:txBody>
      </p:sp>
      <p:sp>
        <p:nvSpPr>
          <p:cNvPr id="42" name="Tekstfelt 41">
            <a:extLst>
              <a:ext uri="{FF2B5EF4-FFF2-40B4-BE49-F238E27FC236}">
                <a16:creationId xmlns:a16="http://schemas.microsoft.com/office/drawing/2014/main" id="{8DB38C8A-7E80-423F-8344-67AC7D1A5A4B}"/>
              </a:ext>
            </a:extLst>
          </p:cNvPr>
          <p:cNvSpPr txBox="1"/>
          <p:nvPr/>
        </p:nvSpPr>
        <p:spPr>
          <a:xfrm>
            <a:off x="9697600" y="4386874"/>
            <a:ext cx="1984248" cy="566309"/>
          </a:xfrm>
          <a:prstGeom prst="rect">
            <a:avLst/>
          </a:prstGeom>
          <a:noFill/>
          <a:ln>
            <a:solidFill>
              <a:srgbClr val="92D050"/>
            </a:solidFill>
          </a:ln>
        </p:spPr>
        <p:txBody>
          <a:bodyPr wrap="squar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900" b="1" i="0" u="none" strike="noStrike" kern="1200" cap="none" spc="0" normalizeH="0" baseline="0" noProof="0" dirty="0">
                <a:ln>
                  <a:noFill/>
                </a:ln>
                <a:solidFill>
                  <a:srgbClr val="003B7A"/>
                </a:solidFill>
                <a:effectLst/>
                <a:uLnTx/>
                <a:uFillTx/>
                <a:latin typeface="Arial" panose="020B0604020202020204"/>
                <a:ea typeface="+mn-ea"/>
                <a:cs typeface="+mn-cs"/>
              </a:rPr>
              <a:t>4.3 Koordinering og gennemsigtighed i statslige tilsyn</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900" b="0" i="0" u="none" strike="noStrike" kern="1200" cap="none" spc="0" normalizeH="0" baseline="0" noProof="0" dirty="0">
                <a:ln>
                  <a:noFill/>
                </a:ln>
                <a:solidFill>
                  <a:srgbClr val="003B7A"/>
                </a:solidFill>
                <a:effectLst/>
                <a:uLnTx/>
                <a:uFillTx/>
                <a:latin typeface="Arial" panose="020B0604020202020204"/>
                <a:ea typeface="+mn-ea"/>
                <a:cs typeface="+mn-cs"/>
              </a:rPr>
              <a:t>Statslige koordinering af tilsyn og tilsynets målepunkter. </a:t>
            </a:r>
          </a:p>
        </p:txBody>
      </p:sp>
      <p:sp>
        <p:nvSpPr>
          <p:cNvPr id="43" name="Tekstfelt 42">
            <a:extLst>
              <a:ext uri="{FF2B5EF4-FFF2-40B4-BE49-F238E27FC236}">
                <a16:creationId xmlns:a16="http://schemas.microsoft.com/office/drawing/2014/main" id="{F147E690-16CA-4643-A019-1AE9F52202A9}"/>
              </a:ext>
            </a:extLst>
          </p:cNvPr>
          <p:cNvSpPr txBox="1"/>
          <p:nvPr/>
        </p:nvSpPr>
        <p:spPr>
          <a:xfrm>
            <a:off x="116872" y="3109987"/>
            <a:ext cx="614648" cy="149208"/>
          </a:xfrm>
          <a:prstGeom prst="rect">
            <a:avLst/>
          </a:prstGeom>
          <a:noFill/>
          <a:ln>
            <a:solidFill>
              <a:srgbClr val="92D050"/>
            </a:solidFill>
          </a:ln>
        </p:spPr>
        <p:txBody>
          <a:bodyPr wrap="squar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3B7A"/>
                </a:solidFill>
                <a:effectLst/>
                <a:uLnTx/>
                <a:uFillTx/>
                <a:latin typeface="Arial" panose="020B0604020202020204"/>
                <a:ea typeface="+mn-ea"/>
                <a:cs typeface="+mn-cs"/>
              </a:rPr>
              <a:t>Er i proces</a:t>
            </a:r>
          </a:p>
        </p:txBody>
      </p:sp>
      <p:sp>
        <p:nvSpPr>
          <p:cNvPr id="45" name="Tekstfelt 44">
            <a:extLst>
              <a:ext uri="{FF2B5EF4-FFF2-40B4-BE49-F238E27FC236}">
                <a16:creationId xmlns:a16="http://schemas.microsoft.com/office/drawing/2014/main" id="{B0D37ABD-C85C-4530-9DF9-E35B7C09946C}"/>
              </a:ext>
            </a:extLst>
          </p:cNvPr>
          <p:cNvSpPr txBox="1"/>
          <p:nvPr/>
        </p:nvSpPr>
        <p:spPr>
          <a:xfrm>
            <a:off x="116417" y="3482606"/>
            <a:ext cx="614648" cy="149208"/>
          </a:xfrm>
          <a:prstGeom prst="rect">
            <a:avLst/>
          </a:prstGeom>
          <a:noFill/>
          <a:ln>
            <a:solidFill>
              <a:schemeClr val="tx2">
                <a:lumMod val="40000"/>
                <a:lumOff val="60000"/>
              </a:schemeClr>
            </a:solidFill>
          </a:ln>
        </p:spPr>
        <p:txBody>
          <a:bodyPr wrap="squar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3B7A"/>
                </a:solidFill>
                <a:effectLst/>
                <a:uLnTx/>
                <a:uFillTx/>
                <a:latin typeface="Arial" panose="020B0604020202020204"/>
                <a:ea typeface="+mn-ea"/>
                <a:cs typeface="+mn-cs"/>
              </a:rPr>
              <a:t>Afventer</a:t>
            </a:r>
          </a:p>
        </p:txBody>
      </p:sp>
      <p:sp>
        <p:nvSpPr>
          <p:cNvPr id="44" name="Tekstfelt 43">
            <a:extLst>
              <a:ext uri="{FF2B5EF4-FFF2-40B4-BE49-F238E27FC236}">
                <a16:creationId xmlns:a16="http://schemas.microsoft.com/office/drawing/2014/main" id="{66EB7923-A517-4003-9D9A-413AA507AF46}"/>
              </a:ext>
            </a:extLst>
          </p:cNvPr>
          <p:cNvSpPr txBox="1"/>
          <p:nvPr/>
        </p:nvSpPr>
        <p:spPr>
          <a:xfrm>
            <a:off x="3812267" y="4829987"/>
            <a:ext cx="2442575" cy="998350"/>
          </a:xfrm>
          <a:prstGeom prst="rect">
            <a:avLst/>
          </a:prstGeom>
          <a:noFill/>
          <a:ln>
            <a:solidFill>
              <a:srgbClr val="00B0F0"/>
            </a:solidFill>
          </a:ln>
        </p:spPr>
        <p:txBody>
          <a:bodyPr wrap="squar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900" b="1" i="0" u="none" strike="noStrike" kern="1200" cap="none" spc="0" normalizeH="0" baseline="0" noProof="0" dirty="0">
                <a:ln>
                  <a:noFill/>
                </a:ln>
                <a:solidFill>
                  <a:srgbClr val="003B7A"/>
                </a:solidFill>
                <a:effectLst/>
                <a:uLnTx/>
                <a:uFillTx/>
                <a:latin typeface="Arial" panose="020B0604020202020204"/>
                <a:ea typeface="+mn-ea"/>
                <a:cs typeface="+mn-cs"/>
              </a:rPr>
              <a:t>2.4  Implementering af ‘sammenhængen bag FSIII funktionsområder’  i IT-systemerne.</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900" b="0" i="0" u="none" strike="noStrike" kern="1200" cap="none" spc="0" normalizeH="0" baseline="0" noProof="0" dirty="0">
                <a:ln>
                  <a:noFill/>
                </a:ln>
                <a:solidFill>
                  <a:srgbClr val="003B7A"/>
                </a:solidFill>
                <a:effectLst/>
                <a:uLnTx/>
                <a:uFillTx/>
                <a:latin typeface="Arial" panose="020B0604020202020204"/>
                <a:ea typeface="+mn-ea"/>
                <a:cs typeface="+mn-cs"/>
              </a:rPr>
              <a:t>Lettere at finde den viden om borgeren, som forskellige områder/funktioner har dokumenteret. Giver et helhedsorienteret blik på borgeren. </a:t>
            </a:r>
            <a:r>
              <a:rPr kumimoji="0" lang="da-DK" sz="900" b="1" i="0" u="none" strike="noStrike" kern="1200" cap="none" spc="0" normalizeH="0" baseline="0" noProof="0" dirty="0">
                <a:ln>
                  <a:noFill/>
                </a:ln>
                <a:solidFill>
                  <a:srgbClr val="003B7A"/>
                </a:solidFill>
                <a:effectLst/>
                <a:uLnTx/>
                <a:uFillTx/>
                <a:latin typeface="Arial" panose="020B0604020202020204"/>
                <a:ea typeface="+mn-ea"/>
                <a:cs typeface="+mn-cs"/>
              </a:rPr>
              <a:t> </a:t>
            </a:r>
          </a:p>
          <a:p>
            <a:pPr marL="0" marR="0" lvl="0" indent="0" algn="l" defTabSz="914400" rtl="0" eaLnBrk="1" fontAlgn="auto" latinLnBrk="0" hangingPunct="1">
              <a:lnSpc>
                <a:spcPct val="104000"/>
              </a:lnSpc>
              <a:spcBef>
                <a:spcPts val="0"/>
              </a:spcBef>
              <a:spcAft>
                <a:spcPts val="0"/>
              </a:spcAft>
              <a:buClrTx/>
              <a:buSzTx/>
              <a:buFontTx/>
              <a:buNone/>
              <a:tabLst/>
              <a:defRPr/>
            </a:pPr>
            <a:endParaRPr kumimoji="0" lang="da-DK" sz="900" b="0" i="0" u="none" strike="noStrike" kern="1200" cap="none" spc="0" normalizeH="0" baseline="0" noProof="0" dirty="0">
              <a:ln>
                <a:noFill/>
              </a:ln>
              <a:solidFill>
                <a:srgbClr val="003B7A"/>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59915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1A4B4A94-4650-4B3B-86F8-FF453C0C65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 </a:t>
            </a:r>
            <a:endParaRPr kumimoji="0" lang="en-GB" sz="1800" b="0" i="0" u="none" strike="noStrike" kern="1200" cap="none" spc="0" normalizeH="0" baseline="0" noProof="0" dirty="0">
              <a:ln>
                <a:noFill/>
              </a:ln>
              <a:solidFill>
                <a:srgbClr val="03001E"/>
              </a:solidFill>
              <a:effectLst/>
              <a:uLnTx/>
              <a:uFillTx/>
              <a:latin typeface="Arial Nova Cond Light"/>
              <a:ea typeface="+mn-ea"/>
              <a:cs typeface="+mn-cs"/>
            </a:endParaRPr>
          </a:p>
        </p:txBody>
      </p:sp>
      <p:pic>
        <p:nvPicPr>
          <p:cNvPr id="6" name="Billede 5">
            <a:extLst>
              <a:ext uri="{FF2B5EF4-FFF2-40B4-BE49-F238E27FC236}">
                <a16:creationId xmlns:a16="http://schemas.microsoft.com/office/drawing/2014/main" id="{F856DB30-DF50-4922-B7AA-21CA20DE82C6}"/>
              </a:ext>
            </a:extLst>
          </p:cNvPr>
          <p:cNvPicPr>
            <a:picLocks noChangeAspect="1"/>
          </p:cNvPicPr>
          <p:nvPr/>
        </p:nvPicPr>
        <p:blipFill>
          <a:blip r:embed="rId3"/>
          <a:stretch>
            <a:fillRect/>
          </a:stretch>
        </p:blipFill>
        <p:spPr>
          <a:xfrm>
            <a:off x="50800" y="97623"/>
            <a:ext cx="2825162" cy="6662753"/>
          </a:xfrm>
          <a:prstGeom prst="rect">
            <a:avLst/>
          </a:prstGeom>
        </p:spPr>
      </p:pic>
      <p:sp>
        <p:nvSpPr>
          <p:cNvPr id="8" name="Pil: venstre 7">
            <a:extLst>
              <a:ext uri="{FF2B5EF4-FFF2-40B4-BE49-F238E27FC236}">
                <a16:creationId xmlns:a16="http://schemas.microsoft.com/office/drawing/2014/main" id="{55C86D7A-323D-4DD2-89D6-30FC4879B950}"/>
              </a:ext>
            </a:extLst>
          </p:cNvPr>
          <p:cNvSpPr/>
          <p:nvPr/>
        </p:nvSpPr>
        <p:spPr bwMode="auto">
          <a:xfrm>
            <a:off x="3209299" y="1828800"/>
            <a:ext cx="952500" cy="647700"/>
          </a:xfrm>
          <a:prstGeom prst="leftArrow">
            <a:avLst/>
          </a:prstGeom>
          <a:solidFill>
            <a:schemeClr val="bg2"/>
          </a:solidFill>
          <a:ln>
            <a:solidFill>
              <a:srgbClr val="FFFF00"/>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0000" tIns="90000" rIns="90000" bIns="90000" numCol="1" rtlCol="0" anchor="t" anchorCtr="0" compatLnSpc="1">
            <a:prstTxWarp prst="textNoShape">
              <a:avLst/>
            </a:prstTxWarp>
            <a:no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da-DK" sz="1400" b="0" i="0" u="none" strike="noStrike" kern="1200" cap="none" spc="0" normalizeH="0" baseline="0" noProof="0" dirty="0" err="1">
              <a:ln>
                <a:noFill/>
              </a:ln>
              <a:solidFill>
                <a:srgbClr val="FFFFFF"/>
              </a:solidFill>
              <a:effectLst/>
              <a:uLnTx/>
              <a:uFillTx/>
              <a:latin typeface="Arial" charset="0"/>
              <a:ea typeface="+mn-ea"/>
              <a:cs typeface="+mn-cs"/>
            </a:endParaRPr>
          </a:p>
        </p:txBody>
      </p:sp>
      <p:sp>
        <p:nvSpPr>
          <p:cNvPr id="9" name="Pil: venstre 8">
            <a:extLst>
              <a:ext uri="{FF2B5EF4-FFF2-40B4-BE49-F238E27FC236}">
                <a16:creationId xmlns:a16="http://schemas.microsoft.com/office/drawing/2014/main" id="{D6543A58-F643-46D4-B671-05FE75A4D018}"/>
              </a:ext>
            </a:extLst>
          </p:cNvPr>
          <p:cNvSpPr/>
          <p:nvPr/>
        </p:nvSpPr>
        <p:spPr bwMode="auto">
          <a:xfrm>
            <a:off x="3215649" y="2959100"/>
            <a:ext cx="952500" cy="647700"/>
          </a:xfrm>
          <a:prstGeom prst="leftArrow">
            <a:avLst/>
          </a:prstGeom>
          <a:solidFill>
            <a:schemeClr val="bg2"/>
          </a:solidFill>
          <a:ln>
            <a:solidFill>
              <a:srgbClr val="FFFF00"/>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0000" tIns="90000" rIns="90000" bIns="90000" numCol="1" rtlCol="0" anchor="t" anchorCtr="0" compatLnSpc="1">
            <a:prstTxWarp prst="textNoShape">
              <a:avLst/>
            </a:prstTxWarp>
            <a:no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da-DK" sz="1400" b="0" i="0" u="none" strike="noStrike" kern="1200" cap="none" spc="0" normalizeH="0" baseline="0" noProof="0" dirty="0" err="1">
              <a:ln>
                <a:noFill/>
              </a:ln>
              <a:solidFill>
                <a:srgbClr val="FFFFFF"/>
              </a:solidFill>
              <a:effectLst/>
              <a:uLnTx/>
              <a:uFillTx/>
              <a:latin typeface="Arial" charset="0"/>
              <a:ea typeface="+mn-ea"/>
              <a:cs typeface="+mn-cs"/>
            </a:endParaRPr>
          </a:p>
        </p:txBody>
      </p:sp>
      <p:sp>
        <p:nvSpPr>
          <p:cNvPr id="10" name="Tekstfelt 9">
            <a:extLst>
              <a:ext uri="{FF2B5EF4-FFF2-40B4-BE49-F238E27FC236}">
                <a16:creationId xmlns:a16="http://schemas.microsoft.com/office/drawing/2014/main" id="{F10EBF2A-072B-455B-8C22-F4BF64448C64}"/>
              </a:ext>
            </a:extLst>
          </p:cNvPr>
          <p:cNvSpPr txBox="1"/>
          <p:nvPr/>
        </p:nvSpPr>
        <p:spPr>
          <a:xfrm>
            <a:off x="4902200" y="482600"/>
            <a:ext cx="6159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03001E"/>
                </a:solidFill>
                <a:effectLst/>
                <a:uLnTx/>
                <a:uFillTx/>
                <a:latin typeface="Arial Nova Cond Light"/>
                <a:ea typeface="+mn-ea"/>
                <a:cs typeface="+mn-cs"/>
              </a:rPr>
              <a:t>Evaluering af Fælles Sprog III og metodehåndbog </a:t>
            </a:r>
          </a:p>
        </p:txBody>
      </p:sp>
      <p:sp>
        <p:nvSpPr>
          <p:cNvPr id="11" name="Tekstfelt 10">
            <a:extLst>
              <a:ext uri="{FF2B5EF4-FFF2-40B4-BE49-F238E27FC236}">
                <a16:creationId xmlns:a16="http://schemas.microsoft.com/office/drawing/2014/main" id="{1BBE5BF7-6297-40E1-85E5-67991FAB6756}"/>
              </a:ext>
            </a:extLst>
          </p:cNvPr>
          <p:cNvSpPr txBox="1"/>
          <p:nvPr/>
        </p:nvSpPr>
        <p:spPr>
          <a:xfrm>
            <a:off x="4806950" y="1861645"/>
            <a:ext cx="6350000" cy="1754326"/>
          </a:xfrm>
          <a:prstGeom prst="rect">
            <a:avLst/>
          </a:prstGeom>
          <a:noFill/>
          <a:ln>
            <a:solidFill>
              <a:srgbClr val="FFFF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Evaluering af Fælles Sprog III – ændringer i tilstande og metode på baggrund af ændringsønsker fra kommunerne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3001E"/>
              </a:solidFill>
              <a:effectLst/>
              <a:uLnTx/>
              <a:uFillTx/>
              <a:latin typeface="Arial Nova Cond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3001E"/>
              </a:solidFill>
              <a:effectLst/>
              <a:uLnTx/>
              <a:uFillTx/>
              <a:latin typeface="Arial Nova Cond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Revision af metodehåndbogen – lettere at se, hvad stilles der krav om, og hvad skal besluttes lokalt. </a:t>
            </a:r>
          </a:p>
        </p:txBody>
      </p:sp>
    </p:spTree>
    <p:extLst>
      <p:ext uri="{BB962C8B-B14F-4D97-AF65-F5344CB8AC3E}">
        <p14:creationId xmlns:p14="http://schemas.microsoft.com/office/powerpoint/2010/main" val="28270419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0407A4B0-A235-4528-967E-976BE41677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ts val="0"/>
              </a:spcAft>
              <a:buClrTx/>
              <a:buSzTx/>
              <a:buFontTx/>
              <a:buNone/>
              <a:tabLst/>
              <a:defRPr/>
            </a:pPr>
            <a:fld id="{FF8781D9-8F8F-4B10-9E7A-CD725C92131A}" type="slidenum">
              <a:rPr kumimoji="0" lang="da-DK" sz="1000" b="0" i="0" u="none" strike="noStrike" kern="1200" cap="none" spc="0" normalizeH="0" baseline="0" noProof="0" smtClean="0">
                <a:ln>
                  <a:noFill/>
                </a:ln>
                <a:solidFill>
                  <a:srgbClr val="03001E"/>
                </a:solidFill>
                <a:effectLst/>
                <a:uLnTx/>
                <a:uFillTx/>
                <a:latin typeface="Arial Nova Cond Light"/>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23</a:t>
            </a:fld>
            <a:endParaRPr kumimoji="0" lang="da-DK" sz="1000" b="0" i="0" u="none" strike="noStrike" kern="1200" cap="none" spc="0" normalizeH="0" baseline="0" noProof="0" dirty="0">
              <a:ln>
                <a:noFill/>
              </a:ln>
              <a:solidFill>
                <a:srgbClr val="03001E"/>
              </a:solidFill>
              <a:effectLst/>
              <a:uLnTx/>
              <a:uFillTx/>
              <a:latin typeface="Arial Nova Cond Light"/>
              <a:ea typeface="+mn-ea"/>
              <a:cs typeface="+mn-cs"/>
            </a:endParaRPr>
          </a:p>
        </p:txBody>
      </p:sp>
      <p:pic>
        <p:nvPicPr>
          <p:cNvPr id="3" name="Billede 2">
            <a:extLst>
              <a:ext uri="{FF2B5EF4-FFF2-40B4-BE49-F238E27FC236}">
                <a16:creationId xmlns:a16="http://schemas.microsoft.com/office/drawing/2014/main" id="{757B12F8-50FA-41DB-9CFE-5CCA519039BE}"/>
              </a:ext>
            </a:extLst>
          </p:cNvPr>
          <p:cNvPicPr>
            <a:picLocks noChangeAspect="1"/>
          </p:cNvPicPr>
          <p:nvPr/>
        </p:nvPicPr>
        <p:blipFill>
          <a:blip r:embed="rId3"/>
          <a:stretch>
            <a:fillRect/>
          </a:stretch>
        </p:blipFill>
        <p:spPr>
          <a:xfrm>
            <a:off x="0" y="0"/>
            <a:ext cx="3142480" cy="6858000"/>
          </a:xfrm>
          <a:prstGeom prst="rect">
            <a:avLst/>
          </a:prstGeom>
        </p:spPr>
      </p:pic>
      <p:sp>
        <p:nvSpPr>
          <p:cNvPr id="5" name="Pil: venstre 4">
            <a:extLst>
              <a:ext uri="{FF2B5EF4-FFF2-40B4-BE49-F238E27FC236}">
                <a16:creationId xmlns:a16="http://schemas.microsoft.com/office/drawing/2014/main" id="{98197977-F254-437E-AA8C-6A55D70AB3A7}"/>
              </a:ext>
            </a:extLst>
          </p:cNvPr>
          <p:cNvSpPr/>
          <p:nvPr/>
        </p:nvSpPr>
        <p:spPr bwMode="auto">
          <a:xfrm>
            <a:off x="3907799" y="2057400"/>
            <a:ext cx="952500" cy="647700"/>
          </a:xfrm>
          <a:prstGeom prst="leftArrow">
            <a:avLst/>
          </a:prstGeom>
          <a:solidFill>
            <a:schemeClr val="bg2"/>
          </a:solidFill>
          <a:ln>
            <a:solidFill>
              <a:srgbClr val="FFFF00"/>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0000" tIns="90000" rIns="90000" bIns="90000" numCol="1" rtlCol="0" anchor="t" anchorCtr="0" compatLnSpc="1">
            <a:prstTxWarp prst="textNoShape">
              <a:avLst/>
            </a:prstTxWarp>
            <a:no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da-DK" sz="1400" b="0" i="0" u="none" strike="noStrike" kern="1200" cap="none" spc="0" normalizeH="0" baseline="0" noProof="0" dirty="0" err="1">
              <a:ln>
                <a:noFill/>
              </a:ln>
              <a:solidFill>
                <a:srgbClr val="FFFFFF"/>
              </a:solidFill>
              <a:effectLst/>
              <a:uLnTx/>
              <a:uFillTx/>
              <a:latin typeface="Arial" charset="0"/>
              <a:ea typeface="+mn-ea"/>
              <a:cs typeface="+mn-cs"/>
            </a:endParaRPr>
          </a:p>
        </p:txBody>
      </p:sp>
      <p:sp>
        <p:nvSpPr>
          <p:cNvPr id="6" name="Tekstfelt 5">
            <a:extLst>
              <a:ext uri="{FF2B5EF4-FFF2-40B4-BE49-F238E27FC236}">
                <a16:creationId xmlns:a16="http://schemas.microsoft.com/office/drawing/2014/main" id="{A17F7B8A-E6CA-4DE9-A8BA-B13520D4A91B}"/>
              </a:ext>
            </a:extLst>
          </p:cNvPr>
          <p:cNvSpPr txBox="1"/>
          <p:nvPr/>
        </p:nvSpPr>
        <p:spPr>
          <a:xfrm>
            <a:off x="5422900" y="1003300"/>
            <a:ext cx="5486400" cy="2585323"/>
          </a:xfrm>
          <a:prstGeom prst="rect">
            <a:avLst/>
          </a:prstGeom>
          <a:noFill/>
          <a:ln>
            <a:solidFill>
              <a:srgbClr val="FFFF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KL skal tættere på kommunerne i forhold til </a:t>
            </a:r>
            <a:r>
              <a:rPr kumimoji="0" lang="da-DK" sz="1800" b="0" i="0" u="none" strike="noStrike" kern="1200" cap="none" spc="0" normalizeH="0" baseline="0" noProof="0" dirty="0" err="1">
                <a:ln>
                  <a:noFill/>
                </a:ln>
                <a:solidFill>
                  <a:srgbClr val="03001E"/>
                </a:solidFill>
                <a:effectLst/>
                <a:uLnTx/>
                <a:uFillTx/>
                <a:latin typeface="Arial Nova Cond Light"/>
                <a:ea typeface="+mn-ea"/>
                <a:cs typeface="+mn-cs"/>
              </a:rPr>
              <a:t>eoj</a:t>
            </a: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-leverandørerne. Vi vil gerne facilitere netværk og møder for kommuner med samme </a:t>
            </a:r>
            <a:r>
              <a:rPr kumimoji="0" lang="da-DK" sz="1800" b="0" i="0" u="none" strike="noStrike" kern="1200" cap="none" spc="0" normalizeH="0" baseline="0" noProof="0" dirty="0" err="1">
                <a:ln>
                  <a:noFill/>
                </a:ln>
                <a:solidFill>
                  <a:srgbClr val="03001E"/>
                </a:solidFill>
                <a:effectLst/>
                <a:uLnTx/>
                <a:uFillTx/>
                <a:latin typeface="Arial Nova Cond Light"/>
                <a:ea typeface="+mn-ea"/>
                <a:cs typeface="+mn-cs"/>
              </a:rPr>
              <a:t>eoj</a:t>
            </a: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-leverandør.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3001E"/>
              </a:solidFill>
              <a:effectLst/>
              <a:uLnTx/>
              <a:uFillTx/>
              <a:latin typeface="Arial Nova Cond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Vi vil gerne have fokus på det gode overblik og de gode arbejdsgange.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3001E"/>
              </a:solidFill>
              <a:effectLst/>
              <a:uLnTx/>
              <a:uFillTx/>
              <a:latin typeface="Arial Nova Cond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3001E"/>
              </a:solidFill>
              <a:effectLst/>
              <a:uLnTx/>
              <a:uFillTx/>
              <a:latin typeface="Arial Nova Cond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3001E"/>
              </a:solidFill>
              <a:effectLst/>
              <a:uLnTx/>
              <a:uFillTx/>
              <a:latin typeface="Arial Nova Cond Light"/>
              <a:ea typeface="+mn-ea"/>
              <a:cs typeface="+mn-cs"/>
            </a:endParaRPr>
          </a:p>
        </p:txBody>
      </p:sp>
    </p:spTree>
    <p:extLst>
      <p:ext uri="{BB962C8B-B14F-4D97-AF65-F5344CB8AC3E}">
        <p14:creationId xmlns:p14="http://schemas.microsoft.com/office/powerpoint/2010/main" val="39024735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Rektangel 179">
            <a:extLst>
              <a:ext uri="{FF2B5EF4-FFF2-40B4-BE49-F238E27FC236}">
                <a16:creationId xmlns:a16="http://schemas.microsoft.com/office/drawing/2014/main" id="{4E2C5DED-32EC-4824-9D7C-84C3FE33B480}"/>
              </a:ext>
            </a:extLst>
          </p:cNvPr>
          <p:cNvSpPr/>
          <p:nvPr/>
        </p:nvSpPr>
        <p:spPr>
          <a:xfrm>
            <a:off x="2118006" y="2662359"/>
            <a:ext cx="7674194" cy="3385642"/>
          </a:xfrm>
          <a:prstGeom prst="rect">
            <a:avLst/>
          </a:prstGeom>
          <a:solidFill>
            <a:schemeClr val="bg1">
              <a:lumMod val="95000"/>
            </a:schemeClr>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200" b="0" i="0" u="none" strike="noStrike" kern="1200" cap="none" spc="0" normalizeH="0" baseline="0" noProof="0" dirty="0" err="1">
              <a:ln>
                <a:noFill/>
              </a:ln>
              <a:solidFill>
                <a:srgbClr val="FFFFFF"/>
              </a:solidFill>
              <a:effectLst/>
              <a:uLnTx/>
              <a:uFillTx/>
              <a:latin typeface="Arial Nova Cond Light"/>
              <a:ea typeface="+mn-ea"/>
              <a:cs typeface="+mn-cs"/>
            </a:endParaRPr>
          </a:p>
        </p:txBody>
      </p:sp>
      <p:sp>
        <p:nvSpPr>
          <p:cNvPr id="177" name="Rektangel 176">
            <a:extLst>
              <a:ext uri="{FF2B5EF4-FFF2-40B4-BE49-F238E27FC236}">
                <a16:creationId xmlns:a16="http://schemas.microsoft.com/office/drawing/2014/main" id="{85E43777-721C-47EB-920A-617BEDCF5E60}"/>
              </a:ext>
            </a:extLst>
          </p:cNvPr>
          <p:cNvSpPr/>
          <p:nvPr/>
        </p:nvSpPr>
        <p:spPr>
          <a:xfrm>
            <a:off x="2118006" y="2137355"/>
            <a:ext cx="7674194" cy="524369"/>
          </a:xfrm>
          <a:prstGeom prst="rect">
            <a:avLst/>
          </a:prstGeom>
          <a:solidFill>
            <a:schemeClr val="bg1">
              <a:lumMod val="85000"/>
            </a:schemeClr>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200" b="0" i="0" u="none" strike="noStrike" kern="1200" cap="none" spc="0" normalizeH="0" baseline="0" noProof="0" dirty="0" err="1">
              <a:ln>
                <a:noFill/>
              </a:ln>
              <a:solidFill>
                <a:srgbClr val="FFFFFF"/>
              </a:solidFill>
              <a:effectLst/>
              <a:uLnTx/>
              <a:uFillTx/>
              <a:latin typeface="Arial Nova Cond Light"/>
              <a:ea typeface="+mn-ea"/>
              <a:cs typeface="+mn-cs"/>
            </a:endParaRPr>
          </a:p>
        </p:txBody>
      </p:sp>
      <p:sp>
        <p:nvSpPr>
          <p:cNvPr id="4" name="Titel 3">
            <a:extLst>
              <a:ext uri="{FF2B5EF4-FFF2-40B4-BE49-F238E27FC236}">
                <a16:creationId xmlns:a16="http://schemas.microsoft.com/office/drawing/2014/main" id="{2D492DCC-A789-4413-A35A-3E166AB6E689}"/>
              </a:ext>
            </a:extLst>
          </p:cNvPr>
          <p:cNvSpPr>
            <a:spLocks noGrp="1"/>
          </p:cNvSpPr>
          <p:nvPr>
            <p:ph type="title"/>
          </p:nvPr>
        </p:nvSpPr>
        <p:spPr>
          <a:xfrm>
            <a:off x="476300" y="34771"/>
            <a:ext cx="6758913" cy="1198122"/>
          </a:xfrm>
          <a:ln>
            <a:solidFill>
              <a:schemeClr val="accent1"/>
            </a:solidFill>
          </a:ln>
        </p:spPr>
        <p:txBody>
          <a:bodyPr/>
          <a:lstStyle/>
          <a:p>
            <a:r>
              <a:rPr lang="da-DK" dirty="0"/>
              <a:t>Eksempler på fælleskommunale tilstande til forskellige funktionsområder</a:t>
            </a:r>
          </a:p>
        </p:txBody>
      </p:sp>
      <p:grpSp>
        <p:nvGrpSpPr>
          <p:cNvPr id="74" name="Gruppe 73">
            <a:extLst>
              <a:ext uri="{FF2B5EF4-FFF2-40B4-BE49-F238E27FC236}">
                <a16:creationId xmlns:a16="http://schemas.microsoft.com/office/drawing/2014/main" id="{FA01E760-A1DB-475C-90C5-7B07AD84E287}"/>
              </a:ext>
            </a:extLst>
          </p:cNvPr>
          <p:cNvGrpSpPr/>
          <p:nvPr/>
        </p:nvGrpSpPr>
        <p:grpSpPr>
          <a:xfrm>
            <a:off x="3314759" y="2721409"/>
            <a:ext cx="896969" cy="3068951"/>
            <a:chOff x="1059040" y="2168771"/>
            <a:chExt cx="1195958" cy="4091935"/>
          </a:xfrm>
        </p:grpSpPr>
        <p:sp>
          <p:nvSpPr>
            <p:cNvPr id="10" name="Rektangel 9">
              <a:extLst>
                <a:ext uri="{FF2B5EF4-FFF2-40B4-BE49-F238E27FC236}">
                  <a16:creationId xmlns:a16="http://schemas.microsoft.com/office/drawing/2014/main" id="{1856CD20-CEC3-4692-8F09-82A0C83407C5}"/>
                </a:ext>
              </a:extLst>
            </p:cNvPr>
            <p:cNvSpPr/>
            <p:nvPr/>
          </p:nvSpPr>
          <p:spPr>
            <a:xfrm>
              <a:off x="1059040" y="2168771"/>
              <a:ext cx="1195958" cy="216975"/>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Hørelse</a:t>
              </a:r>
            </a:p>
          </p:txBody>
        </p:sp>
        <p:sp>
          <p:nvSpPr>
            <p:cNvPr id="11" name="Rektangel 10">
              <a:extLst>
                <a:ext uri="{FF2B5EF4-FFF2-40B4-BE49-F238E27FC236}">
                  <a16:creationId xmlns:a16="http://schemas.microsoft.com/office/drawing/2014/main" id="{49EE8820-1EAA-4B05-81A7-4DA1E29410DA}"/>
                </a:ext>
              </a:extLst>
            </p:cNvPr>
            <p:cNvSpPr/>
            <p:nvPr/>
          </p:nvSpPr>
          <p:spPr>
            <a:xfrm>
              <a:off x="1059040" y="2389111"/>
              <a:ext cx="1195958" cy="216975"/>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Stemme og tale</a:t>
              </a:r>
            </a:p>
          </p:txBody>
        </p:sp>
        <p:sp>
          <p:nvSpPr>
            <p:cNvPr id="12" name="Rektangel 11">
              <a:extLst>
                <a:ext uri="{FF2B5EF4-FFF2-40B4-BE49-F238E27FC236}">
                  <a16:creationId xmlns:a16="http://schemas.microsoft.com/office/drawing/2014/main" id="{3130EFF0-B420-4416-9388-DF843F7B870A}"/>
                </a:ext>
              </a:extLst>
            </p:cNvPr>
            <p:cNvSpPr/>
            <p:nvPr/>
          </p:nvSpPr>
          <p:spPr>
            <a:xfrm>
              <a:off x="1059040" y="2609451"/>
              <a:ext cx="1195958" cy="216975"/>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Syn</a:t>
              </a:r>
            </a:p>
          </p:txBody>
        </p:sp>
        <p:sp>
          <p:nvSpPr>
            <p:cNvPr id="13" name="Rektangel 12">
              <a:extLst>
                <a:ext uri="{FF2B5EF4-FFF2-40B4-BE49-F238E27FC236}">
                  <a16:creationId xmlns:a16="http://schemas.microsoft.com/office/drawing/2014/main" id="{93BC55A9-70CE-492F-A658-FFEEC55B5D92}"/>
                </a:ext>
              </a:extLst>
            </p:cNvPr>
            <p:cNvSpPr/>
            <p:nvPr/>
          </p:nvSpPr>
          <p:spPr>
            <a:xfrm>
              <a:off x="1059040" y="2829791"/>
              <a:ext cx="1195958" cy="216975"/>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Bevægelse</a:t>
              </a:r>
            </a:p>
          </p:txBody>
        </p:sp>
        <p:sp>
          <p:nvSpPr>
            <p:cNvPr id="14" name="Rektangel 13">
              <a:extLst>
                <a:ext uri="{FF2B5EF4-FFF2-40B4-BE49-F238E27FC236}">
                  <a16:creationId xmlns:a16="http://schemas.microsoft.com/office/drawing/2014/main" id="{BB87B5FC-7B6A-44C3-ADAB-4128D343BAA9}"/>
                </a:ext>
              </a:extLst>
            </p:cNvPr>
            <p:cNvSpPr/>
            <p:nvPr/>
          </p:nvSpPr>
          <p:spPr>
            <a:xfrm>
              <a:off x="1059040" y="3050131"/>
              <a:ext cx="1195958" cy="335973"/>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Smerte og</a:t>
              </a:r>
            </a:p>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sansefunktioner</a:t>
              </a:r>
            </a:p>
          </p:txBody>
        </p:sp>
        <p:sp>
          <p:nvSpPr>
            <p:cNvPr id="15" name="Rektangel 14">
              <a:extLst>
                <a:ext uri="{FF2B5EF4-FFF2-40B4-BE49-F238E27FC236}">
                  <a16:creationId xmlns:a16="http://schemas.microsoft.com/office/drawing/2014/main" id="{78BBB0B5-7283-482A-BB08-BCDF9E083E1E}"/>
                </a:ext>
              </a:extLst>
            </p:cNvPr>
            <p:cNvSpPr/>
            <p:nvPr/>
          </p:nvSpPr>
          <p:spPr>
            <a:xfrm>
              <a:off x="1059040" y="3389469"/>
              <a:ext cx="1195958" cy="216975"/>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Bevidsthedstilstand</a:t>
              </a:r>
            </a:p>
          </p:txBody>
        </p:sp>
        <p:sp>
          <p:nvSpPr>
            <p:cNvPr id="16" name="Rektangel 15">
              <a:extLst>
                <a:ext uri="{FF2B5EF4-FFF2-40B4-BE49-F238E27FC236}">
                  <a16:creationId xmlns:a16="http://schemas.microsoft.com/office/drawing/2014/main" id="{027E1587-D452-44EC-BEEB-DF0F8FFEFEF0}"/>
                </a:ext>
              </a:extLst>
            </p:cNvPr>
            <p:cNvSpPr/>
            <p:nvPr/>
          </p:nvSpPr>
          <p:spPr>
            <a:xfrm>
              <a:off x="1059040" y="3609809"/>
              <a:ext cx="1195958" cy="216975"/>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Orienteringsevne</a:t>
              </a:r>
            </a:p>
          </p:txBody>
        </p:sp>
        <p:sp>
          <p:nvSpPr>
            <p:cNvPr id="17" name="Rektangel 16">
              <a:extLst>
                <a:ext uri="{FF2B5EF4-FFF2-40B4-BE49-F238E27FC236}">
                  <a16:creationId xmlns:a16="http://schemas.microsoft.com/office/drawing/2014/main" id="{A4E8DCC6-2F5B-4F0A-B3D5-1D32F755A131}"/>
                </a:ext>
              </a:extLst>
            </p:cNvPr>
            <p:cNvSpPr/>
            <p:nvPr/>
          </p:nvSpPr>
          <p:spPr>
            <a:xfrm>
              <a:off x="1059040" y="3830149"/>
              <a:ext cx="1195958" cy="288963"/>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Igangsætning og</a:t>
              </a:r>
            </a:p>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motivation</a:t>
              </a:r>
            </a:p>
          </p:txBody>
        </p:sp>
        <p:sp>
          <p:nvSpPr>
            <p:cNvPr id="18" name="Rektangel 17">
              <a:extLst>
                <a:ext uri="{FF2B5EF4-FFF2-40B4-BE49-F238E27FC236}">
                  <a16:creationId xmlns:a16="http://schemas.microsoft.com/office/drawing/2014/main" id="{70C46464-DD1A-44FD-8332-90B6347B6085}"/>
                </a:ext>
              </a:extLst>
            </p:cNvPr>
            <p:cNvSpPr/>
            <p:nvPr/>
          </p:nvSpPr>
          <p:spPr>
            <a:xfrm>
              <a:off x="1059040" y="4414805"/>
              <a:ext cx="1195958" cy="303524"/>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Intellektuelle funktioner</a:t>
              </a:r>
            </a:p>
          </p:txBody>
        </p:sp>
        <p:sp>
          <p:nvSpPr>
            <p:cNvPr id="19" name="Rektangel 18">
              <a:extLst>
                <a:ext uri="{FF2B5EF4-FFF2-40B4-BE49-F238E27FC236}">
                  <a16:creationId xmlns:a16="http://schemas.microsoft.com/office/drawing/2014/main" id="{58E40F04-E231-495B-A9AC-CF7916010227}"/>
                </a:ext>
              </a:extLst>
            </p:cNvPr>
            <p:cNvSpPr/>
            <p:nvPr/>
          </p:nvSpPr>
          <p:spPr>
            <a:xfrm>
              <a:off x="1059040" y="4122477"/>
              <a:ext cx="1195958" cy="288963"/>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Psykosociale funktioner</a:t>
              </a:r>
            </a:p>
          </p:txBody>
        </p:sp>
        <p:sp>
          <p:nvSpPr>
            <p:cNvPr id="20" name="Rektangel 19">
              <a:extLst>
                <a:ext uri="{FF2B5EF4-FFF2-40B4-BE49-F238E27FC236}">
                  <a16:creationId xmlns:a16="http://schemas.microsoft.com/office/drawing/2014/main" id="{50E29A12-71FB-491A-B08A-29E889538142}"/>
                </a:ext>
              </a:extLst>
            </p:cNvPr>
            <p:cNvSpPr/>
            <p:nvPr/>
          </p:nvSpPr>
          <p:spPr>
            <a:xfrm>
              <a:off x="1059040" y="4721694"/>
              <a:ext cx="1195958" cy="216975"/>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Hukommelse</a:t>
              </a:r>
            </a:p>
          </p:txBody>
        </p:sp>
        <p:sp>
          <p:nvSpPr>
            <p:cNvPr id="30" name="Rektangel 29">
              <a:extLst>
                <a:ext uri="{FF2B5EF4-FFF2-40B4-BE49-F238E27FC236}">
                  <a16:creationId xmlns:a16="http://schemas.microsoft.com/office/drawing/2014/main" id="{459EA6BB-C211-4165-89E0-B31017B09629}"/>
                </a:ext>
              </a:extLst>
            </p:cNvPr>
            <p:cNvSpPr/>
            <p:nvPr/>
          </p:nvSpPr>
          <p:spPr>
            <a:xfrm>
              <a:off x="1059040" y="4942034"/>
              <a:ext cx="1195958" cy="216975"/>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Kost</a:t>
              </a:r>
            </a:p>
          </p:txBody>
        </p:sp>
        <p:sp>
          <p:nvSpPr>
            <p:cNvPr id="31" name="Rektangel 30">
              <a:extLst>
                <a:ext uri="{FF2B5EF4-FFF2-40B4-BE49-F238E27FC236}">
                  <a16:creationId xmlns:a16="http://schemas.microsoft.com/office/drawing/2014/main" id="{AA350429-E6E1-403E-BA2A-8CA42FE1ED94}"/>
                </a:ext>
              </a:extLst>
            </p:cNvPr>
            <p:cNvSpPr/>
            <p:nvPr/>
          </p:nvSpPr>
          <p:spPr>
            <a:xfrm>
              <a:off x="1059040" y="5162374"/>
              <a:ext cx="1195958" cy="216975"/>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Søvn</a:t>
              </a:r>
            </a:p>
          </p:txBody>
        </p:sp>
        <p:sp>
          <p:nvSpPr>
            <p:cNvPr id="32" name="Rektangel 31">
              <a:extLst>
                <a:ext uri="{FF2B5EF4-FFF2-40B4-BE49-F238E27FC236}">
                  <a16:creationId xmlns:a16="http://schemas.microsoft.com/office/drawing/2014/main" id="{D03E3525-8319-4C87-BB80-44D51BEB066D}"/>
                </a:ext>
              </a:extLst>
            </p:cNvPr>
            <p:cNvSpPr/>
            <p:nvPr/>
          </p:nvSpPr>
          <p:spPr>
            <a:xfrm>
              <a:off x="1059040" y="5382714"/>
              <a:ext cx="1195958" cy="216975"/>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Døgnrytme</a:t>
              </a:r>
            </a:p>
          </p:txBody>
        </p:sp>
        <p:sp>
          <p:nvSpPr>
            <p:cNvPr id="33" name="Rektangel 32">
              <a:extLst>
                <a:ext uri="{FF2B5EF4-FFF2-40B4-BE49-F238E27FC236}">
                  <a16:creationId xmlns:a16="http://schemas.microsoft.com/office/drawing/2014/main" id="{DB80AC27-71FE-4FFC-91A6-1451BD8CDB0C}"/>
                </a:ext>
              </a:extLst>
            </p:cNvPr>
            <p:cNvSpPr/>
            <p:nvPr/>
          </p:nvSpPr>
          <p:spPr>
            <a:xfrm>
              <a:off x="1059040" y="5603054"/>
              <a:ext cx="1195958" cy="216975"/>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Motion</a:t>
              </a:r>
            </a:p>
          </p:txBody>
        </p:sp>
        <p:sp>
          <p:nvSpPr>
            <p:cNvPr id="34" name="Rektangel 33">
              <a:extLst>
                <a:ext uri="{FF2B5EF4-FFF2-40B4-BE49-F238E27FC236}">
                  <a16:creationId xmlns:a16="http://schemas.microsoft.com/office/drawing/2014/main" id="{ECEA9472-59B8-469D-8812-AC67C4980E93}"/>
                </a:ext>
              </a:extLst>
            </p:cNvPr>
            <p:cNvSpPr/>
            <p:nvPr/>
          </p:nvSpPr>
          <p:spPr>
            <a:xfrm>
              <a:off x="1059040" y="5823394"/>
              <a:ext cx="1195958" cy="216975"/>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Tobak</a:t>
              </a:r>
            </a:p>
          </p:txBody>
        </p:sp>
        <p:sp>
          <p:nvSpPr>
            <p:cNvPr id="37" name="Rektangel 36">
              <a:extLst>
                <a:ext uri="{FF2B5EF4-FFF2-40B4-BE49-F238E27FC236}">
                  <a16:creationId xmlns:a16="http://schemas.microsoft.com/office/drawing/2014/main" id="{429CBF98-28C6-44F7-B8D0-76AAE94792DE}"/>
                </a:ext>
              </a:extLst>
            </p:cNvPr>
            <p:cNvSpPr/>
            <p:nvPr/>
          </p:nvSpPr>
          <p:spPr>
            <a:xfrm>
              <a:off x="1059040" y="6043731"/>
              <a:ext cx="1195958" cy="216975"/>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3001E"/>
                  </a:solidFill>
                  <a:effectLst/>
                  <a:uLnTx/>
                  <a:uFillTx/>
                  <a:latin typeface="Arial Nova Cond Light"/>
                  <a:ea typeface="+mn-ea"/>
                  <a:cs typeface="+mn-cs"/>
                </a:rPr>
                <a:t>...</a:t>
              </a:r>
            </a:p>
          </p:txBody>
        </p:sp>
      </p:grpSp>
      <p:sp>
        <p:nvSpPr>
          <p:cNvPr id="38" name="Tekstfelt 37">
            <a:extLst>
              <a:ext uri="{FF2B5EF4-FFF2-40B4-BE49-F238E27FC236}">
                <a16:creationId xmlns:a16="http://schemas.microsoft.com/office/drawing/2014/main" id="{AE81E7CB-9A8D-42B3-A173-88F6C872F8F5}"/>
              </a:ext>
            </a:extLst>
          </p:cNvPr>
          <p:cNvSpPr txBox="1"/>
          <p:nvPr/>
        </p:nvSpPr>
        <p:spPr>
          <a:xfrm>
            <a:off x="3314759" y="2231479"/>
            <a:ext cx="896969" cy="336118"/>
          </a:xfrm>
          <a:prstGeom prst="rect">
            <a:avLst/>
          </a:prstGeom>
          <a:solidFill>
            <a:srgbClr val="B4D8FA"/>
          </a:solidFill>
          <a:ln>
            <a:solidFill>
              <a:schemeClr val="tx1"/>
            </a:solidFill>
          </a:ln>
        </p:spPr>
        <p:txBody>
          <a:bodyPr wrap="square" lIns="27000" tIns="0" rIns="27000" bIns="0" rtlCol="0" anchor="ctr" anchorCtr="0">
            <a:spAutoFit/>
          </a:bodyP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050" b="0" i="0" u="none" strike="noStrike" kern="1200" cap="none" spc="0" normalizeH="0" baseline="0" noProof="0" dirty="0" err="1">
                <a:ln>
                  <a:noFill/>
                </a:ln>
                <a:solidFill>
                  <a:srgbClr val="03001E"/>
                </a:solidFill>
                <a:effectLst/>
                <a:uLnTx/>
                <a:uFillTx/>
                <a:latin typeface="Arial Nova Cond Light"/>
                <a:ea typeface="+mn-ea"/>
                <a:cs typeface="+mn-cs"/>
              </a:rPr>
              <a:t>Spec</a:t>
            </a:r>
            <a:r>
              <a:rPr kumimoji="0" lang="da-DK" sz="1050" b="0" i="0" u="none" strike="noStrike" kern="1200" cap="none" spc="0" normalizeH="0" baseline="0" noProof="0" dirty="0">
                <a:ln>
                  <a:noFill/>
                </a:ln>
                <a:solidFill>
                  <a:srgbClr val="03001E"/>
                </a:solidFill>
                <a:effectLst/>
                <a:uLnTx/>
                <a:uFillTx/>
                <a:latin typeface="Arial Nova Cond Light"/>
                <a:ea typeface="+mn-ea"/>
                <a:cs typeface="+mn-cs"/>
              </a:rPr>
              <a:t>.</a:t>
            </a:r>
          </a:p>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03001E"/>
                </a:solidFill>
                <a:effectLst/>
                <a:uLnTx/>
                <a:uFillTx/>
                <a:latin typeface="Arial Nova Cond Light"/>
                <a:ea typeface="+mn-ea"/>
                <a:cs typeface="+mn-cs"/>
              </a:rPr>
              <a:t>voksen-social</a:t>
            </a:r>
          </a:p>
        </p:txBody>
      </p:sp>
      <p:grpSp>
        <p:nvGrpSpPr>
          <p:cNvPr id="140" name="Gruppe 139">
            <a:extLst>
              <a:ext uri="{FF2B5EF4-FFF2-40B4-BE49-F238E27FC236}">
                <a16:creationId xmlns:a16="http://schemas.microsoft.com/office/drawing/2014/main" id="{18711C4A-1413-4321-804F-64A88A4669CB}"/>
              </a:ext>
            </a:extLst>
          </p:cNvPr>
          <p:cNvGrpSpPr/>
          <p:nvPr/>
        </p:nvGrpSpPr>
        <p:grpSpPr>
          <a:xfrm>
            <a:off x="4653381" y="2721407"/>
            <a:ext cx="896969" cy="3131732"/>
            <a:chOff x="2920539" y="2193551"/>
            <a:chExt cx="1195958" cy="4175642"/>
          </a:xfrm>
        </p:grpSpPr>
        <p:sp>
          <p:nvSpPr>
            <p:cNvPr id="50" name="Rektangel 49">
              <a:extLst>
                <a:ext uri="{FF2B5EF4-FFF2-40B4-BE49-F238E27FC236}">
                  <a16:creationId xmlns:a16="http://schemas.microsoft.com/office/drawing/2014/main" id="{A5D81E17-376C-40BD-82C5-EBCDBA3CD561}"/>
                </a:ext>
              </a:extLst>
            </p:cNvPr>
            <p:cNvSpPr/>
            <p:nvPr/>
          </p:nvSpPr>
          <p:spPr>
            <a:xfrm>
              <a:off x="2920539" y="5355013"/>
              <a:ext cx="1195958" cy="216975"/>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Sociale relationer</a:t>
              </a:r>
            </a:p>
          </p:txBody>
        </p:sp>
        <p:sp>
          <p:nvSpPr>
            <p:cNvPr id="71" name="Rektangel 70">
              <a:extLst>
                <a:ext uri="{FF2B5EF4-FFF2-40B4-BE49-F238E27FC236}">
                  <a16:creationId xmlns:a16="http://schemas.microsoft.com/office/drawing/2014/main" id="{5DEFEFF5-A1C5-4A93-98E8-EA2F48FE50C9}"/>
                </a:ext>
              </a:extLst>
            </p:cNvPr>
            <p:cNvSpPr/>
            <p:nvPr/>
          </p:nvSpPr>
          <p:spPr>
            <a:xfrm>
              <a:off x="2920539" y="5931358"/>
              <a:ext cx="1195958" cy="216975"/>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Spisemønster</a:t>
              </a:r>
            </a:p>
          </p:txBody>
        </p:sp>
        <p:sp>
          <p:nvSpPr>
            <p:cNvPr id="53" name="Rektangel 52">
              <a:extLst>
                <a:ext uri="{FF2B5EF4-FFF2-40B4-BE49-F238E27FC236}">
                  <a16:creationId xmlns:a16="http://schemas.microsoft.com/office/drawing/2014/main" id="{E5E54746-7BC6-4536-8A9D-DBCF9465EF2E}"/>
                </a:ext>
              </a:extLst>
            </p:cNvPr>
            <p:cNvSpPr/>
            <p:nvPr/>
          </p:nvSpPr>
          <p:spPr>
            <a:xfrm>
              <a:off x="2920539" y="5575868"/>
              <a:ext cx="1195958" cy="351610"/>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Sundheds-</a:t>
              </a:r>
            </a:p>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kompetence</a:t>
              </a:r>
            </a:p>
          </p:txBody>
        </p:sp>
        <p:sp>
          <p:nvSpPr>
            <p:cNvPr id="67" name="Rektangel 66">
              <a:extLst>
                <a:ext uri="{FF2B5EF4-FFF2-40B4-BE49-F238E27FC236}">
                  <a16:creationId xmlns:a16="http://schemas.microsoft.com/office/drawing/2014/main" id="{60B16F53-082E-4862-AD30-A7D55630E547}"/>
                </a:ext>
              </a:extLst>
            </p:cNvPr>
            <p:cNvSpPr/>
            <p:nvPr/>
          </p:nvSpPr>
          <p:spPr>
            <a:xfrm>
              <a:off x="2920539" y="4913303"/>
              <a:ext cx="1195958" cy="216975"/>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Daglige aktiviteter</a:t>
              </a:r>
            </a:p>
          </p:txBody>
        </p:sp>
        <p:sp>
          <p:nvSpPr>
            <p:cNvPr id="68" name="Rektangel 67">
              <a:extLst>
                <a:ext uri="{FF2B5EF4-FFF2-40B4-BE49-F238E27FC236}">
                  <a16:creationId xmlns:a16="http://schemas.microsoft.com/office/drawing/2014/main" id="{F82F78F5-FDB6-4014-B0D2-38F0948056AE}"/>
                </a:ext>
              </a:extLst>
            </p:cNvPr>
            <p:cNvSpPr/>
            <p:nvPr/>
          </p:nvSpPr>
          <p:spPr>
            <a:xfrm>
              <a:off x="2920539" y="4692448"/>
              <a:ext cx="1195958" cy="216975"/>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Fysisk aktivitet</a:t>
              </a:r>
            </a:p>
          </p:txBody>
        </p:sp>
        <p:sp>
          <p:nvSpPr>
            <p:cNvPr id="69" name="Rektangel 68">
              <a:extLst>
                <a:ext uri="{FF2B5EF4-FFF2-40B4-BE49-F238E27FC236}">
                  <a16:creationId xmlns:a16="http://schemas.microsoft.com/office/drawing/2014/main" id="{B7492CE7-5D15-4371-B8DE-14E8F0556068}"/>
                </a:ext>
              </a:extLst>
            </p:cNvPr>
            <p:cNvSpPr/>
            <p:nvPr/>
          </p:nvSpPr>
          <p:spPr>
            <a:xfrm>
              <a:off x="2920539" y="5134158"/>
              <a:ext cx="1195958" cy="216975"/>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Kognitiv funktion</a:t>
              </a:r>
            </a:p>
          </p:txBody>
        </p:sp>
        <p:sp>
          <p:nvSpPr>
            <p:cNvPr id="56" name="Rektangel 55">
              <a:extLst>
                <a:ext uri="{FF2B5EF4-FFF2-40B4-BE49-F238E27FC236}">
                  <a16:creationId xmlns:a16="http://schemas.microsoft.com/office/drawing/2014/main" id="{8595028A-9E5B-4137-806E-5BC3D9ACD5BF}"/>
                </a:ext>
              </a:extLst>
            </p:cNvPr>
            <p:cNvSpPr/>
            <p:nvPr/>
          </p:nvSpPr>
          <p:spPr>
            <a:xfrm>
              <a:off x="2920539" y="2193551"/>
              <a:ext cx="1195958" cy="216975"/>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Respiration</a:t>
              </a:r>
            </a:p>
          </p:txBody>
        </p:sp>
        <p:sp>
          <p:nvSpPr>
            <p:cNvPr id="57" name="Rektangel 56">
              <a:extLst>
                <a:ext uri="{FF2B5EF4-FFF2-40B4-BE49-F238E27FC236}">
                  <a16:creationId xmlns:a16="http://schemas.microsoft.com/office/drawing/2014/main" id="{4DBBBA21-3D35-457B-A040-0DD691E87047}"/>
                </a:ext>
              </a:extLst>
            </p:cNvPr>
            <p:cNvSpPr/>
            <p:nvPr/>
          </p:nvSpPr>
          <p:spPr>
            <a:xfrm>
              <a:off x="2920539" y="2414406"/>
              <a:ext cx="1195958" cy="216975"/>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Cirkulation</a:t>
              </a:r>
            </a:p>
          </p:txBody>
        </p:sp>
        <p:sp>
          <p:nvSpPr>
            <p:cNvPr id="58" name="Rektangel 57">
              <a:extLst>
                <a:ext uri="{FF2B5EF4-FFF2-40B4-BE49-F238E27FC236}">
                  <a16:creationId xmlns:a16="http://schemas.microsoft.com/office/drawing/2014/main" id="{1005F6CC-21A0-4CD7-9138-250F199C2D74}"/>
                </a:ext>
              </a:extLst>
            </p:cNvPr>
            <p:cNvSpPr/>
            <p:nvPr/>
          </p:nvSpPr>
          <p:spPr>
            <a:xfrm>
              <a:off x="2920539" y="2635261"/>
              <a:ext cx="1195958" cy="216975"/>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Smerte</a:t>
              </a:r>
            </a:p>
          </p:txBody>
        </p:sp>
        <p:sp>
          <p:nvSpPr>
            <p:cNvPr id="59" name="Rektangel 58">
              <a:extLst>
                <a:ext uri="{FF2B5EF4-FFF2-40B4-BE49-F238E27FC236}">
                  <a16:creationId xmlns:a16="http://schemas.microsoft.com/office/drawing/2014/main" id="{A2B4D64D-0286-4060-8EC5-F518B5D0EEF0}"/>
                </a:ext>
              </a:extLst>
            </p:cNvPr>
            <p:cNvSpPr/>
            <p:nvPr/>
          </p:nvSpPr>
          <p:spPr>
            <a:xfrm>
              <a:off x="2920539" y="2856116"/>
              <a:ext cx="1195958" cy="216975"/>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err="1">
                  <a:ln>
                    <a:noFill/>
                  </a:ln>
                  <a:solidFill>
                    <a:srgbClr val="03001E"/>
                  </a:solidFill>
                  <a:effectLst/>
                  <a:uLnTx/>
                  <a:uFillTx/>
                  <a:latin typeface="Arial Nova Cond Light"/>
                  <a:ea typeface="+mn-ea"/>
                  <a:cs typeface="+mn-cs"/>
                </a:rPr>
                <a:t>Kontinens</a:t>
              </a:r>
              <a:endParaRPr kumimoji="0" lang="da-DK" sz="750" b="0" i="0" u="none" strike="noStrike" kern="1200" cap="none" spc="0" normalizeH="0" baseline="0" noProof="0" dirty="0">
                <a:ln>
                  <a:noFill/>
                </a:ln>
                <a:solidFill>
                  <a:srgbClr val="03001E"/>
                </a:solidFill>
                <a:effectLst/>
                <a:uLnTx/>
                <a:uFillTx/>
                <a:latin typeface="Arial Nova Cond Light"/>
                <a:ea typeface="+mn-ea"/>
                <a:cs typeface="+mn-cs"/>
              </a:endParaRPr>
            </a:p>
          </p:txBody>
        </p:sp>
        <p:sp>
          <p:nvSpPr>
            <p:cNvPr id="60" name="Rektangel 59">
              <a:extLst>
                <a:ext uri="{FF2B5EF4-FFF2-40B4-BE49-F238E27FC236}">
                  <a16:creationId xmlns:a16="http://schemas.microsoft.com/office/drawing/2014/main" id="{38E9CCFA-9DFE-48E5-B422-EB5431F07278}"/>
                </a:ext>
              </a:extLst>
            </p:cNvPr>
            <p:cNvSpPr/>
            <p:nvPr/>
          </p:nvSpPr>
          <p:spPr>
            <a:xfrm>
              <a:off x="2920539" y="3076971"/>
              <a:ext cx="1195958" cy="216975"/>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Ernæring</a:t>
              </a:r>
            </a:p>
          </p:txBody>
        </p:sp>
        <p:sp>
          <p:nvSpPr>
            <p:cNvPr id="61" name="Rektangel 60">
              <a:extLst>
                <a:ext uri="{FF2B5EF4-FFF2-40B4-BE49-F238E27FC236}">
                  <a16:creationId xmlns:a16="http://schemas.microsoft.com/office/drawing/2014/main" id="{CFE773AB-0837-4BAD-9542-E41659BDD7AE}"/>
                </a:ext>
              </a:extLst>
            </p:cNvPr>
            <p:cNvSpPr/>
            <p:nvPr/>
          </p:nvSpPr>
          <p:spPr>
            <a:xfrm>
              <a:off x="2920539" y="3297826"/>
              <a:ext cx="1195958" cy="216975"/>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Vægt</a:t>
              </a:r>
            </a:p>
          </p:txBody>
        </p:sp>
        <p:sp>
          <p:nvSpPr>
            <p:cNvPr id="62" name="Rektangel 61">
              <a:extLst>
                <a:ext uri="{FF2B5EF4-FFF2-40B4-BE49-F238E27FC236}">
                  <a16:creationId xmlns:a16="http://schemas.microsoft.com/office/drawing/2014/main" id="{4DCF5EE1-5EBB-467F-A41C-C0B9D9336824}"/>
                </a:ext>
              </a:extLst>
            </p:cNvPr>
            <p:cNvSpPr/>
            <p:nvPr/>
          </p:nvSpPr>
          <p:spPr>
            <a:xfrm>
              <a:off x="2920539" y="3518681"/>
              <a:ext cx="1195958" cy="286467"/>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Mobilitet og bevægelse</a:t>
              </a:r>
            </a:p>
          </p:txBody>
        </p:sp>
        <p:sp>
          <p:nvSpPr>
            <p:cNvPr id="63" name="Rektangel 62">
              <a:extLst>
                <a:ext uri="{FF2B5EF4-FFF2-40B4-BE49-F238E27FC236}">
                  <a16:creationId xmlns:a16="http://schemas.microsoft.com/office/drawing/2014/main" id="{CC1859A4-F91C-42B2-8440-752CC8151D19}"/>
                </a:ext>
              </a:extLst>
            </p:cNvPr>
            <p:cNvSpPr/>
            <p:nvPr/>
          </p:nvSpPr>
          <p:spPr>
            <a:xfrm>
              <a:off x="2920539" y="3809028"/>
              <a:ext cx="1195958" cy="216975"/>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Håndtere genstande</a:t>
              </a:r>
            </a:p>
          </p:txBody>
        </p:sp>
        <p:sp>
          <p:nvSpPr>
            <p:cNvPr id="64" name="Rektangel 63">
              <a:extLst>
                <a:ext uri="{FF2B5EF4-FFF2-40B4-BE49-F238E27FC236}">
                  <a16:creationId xmlns:a16="http://schemas.microsoft.com/office/drawing/2014/main" id="{BC54633A-EA44-4705-8F48-9EB6921A7008}"/>
                </a:ext>
              </a:extLst>
            </p:cNvPr>
            <p:cNvSpPr/>
            <p:nvPr/>
          </p:nvSpPr>
          <p:spPr>
            <a:xfrm>
              <a:off x="2920539" y="4250738"/>
              <a:ext cx="1195958" cy="216975"/>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Emotionel funktion</a:t>
              </a:r>
            </a:p>
          </p:txBody>
        </p:sp>
        <p:sp>
          <p:nvSpPr>
            <p:cNvPr id="65" name="Rektangel 64">
              <a:extLst>
                <a:ext uri="{FF2B5EF4-FFF2-40B4-BE49-F238E27FC236}">
                  <a16:creationId xmlns:a16="http://schemas.microsoft.com/office/drawing/2014/main" id="{81B1063E-1859-4DFA-9924-AF8373A8429C}"/>
                </a:ext>
              </a:extLst>
            </p:cNvPr>
            <p:cNvSpPr/>
            <p:nvPr/>
          </p:nvSpPr>
          <p:spPr>
            <a:xfrm>
              <a:off x="2920539" y="4029883"/>
              <a:ext cx="1195958" cy="216975"/>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Søvn og hvile</a:t>
              </a:r>
            </a:p>
          </p:txBody>
        </p:sp>
        <p:sp>
          <p:nvSpPr>
            <p:cNvPr id="66" name="Rektangel 65">
              <a:extLst>
                <a:ext uri="{FF2B5EF4-FFF2-40B4-BE49-F238E27FC236}">
                  <a16:creationId xmlns:a16="http://schemas.microsoft.com/office/drawing/2014/main" id="{2D74E3DE-C59E-4205-90A4-854AEAF578C7}"/>
                </a:ext>
              </a:extLst>
            </p:cNvPr>
            <p:cNvSpPr/>
            <p:nvPr/>
          </p:nvSpPr>
          <p:spPr>
            <a:xfrm>
              <a:off x="2920539" y="4471593"/>
              <a:ext cx="1195958" cy="216975"/>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Kropsopfattelse</a:t>
              </a:r>
            </a:p>
          </p:txBody>
        </p:sp>
        <p:sp>
          <p:nvSpPr>
            <p:cNvPr id="76" name="Rektangel 75">
              <a:extLst>
                <a:ext uri="{FF2B5EF4-FFF2-40B4-BE49-F238E27FC236}">
                  <a16:creationId xmlns:a16="http://schemas.microsoft.com/office/drawing/2014/main" id="{18A4BD5C-571D-44B2-90E1-617ED2C97006}"/>
                </a:ext>
              </a:extLst>
            </p:cNvPr>
            <p:cNvSpPr/>
            <p:nvPr/>
          </p:nvSpPr>
          <p:spPr>
            <a:xfrm>
              <a:off x="2920539" y="6152218"/>
              <a:ext cx="1195958" cy="216975"/>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3001E"/>
                  </a:solidFill>
                  <a:effectLst/>
                  <a:uLnTx/>
                  <a:uFillTx/>
                  <a:latin typeface="Arial Nova Cond Light"/>
                  <a:ea typeface="+mn-ea"/>
                  <a:cs typeface="+mn-cs"/>
                </a:rPr>
                <a:t>...</a:t>
              </a:r>
            </a:p>
          </p:txBody>
        </p:sp>
      </p:grpSp>
      <p:sp>
        <p:nvSpPr>
          <p:cNvPr id="77" name="Tekstfelt 76">
            <a:extLst>
              <a:ext uri="{FF2B5EF4-FFF2-40B4-BE49-F238E27FC236}">
                <a16:creationId xmlns:a16="http://schemas.microsoft.com/office/drawing/2014/main" id="{E1611C4E-5B9C-48B0-95E0-168E6B1AE110}"/>
              </a:ext>
            </a:extLst>
          </p:cNvPr>
          <p:cNvSpPr txBox="1"/>
          <p:nvPr/>
        </p:nvSpPr>
        <p:spPr>
          <a:xfrm>
            <a:off x="4653382" y="2188328"/>
            <a:ext cx="896969" cy="278153"/>
          </a:xfrm>
          <a:prstGeom prst="rect">
            <a:avLst/>
          </a:prstGeom>
          <a:solidFill>
            <a:srgbClr val="CFEAAD"/>
          </a:solidFill>
          <a:ln>
            <a:solidFill>
              <a:schemeClr val="tx1"/>
            </a:solidFill>
          </a:ln>
        </p:spPr>
        <p:txBody>
          <a:bodyPr wrap="square" lIns="27000" tIns="0" rIns="27000" bIns="0" rtlCol="0">
            <a:spAutoFit/>
          </a:bodyP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900" b="0" i="0" u="none" strike="noStrike" kern="1200" cap="none" spc="0" normalizeH="0" baseline="0" noProof="0" dirty="0">
                <a:ln>
                  <a:noFill/>
                </a:ln>
                <a:solidFill>
                  <a:srgbClr val="03001E"/>
                </a:solidFill>
                <a:effectLst/>
                <a:uLnTx/>
                <a:uFillTx/>
                <a:latin typeface="Arial Nova Cond Light"/>
                <a:ea typeface="+mn-ea"/>
                <a:cs typeface="+mn-cs"/>
              </a:rPr>
              <a:t>Forebyggelse og </a:t>
            </a:r>
            <a:r>
              <a:rPr kumimoji="0" lang="da-DK" sz="900" b="0" i="0" u="none" strike="noStrike" kern="1200" cap="none" spc="0" normalizeH="0" baseline="0" noProof="0" dirty="0" err="1">
                <a:ln>
                  <a:noFill/>
                </a:ln>
                <a:solidFill>
                  <a:srgbClr val="03001E"/>
                </a:solidFill>
                <a:effectLst/>
                <a:uLnTx/>
                <a:uFillTx/>
                <a:latin typeface="Arial Nova Cond Light"/>
                <a:ea typeface="+mn-ea"/>
                <a:cs typeface="+mn-cs"/>
              </a:rPr>
              <a:t>Sundheds-fremme</a:t>
            </a:r>
            <a:r>
              <a:rPr kumimoji="0" lang="da-DK" sz="900" b="0" i="0" u="none" strike="noStrike" kern="1200" cap="none" spc="0" normalizeH="0" baseline="0" noProof="0" dirty="0">
                <a:ln>
                  <a:noFill/>
                </a:ln>
                <a:solidFill>
                  <a:srgbClr val="03001E"/>
                </a:solidFill>
                <a:effectLst/>
                <a:uLnTx/>
                <a:uFillTx/>
                <a:latin typeface="Arial Nova Cond Light"/>
                <a:ea typeface="+mn-ea"/>
                <a:cs typeface="+mn-cs"/>
              </a:rPr>
              <a:t> </a:t>
            </a:r>
          </a:p>
        </p:txBody>
      </p:sp>
      <p:sp>
        <p:nvSpPr>
          <p:cNvPr id="44" name="Tekstfelt 43">
            <a:extLst>
              <a:ext uri="{FF2B5EF4-FFF2-40B4-BE49-F238E27FC236}">
                <a16:creationId xmlns:a16="http://schemas.microsoft.com/office/drawing/2014/main" id="{A8E4C6AB-E4B2-4E01-8EF7-3B6D765DB0B9}"/>
              </a:ext>
            </a:extLst>
          </p:cNvPr>
          <p:cNvSpPr txBox="1">
            <a:spLocks/>
          </p:cNvSpPr>
          <p:nvPr/>
        </p:nvSpPr>
        <p:spPr>
          <a:xfrm>
            <a:off x="5963919" y="2321312"/>
            <a:ext cx="896969" cy="156453"/>
          </a:xfrm>
          <a:prstGeom prst="rect">
            <a:avLst/>
          </a:prstGeom>
          <a:solidFill>
            <a:srgbClr val="FAD59F"/>
          </a:solidFill>
          <a:ln>
            <a:solidFill>
              <a:schemeClr val="tx1"/>
            </a:solidFill>
          </a:ln>
        </p:spPr>
        <p:txBody>
          <a:bodyPr wrap="square" lIns="27000" tIns="0" rIns="27000" bIns="0" rtlCol="0" anchor="ctr" anchorCtr="0">
            <a:spAutoFit/>
          </a:bodyP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050" b="0" i="0" u="none" strike="noStrike" kern="1200" cap="none" spc="0" normalizeH="0" baseline="0" noProof="0" dirty="0" err="1">
                <a:ln>
                  <a:noFill/>
                </a:ln>
                <a:solidFill>
                  <a:srgbClr val="03001E"/>
                </a:solidFill>
                <a:effectLst/>
                <a:uLnTx/>
                <a:uFillTx/>
                <a:latin typeface="Arial Nova Cond Light"/>
                <a:ea typeface="+mn-ea"/>
                <a:cs typeface="+mn-cs"/>
              </a:rPr>
              <a:t>Gen-optræning</a:t>
            </a:r>
            <a:endParaRPr kumimoji="0" lang="da-DK" sz="1050" b="0" i="0" u="none" strike="noStrike" kern="1200" cap="none" spc="0" normalizeH="0" baseline="0" noProof="0" dirty="0">
              <a:ln>
                <a:noFill/>
              </a:ln>
              <a:solidFill>
                <a:srgbClr val="03001E"/>
              </a:solidFill>
              <a:effectLst/>
              <a:uLnTx/>
              <a:uFillTx/>
              <a:latin typeface="Arial Nova Cond Light"/>
              <a:ea typeface="+mn-ea"/>
              <a:cs typeface="+mn-cs"/>
            </a:endParaRPr>
          </a:p>
        </p:txBody>
      </p:sp>
      <p:grpSp>
        <p:nvGrpSpPr>
          <p:cNvPr id="105" name="Gruppe 104">
            <a:extLst>
              <a:ext uri="{FF2B5EF4-FFF2-40B4-BE49-F238E27FC236}">
                <a16:creationId xmlns:a16="http://schemas.microsoft.com/office/drawing/2014/main" id="{498BC8D2-94A6-4521-BD89-B3BC81ED7EAD}"/>
              </a:ext>
            </a:extLst>
          </p:cNvPr>
          <p:cNvGrpSpPr/>
          <p:nvPr/>
        </p:nvGrpSpPr>
        <p:grpSpPr>
          <a:xfrm>
            <a:off x="5963918" y="2721408"/>
            <a:ext cx="896969" cy="3090328"/>
            <a:chOff x="4448821" y="2193637"/>
            <a:chExt cx="1195958" cy="4120437"/>
          </a:xfrm>
        </p:grpSpPr>
        <p:sp>
          <p:nvSpPr>
            <p:cNvPr id="79" name="Rektangel 78">
              <a:extLst>
                <a:ext uri="{FF2B5EF4-FFF2-40B4-BE49-F238E27FC236}">
                  <a16:creationId xmlns:a16="http://schemas.microsoft.com/office/drawing/2014/main" id="{DE323ABA-2168-4669-A1FB-78F817E5F4D1}"/>
                </a:ext>
              </a:extLst>
            </p:cNvPr>
            <p:cNvSpPr/>
            <p:nvPr/>
          </p:nvSpPr>
          <p:spPr>
            <a:xfrm>
              <a:off x="4448821" y="2193637"/>
              <a:ext cx="1195958" cy="216975"/>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Vaske sig</a:t>
              </a:r>
            </a:p>
          </p:txBody>
        </p:sp>
        <p:sp>
          <p:nvSpPr>
            <p:cNvPr id="80" name="Rektangel 79">
              <a:extLst>
                <a:ext uri="{FF2B5EF4-FFF2-40B4-BE49-F238E27FC236}">
                  <a16:creationId xmlns:a16="http://schemas.microsoft.com/office/drawing/2014/main" id="{21C8782C-A9F5-43B8-8247-D0504FFCD73D}"/>
                </a:ext>
              </a:extLst>
            </p:cNvPr>
            <p:cNvSpPr/>
            <p:nvPr/>
          </p:nvSpPr>
          <p:spPr>
            <a:xfrm>
              <a:off x="4448821" y="2407819"/>
              <a:ext cx="1195958" cy="216975"/>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Kropspleje</a:t>
              </a:r>
            </a:p>
          </p:txBody>
        </p:sp>
        <p:sp>
          <p:nvSpPr>
            <p:cNvPr id="81" name="Rektangel 80">
              <a:extLst>
                <a:ext uri="{FF2B5EF4-FFF2-40B4-BE49-F238E27FC236}">
                  <a16:creationId xmlns:a16="http://schemas.microsoft.com/office/drawing/2014/main" id="{E282AF07-CFCA-449F-AAC6-2508987A7AB9}"/>
                </a:ext>
              </a:extLst>
            </p:cNvPr>
            <p:cNvSpPr/>
            <p:nvPr/>
          </p:nvSpPr>
          <p:spPr>
            <a:xfrm>
              <a:off x="4448821" y="2622001"/>
              <a:ext cx="1195958" cy="216975"/>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Gå på toilet</a:t>
              </a:r>
            </a:p>
          </p:txBody>
        </p:sp>
        <p:sp>
          <p:nvSpPr>
            <p:cNvPr id="82" name="Rektangel 81">
              <a:extLst>
                <a:ext uri="{FF2B5EF4-FFF2-40B4-BE49-F238E27FC236}">
                  <a16:creationId xmlns:a16="http://schemas.microsoft.com/office/drawing/2014/main" id="{1A4B8A8A-D6AF-48B6-AB88-9C79AEC2CC46}"/>
                </a:ext>
              </a:extLst>
            </p:cNvPr>
            <p:cNvSpPr/>
            <p:nvPr/>
          </p:nvSpPr>
          <p:spPr>
            <a:xfrm>
              <a:off x="4448821" y="2836183"/>
              <a:ext cx="1195958" cy="216975"/>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Af- og påklædning</a:t>
              </a:r>
            </a:p>
          </p:txBody>
        </p:sp>
        <p:sp>
          <p:nvSpPr>
            <p:cNvPr id="83" name="Rektangel 82">
              <a:extLst>
                <a:ext uri="{FF2B5EF4-FFF2-40B4-BE49-F238E27FC236}">
                  <a16:creationId xmlns:a16="http://schemas.microsoft.com/office/drawing/2014/main" id="{D58EA742-604F-46DD-A4C1-D2019679917E}"/>
                </a:ext>
              </a:extLst>
            </p:cNvPr>
            <p:cNvSpPr/>
            <p:nvPr/>
          </p:nvSpPr>
          <p:spPr>
            <a:xfrm>
              <a:off x="4448821" y="3050365"/>
              <a:ext cx="1195958" cy="216975"/>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Spise og drikke</a:t>
              </a:r>
            </a:p>
          </p:txBody>
        </p:sp>
        <p:sp>
          <p:nvSpPr>
            <p:cNvPr id="84" name="Rektangel 83">
              <a:extLst>
                <a:ext uri="{FF2B5EF4-FFF2-40B4-BE49-F238E27FC236}">
                  <a16:creationId xmlns:a16="http://schemas.microsoft.com/office/drawing/2014/main" id="{B2FEC41C-BCAE-4BE1-A204-0A4B8B474F41}"/>
                </a:ext>
              </a:extLst>
            </p:cNvPr>
            <p:cNvSpPr/>
            <p:nvPr/>
          </p:nvSpPr>
          <p:spPr>
            <a:xfrm>
              <a:off x="4448821" y="3264547"/>
              <a:ext cx="1195958" cy="284563"/>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Varetage egen sundhed</a:t>
              </a:r>
            </a:p>
          </p:txBody>
        </p:sp>
        <p:sp>
          <p:nvSpPr>
            <p:cNvPr id="86" name="Rektangel 85">
              <a:extLst>
                <a:ext uri="{FF2B5EF4-FFF2-40B4-BE49-F238E27FC236}">
                  <a16:creationId xmlns:a16="http://schemas.microsoft.com/office/drawing/2014/main" id="{BD7BBF97-ECEB-4DF4-BF0A-7F9B593A1382}"/>
                </a:ext>
              </a:extLst>
            </p:cNvPr>
            <p:cNvSpPr/>
            <p:nvPr/>
          </p:nvSpPr>
          <p:spPr>
            <a:xfrm>
              <a:off x="4448821" y="3546317"/>
              <a:ext cx="1195958" cy="216975"/>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Lave mad</a:t>
              </a:r>
            </a:p>
          </p:txBody>
        </p:sp>
        <p:sp>
          <p:nvSpPr>
            <p:cNvPr id="87" name="Rektangel 86">
              <a:extLst>
                <a:ext uri="{FF2B5EF4-FFF2-40B4-BE49-F238E27FC236}">
                  <a16:creationId xmlns:a16="http://schemas.microsoft.com/office/drawing/2014/main" id="{5E049127-D8EE-4F60-9995-05F586D70F3A}"/>
                </a:ext>
              </a:extLst>
            </p:cNvPr>
            <p:cNvSpPr/>
            <p:nvPr/>
          </p:nvSpPr>
          <p:spPr>
            <a:xfrm>
              <a:off x="4448821" y="3760499"/>
              <a:ext cx="1195958" cy="216975"/>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Lave husligt arbejde</a:t>
              </a:r>
            </a:p>
          </p:txBody>
        </p:sp>
        <p:sp>
          <p:nvSpPr>
            <p:cNvPr id="88" name="Rektangel 87">
              <a:extLst>
                <a:ext uri="{FF2B5EF4-FFF2-40B4-BE49-F238E27FC236}">
                  <a16:creationId xmlns:a16="http://schemas.microsoft.com/office/drawing/2014/main" id="{D336C6D6-DE61-4084-BAE0-4CAC29CD6A51}"/>
                </a:ext>
              </a:extLst>
            </p:cNvPr>
            <p:cNvSpPr/>
            <p:nvPr/>
          </p:nvSpPr>
          <p:spPr>
            <a:xfrm>
              <a:off x="4448821" y="3974681"/>
              <a:ext cx="1195958" cy="216975"/>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Indkøb</a:t>
              </a:r>
            </a:p>
          </p:txBody>
        </p:sp>
        <p:sp>
          <p:nvSpPr>
            <p:cNvPr id="90" name="Rektangel 89">
              <a:extLst>
                <a:ext uri="{FF2B5EF4-FFF2-40B4-BE49-F238E27FC236}">
                  <a16:creationId xmlns:a16="http://schemas.microsoft.com/office/drawing/2014/main" id="{7FB778B9-43AD-42DC-9F82-E09F119EECEE}"/>
                </a:ext>
              </a:extLst>
            </p:cNvPr>
            <p:cNvSpPr/>
            <p:nvPr/>
          </p:nvSpPr>
          <p:spPr>
            <a:xfrm>
              <a:off x="4448821" y="4831409"/>
              <a:ext cx="1195958" cy="299347"/>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Ændre og opretholde kropstilling</a:t>
              </a:r>
            </a:p>
          </p:txBody>
        </p:sp>
        <p:sp>
          <p:nvSpPr>
            <p:cNvPr id="91" name="Rektangel 90">
              <a:extLst>
                <a:ext uri="{FF2B5EF4-FFF2-40B4-BE49-F238E27FC236}">
                  <a16:creationId xmlns:a16="http://schemas.microsoft.com/office/drawing/2014/main" id="{1170D980-346C-499D-8681-0882E023256A}"/>
                </a:ext>
              </a:extLst>
            </p:cNvPr>
            <p:cNvSpPr/>
            <p:nvPr/>
          </p:nvSpPr>
          <p:spPr>
            <a:xfrm>
              <a:off x="4448821" y="5127963"/>
              <a:ext cx="1195958" cy="216975"/>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Gang og Bevægelse</a:t>
              </a:r>
            </a:p>
          </p:txBody>
        </p:sp>
        <p:sp>
          <p:nvSpPr>
            <p:cNvPr id="92" name="Rektangel 91">
              <a:extLst>
                <a:ext uri="{FF2B5EF4-FFF2-40B4-BE49-F238E27FC236}">
                  <a16:creationId xmlns:a16="http://schemas.microsoft.com/office/drawing/2014/main" id="{17B222B9-450A-4824-8E8D-15656F8BC07C}"/>
                </a:ext>
              </a:extLst>
            </p:cNvPr>
            <p:cNvSpPr/>
            <p:nvPr/>
          </p:nvSpPr>
          <p:spPr>
            <a:xfrm>
              <a:off x="4448821" y="5342145"/>
              <a:ext cx="1195958" cy="216975"/>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Håndtere genstande</a:t>
              </a:r>
            </a:p>
          </p:txBody>
        </p:sp>
        <p:sp>
          <p:nvSpPr>
            <p:cNvPr id="93" name="Rektangel 92">
              <a:extLst>
                <a:ext uri="{FF2B5EF4-FFF2-40B4-BE49-F238E27FC236}">
                  <a16:creationId xmlns:a16="http://schemas.microsoft.com/office/drawing/2014/main" id="{2E0082BD-6234-48E7-B208-42A61C516571}"/>
                </a:ext>
              </a:extLst>
            </p:cNvPr>
            <p:cNvSpPr/>
            <p:nvPr/>
          </p:nvSpPr>
          <p:spPr>
            <a:xfrm>
              <a:off x="4448821" y="5556327"/>
              <a:ext cx="1195958" cy="329379"/>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Færden med transportmidler</a:t>
              </a:r>
            </a:p>
          </p:txBody>
        </p:sp>
        <p:sp>
          <p:nvSpPr>
            <p:cNvPr id="95" name="Rektangel 94">
              <a:extLst>
                <a:ext uri="{FF2B5EF4-FFF2-40B4-BE49-F238E27FC236}">
                  <a16:creationId xmlns:a16="http://schemas.microsoft.com/office/drawing/2014/main" id="{EFA759F7-E5CB-4AC2-B4FC-A287D27DB1E3}"/>
                </a:ext>
              </a:extLst>
            </p:cNvPr>
            <p:cNvSpPr/>
            <p:nvPr/>
          </p:nvSpPr>
          <p:spPr>
            <a:xfrm>
              <a:off x="4448821" y="4188863"/>
              <a:ext cx="1195958" cy="216975"/>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Muskelfunktion</a:t>
              </a:r>
            </a:p>
          </p:txBody>
        </p:sp>
        <p:sp>
          <p:nvSpPr>
            <p:cNvPr id="96" name="Rektangel 95">
              <a:extLst>
                <a:ext uri="{FF2B5EF4-FFF2-40B4-BE49-F238E27FC236}">
                  <a16:creationId xmlns:a16="http://schemas.microsoft.com/office/drawing/2014/main" id="{6AE7D685-B65F-44CF-B446-DF85E0AF8DC3}"/>
                </a:ext>
              </a:extLst>
            </p:cNvPr>
            <p:cNvSpPr/>
            <p:nvPr/>
          </p:nvSpPr>
          <p:spPr>
            <a:xfrm>
              <a:off x="4448821" y="4403045"/>
              <a:ext cx="1195958" cy="216975"/>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err="1">
                  <a:ln>
                    <a:noFill/>
                  </a:ln>
                  <a:solidFill>
                    <a:srgbClr val="03001E"/>
                  </a:solidFill>
                  <a:effectLst/>
                  <a:uLnTx/>
                  <a:uFillTx/>
                  <a:latin typeface="Arial Nova Cond Light"/>
                  <a:ea typeface="+mn-ea"/>
                  <a:cs typeface="+mn-cs"/>
                </a:rPr>
                <a:t>Ledfunktion</a:t>
              </a:r>
              <a:endParaRPr kumimoji="0" lang="da-DK" sz="750" b="0" i="0" u="none" strike="noStrike" kern="1200" cap="none" spc="0" normalizeH="0" baseline="0" noProof="0" dirty="0">
                <a:ln>
                  <a:noFill/>
                </a:ln>
                <a:solidFill>
                  <a:srgbClr val="03001E"/>
                </a:solidFill>
                <a:effectLst/>
                <a:uLnTx/>
                <a:uFillTx/>
                <a:latin typeface="Arial Nova Cond Light"/>
                <a:ea typeface="+mn-ea"/>
                <a:cs typeface="+mn-cs"/>
              </a:endParaRPr>
            </a:p>
          </p:txBody>
        </p:sp>
        <p:sp>
          <p:nvSpPr>
            <p:cNvPr id="97" name="Rektangel 96">
              <a:extLst>
                <a:ext uri="{FF2B5EF4-FFF2-40B4-BE49-F238E27FC236}">
                  <a16:creationId xmlns:a16="http://schemas.microsoft.com/office/drawing/2014/main" id="{A0BC133F-CF55-4B7B-8BCD-B06586CDA96A}"/>
                </a:ext>
              </a:extLst>
            </p:cNvPr>
            <p:cNvSpPr/>
            <p:nvPr/>
          </p:nvSpPr>
          <p:spPr>
            <a:xfrm>
              <a:off x="4448821" y="4617227"/>
              <a:ext cx="1195958" cy="216975"/>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Koordination</a:t>
              </a:r>
            </a:p>
          </p:txBody>
        </p:sp>
        <p:sp>
          <p:nvSpPr>
            <p:cNvPr id="102" name="Rektangel 101">
              <a:extLst>
                <a:ext uri="{FF2B5EF4-FFF2-40B4-BE49-F238E27FC236}">
                  <a16:creationId xmlns:a16="http://schemas.microsoft.com/office/drawing/2014/main" id="{ABD88239-6E8D-4873-8720-5E07DB94F61C}"/>
                </a:ext>
              </a:extLst>
            </p:cNvPr>
            <p:cNvSpPr/>
            <p:nvPr/>
          </p:nvSpPr>
          <p:spPr>
            <a:xfrm>
              <a:off x="4448821" y="5882913"/>
              <a:ext cx="1195958" cy="216975"/>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Fødeindtagelse</a:t>
              </a:r>
            </a:p>
          </p:txBody>
        </p:sp>
        <p:sp>
          <p:nvSpPr>
            <p:cNvPr id="104" name="Rektangel 103">
              <a:extLst>
                <a:ext uri="{FF2B5EF4-FFF2-40B4-BE49-F238E27FC236}">
                  <a16:creationId xmlns:a16="http://schemas.microsoft.com/office/drawing/2014/main" id="{B0B5B559-3F4E-4706-AF4D-E785FEEBD140}"/>
                </a:ext>
              </a:extLst>
            </p:cNvPr>
            <p:cNvSpPr/>
            <p:nvPr/>
          </p:nvSpPr>
          <p:spPr>
            <a:xfrm>
              <a:off x="4448821" y="6097099"/>
              <a:ext cx="1195958" cy="216975"/>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3001E"/>
                  </a:solidFill>
                  <a:effectLst/>
                  <a:uLnTx/>
                  <a:uFillTx/>
                  <a:latin typeface="Arial Nova Cond Light"/>
                  <a:ea typeface="+mn-ea"/>
                  <a:cs typeface="+mn-cs"/>
                </a:rPr>
                <a:t>...</a:t>
              </a:r>
            </a:p>
          </p:txBody>
        </p:sp>
      </p:grpSp>
      <p:sp>
        <p:nvSpPr>
          <p:cNvPr id="40" name="Tekstfelt 39">
            <a:extLst>
              <a:ext uri="{FF2B5EF4-FFF2-40B4-BE49-F238E27FC236}">
                <a16:creationId xmlns:a16="http://schemas.microsoft.com/office/drawing/2014/main" id="{02C1CA32-1724-486D-BA4D-D5F36B89EBB5}"/>
              </a:ext>
            </a:extLst>
          </p:cNvPr>
          <p:cNvSpPr txBox="1"/>
          <p:nvPr/>
        </p:nvSpPr>
        <p:spPr>
          <a:xfrm>
            <a:off x="7222791" y="2321313"/>
            <a:ext cx="896969" cy="156453"/>
          </a:xfrm>
          <a:prstGeom prst="rect">
            <a:avLst/>
          </a:prstGeom>
          <a:solidFill>
            <a:srgbClr val="F18A6F"/>
          </a:solidFill>
          <a:ln>
            <a:solidFill>
              <a:schemeClr val="tx1"/>
            </a:solidFill>
          </a:ln>
        </p:spPr>
        <p:txBody>
          <a:bodyPr wrap="square" lIns="27000" tIns="0" rIns="27000" bIns="0" rtlCol="0" anchor="ctr" anchorCtr="0">
            <a:spAutoFit/>
          </a:bodyP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03001E"/>
                </a:solidFill>
                <a:effectLst/>
                <a:uLnTx/>
                <a:uFillTx/>
                <a:latin typeface="Arial Nova Cond Light"/>
                <a:ea typeface="+mn-ea"/>
                <a:cs typeface="+mn-cs"/>
              </a:rPr>
              <a:t>Sygepleje</a:t>
            </a:r>
          </a:p>
        </p:txBody>
      </p:sp>
      <p:sp>
        <p:nvSpPr>
          <p:cNvPr id="107" name="Rektangel 106">
            <a:extLst>
              <a:ext uri="{FF2B5EF4-FFF2-40B4-BE49-F238E27FC236}">
                <a16:creationId xmlns:a16="http://schemas.microsoft.com/office/drawing/2014/main" id="{B16D6699-35A9-420E-8601-B737299A78EB}"/>
              </a:ext>
            </a:extLst>
          </p:cNvPr>
          <p:cNvSpPr/>
          <p:nvPr/>
        </p:nvSpPr>
        <p:spPr>
          <a:xfrm>
            <a:off x="7235214" y="3221233"/>
            <a:ext cx="896969" cy="237826"/>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Problemer med personlig pleje</a:t>
            </a:r>
          </a:p>
        </p:txBody>
      </p:sp>
      <p:sp>
        <p:nvSpPr>
          <p:cNvPr id="108" name="Rektangel 107">
            <a:extLst>
              <a:ext uri="{FF2B5EF4-FFF2-40B4-BE49-F238E27FC236}">
                <a16:creationId xmlns:a16="http://schemas.microsoft.com/office/drawing/2014/main" id="{5F54F57A-AD18-49F1-B656-92C8B2469771}"/>
              </a:ext>
            </a:extLst>
          </p:cNvPr>
          <p:cNvSpPr/>
          <p:nvPr/>
        </p:nvSpPr>
        <p:spPr>
          <a:xfrm>
            <a:off x="7235214" y="3451967"/>
            <a:ext cx="896969" cy="244097"/>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Problemer med daglige aktiviteter</a:t>
            </a:r>
          </a:p>
        </p:txBody>
      </p:sp>
      <p:sp>
        <p:nvSpPr>
          <p:cNvPr id="119" name="Rektangel 118">
            <a:extLst>
              <a:ext uri="{FF2B5EF4-FFF2-40B4-BE49-F238E27FC236}">
                <a16:creationId xmlns:a16="http://schemas.microsoft.com/office/drawing/2014/main" id="{A1004E7B-B105-47C4-9965-65458211EBBF}"/>
              </a:ext>
            </a:extLst>
          </p:cNvPr>
          <p:cNvSpPr/>
          <p:nvPr/>
        </p:nvSpPr>
        <p:spPr>
          <a:xfrm>
            <a:off x="7235214" y="3688971"/>
            <a:ext cx="896969" cy="269914"/>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Problemer med kommunikation</a:t>
            </a:r>
          </a:p>
        </p:txBody>
      </p:sp>
      <p:sp>
        <p:nvSpPr>
          <p:cNvPr id="121" name="Rektangel 120">
            <a:extLst>
              <a:ext uri="{FF2B5EF4-FFF2-40B4-BE49-F238E27FC236}">
                <a16:creationId xmlns:a16="http://schemas.microsoft.com/office/drawing/2014/main" id="{43C4DEAE-50C2-4AD2-BB51-43D8C36547C1}"/>
              </a:ext>
            </a:extLst>
          </p:cNvPr>
          <p:cNvSpPr/>
          <p:nvPr/>
        </p:nvSpPr>
        <p:spPr>
          <a:xfrm>
            <a:off x="7235214" y="2721408"/>
            <a:ext cx="896969" cy="269914"/>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Respirations-problemer</a:t>
            </a:r>
          </a:p>
        </p:txBody>
      </p:sp>
      <p:sp>
        <p:nvSpPr>
          <p:cNvPr id="122" name="Rektangel 121">
            <a:extLst>
              <a:ext uri="{FF2B5EF4-FFF2-40B4-BE49-F238E27FC236}">
                <a16:creationId xmlns:a16="http://schemas.microsoft.com/office/drawing/2014/main" id="{76DA5323-99E4-480C-A510-ADD642B6A7DB}"/>
              </a:ext>
            </a:extLst>
          </p:cNvPr>
          <p:cNvSpPr/>
          <p:nvPr/>
        </p:nvSpPr>
        <p:spPr>
          <a:xfrm>
            <a:off x="7235214" y="2984229"/>
            <a:ext cx="896969" cy="244096"/>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Cirkulations-problemer</a:t>
            </a:r>
          </a:p>
        </p:txBody>
      </p:sp>
      <p:sp>
        <p:nvSpPr>
          <p:cNvPr id="125" name="Rektangel 124">
            <a:extLst>
              <a:ext uri="{FF2B5EF4-FFF2-40B4-BE49-F238E27FC236}">
                <a16:creationId xmlns:a16="http://schemas.microsoft.com/office/drawing/2014/main" id="{A48D1DEE-7B5D-4EFB-9C12-4FAF3D640384}"/>
              </a:ext>
            </a:extLst>
          </p:cNvPr>
          <p:cNvSpPr/>
          <p:nvPr/>
        </p:nvSpPr>
        <p:spPr>
          <a:xfrm>
            <a:off x="7235214" y="3951794"/>
            <a:ext cx="896969" cy="162731"/>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Akutte smerter</a:t>
            </a:r>
          </a:p>
        </p:txBody>
      </p:sp>
      <p:sp>
        <p:nvSpPr>
          <p:cNvPr id="126" name="Rektangel 125">
            <a:extLst>
              <a:ext uri="{FF2B5EF4-FFF2-40B4-BE49-F238E27FC236}">
                <a16:creationId xmlns:a16="http://schemas.microsoft.com/office/drawing/2014/main" id="{E7335582-0AEA-48B3-BA0B-D468BA1AC36E}"/>
              </a:ext>
            </a:extLst>
          </p:cNvPr>
          <p:cNvSpPr/>
          <p:nvPr/>
        </p:nvSpPr>
        <p:spPr>
          <a:xfrm>
            <a:off x="7235214" y="4107434"/>
            <a:ext cx="896969" cy="162731"/>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Periodevise smerter</a:t>
            </a:r>
          </a:p>
        </p:txBody>
      </p:sp>
      <p:sp>
        <p:nvSpPr>
          <p:cNvPr id="127" name="Rektangel 126">
            <a:extLst>
              <a:ext uri="{FF2B5EF4-FFF2-40B4-BE49-F238E27FC236}">
                <a16:creationId xmlns:a16="http://schemas.microsoft.com/office/drawing/2014/main" id="{64108738-B9DA-485D-AEB0-F95975422E51}"/>
              </a:ext>
            </a:extLst>
          </p:cNvPr>
          <p:cNvSpPr/>
          <p:nvPr/>
        </p:nvSpPr>
        <p:spPr>
          <a:xfrm>
            <a:off x="7235214" y="4263073"/>
            <a:ext cx="896969" cy="162731"/>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Kroniske smerter</a:t>
            </a:r>
          </a:p>
        </p:txBody>
      </p:sp>
      <p:sp>
        <p:nvSpPr>
          <p:cNvPr id="128" name="Rektangel 127">
            <a:extLst>
              <a:ext uri="{FF2B5EF4-FFF2-40B4-BE49-F238E27FC236}">
                <a16:creationId xmlns:a16="http://schemas.microsoft.com/office/drawing/2014/main" id="{083B6BB2-AF01-4B32-B2A2-6A113279EC39}"/>
              </a:ext>
            </a:extLst>
          </p:cNvPr>
          <p:cNvSpPr/>
          <p:nvPr/>
        </p:nvSpPr>
        <p:spPr>
          <a:xfrm>
            <a:off x="7235214" y="4418710"/>
            <a:ext cx="896969" cy="246914"/>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Problemer med synssans</a:t>
            </a:r>
          </a:p>
        </p:txBody>
      </p:sp>
      <p:sp>
        <p:nvSpPr>
          <p:cNvPr id="129" name="Rektangel 128">
            <a:extLst>
              <a:ext uri="{FF2B5EF4-FFF2-40B4-BE49-F238E27FC236}">
                <a16:creationId xmlns:a16="http://schemas.microsoft.com/office/drawing/2014/main" id="{7F0B7550-D3E2-45E9-9004-C081487019B6}"/>
              </a:ext>
            </a:extLst>
          </p:cNvPr>
          <p:cNvSpPr/>
          <p:nvPr/>
        </p:nvSpPr>
        <p:spPr>
          <a:xfrm>
            <a:off x="7235214" y="4658533"/>
            <a:ext cx="896969" cy="269913"/>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Problemer med lugtesans</a:t>
            </a:r>
          </a:p>
        </p:txBody>
      </p:sp>
      <p:sp>
        <p:nvSpPr>
          <p:cNvPr id="130" name="Rektangel 129">
            <a:extLst>
              <a:ext uri="{FF2B5EF4-FFF2-40B4-BE49-F238E27FC236}">
                <a16:creationId xmlns:a16="http://schemas.microsoft.com/office/drawing/2014/main" id="{0FCE20A8-0A14-49F7-B6FD-38C19F0902B5}"/>
              </a:ext>
            </a:extLst>
          </p:cNvPr>
          <p:cNvSpPr/>
          <p:nvPr/>
        </p:nvSpPr>
        <p:spPr>
          <a:xfrm>
            <a:off x="7235214" y="4921353"/>
            <a:ext cx="896969" cy="277032"/>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Problemer med hørelse</a:t>
            </a:r>
          </a:p>
        </p:txBody>
      </p:sp>
      <p:sp>
        <p:nvSpPr>
          <p:cNvPr id="131" name="Rektangel 130">
            <a:extLst>
              <a:ext uri="{FF2B5EF4-FFF2-40B4-BE49-F238E27FC236}">
                <a16:creationId xmlns:a16="http://schemas.microsoft.com/office/drawing/2014/main" id="{31927FDD-1F8A-4395-9B8B-5D161263C170}"/>
              </a:ext>
            </a:extLst>
          </p:cNvPr>
          <p:cNvSpPr/>
          <p:nvPr/>
        </p:nvSpPr>
        <p:spPr>
          <a:xfrm>
            <a:off x="7235214" y="5191293"/>
            <a:ext cx="896969" cy="277032"/>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Problemer med smagssans</a:t>
            </a:r>
          </a:p>
        </p:txBody>
      </p:sp>
      <p:sp>
        <p:nvSpPr>
          <p:cNvPr id="132" name="Rektangel 131">
            <a:extLst>
              <a:ext uri="{FF2B5EF4-FFF2-40B4-BE49-F238E27FC236}">
                <a16:creationId xmlns:a16="http://schemas.microsoft.com/office/drawing/2014/main" id="{0C4EC93B-4390-4E84-84ED-BFBD2B90187D}"/>
              </a:ext>
            </a:extLst>
          </p:cNvPr>
          <p:cNvSpPr/>
          <p:nvPr/>
        </p:nvSpPr>
        <p:spPr>
          <a:xfrm>
            <a:off x="7235214" y="5461235"/>
            <a:ext cx="896969" cy="248081"/>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Problemer med følesans</a:t>
            </a:r>
          </a:p>
        </p:txBody>
      </p:sp>
      <p:sp>
        <p:nvSpPr>
          <p:cNvPr id="138" name="Rektangel 137">
            <a:extLst>
              <a:ext uri="{FF2B5EF4-FFF2-40B4-BE49-F238E27FC236}">
                <a16:creationId xmlns:a16="http://schemas.microsoft.com/office/drawing/2014/main" id="{F5D2A746-0520-4A93-95AA-7B4A5B4318DB}"/>
              </a:ext>
            </a:extLst>
          </p:cNvPr>
          <p:cNvSpPr/>
          <p:nvPr/>
        </p:nvSpPr>
        <p:spPr>
          <a:xfrm>
            <a:off x="7235214" y="5702225"/>
            <a:ext cx="896969" cy="162731"/>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3001E"/>
                </a:solidFill>
                <a:effectLst/>
                <a:uLnTx/>
                <a:uFillTx/>
                <a:latin typeface="Arial Nova Cond Light"/>
                <a:ea typeface="+mn-ea"/>
                <a:cs typeface="+mn-cs"/>
              </a:rPr>
              <a:t>...</a:t>
            </a:r>
          </a:p>
        </p:txBody>
      </p:sp>
      <p:sp>
        <p:nvSpPr>
          <p:cNvPr id="42" name="Tekstfelt 41">
            <a:extLst>
              <a:ext uri="{FF2B5EF4-FFF2-40B4-BE49-F238E27FC236}">
                <a16:creationId xmlns:a16="http://schemas.microsoft.com/office/drawing/2014/main" id="{460D1187-D102-422B-8BFA-4C51FE0D12C4}"/>
              </a:ext>
            </a:extLst>
          </p:cNvPr>
          <p:cNvSpPr txBox="1"/>
          <p:nvPr/>
        </p:nvSpPr>
        <p:spPr>
          <a:xfrm>
            <a:off x="8498526" y="2321313"/>
            <a:ext cx="896968" cy="156453"/>
          </a:xfrm>
          <a:prstGeom prst="rect">
            <a:avLst/>
          </a:prstGeom>
          <a:solidFill>
            <a:srgbClr val="D8B8F5"/>
          </a:solidFill>
          <a:ln>
            <a:solidFill>
              <a:schemeClr val="tx1"/>
            </a:solidFill>
          </a:ln>
        </p:spPr>
        <p:txBody>
          <a:bodyPr wrap="square" lIns="27000" tIns="0" rIns="27000" bIns="0" rtlCol="0" anchor="ctr" anchorCtr="0">
            <a:spAutoFit/>
          </a:bodyP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03001E"/>
                </a:solidFill>
                <a:effectLst/>
                <a:uLnTx/>
                <a:uFillTx/>
                <a:latin typeface="Arial Nova Cond Light"/>
                <a:ea typeface="+mn-ea"/>
                <a:cs typeface="+mn-cs"/>
              </a:rPr>
              <a:t>Hjemmepleje</a:t>
            </a:r>
          </a:p>
        </p:txBody>
      </p:sp>
      <p:grpSp>
        <p:nvGrpSpPr>
          <p:cNvPr id="169" name="Gruppe 168">
            <a:extLst>
              <a:ext uri="{FF2B5EF4-FFF2-40B4-BE49-F238E27FC236}">
                <a16:creationId xmlns:a16="http://schemas.microsoft.com/office/drawing/2014/main" id="{C81D191F-4452-4F66-926E-041935DA188F}"/>
              </a:ext>
            </a:extLst>
          </p:cNvPr>
          <p:cNvGrpSpPr/>
          <p:nvPr/>
        </p:nvGrpSpPr>
        <p:grpSpPr>
          <a:xfrm>
            <a:off x="8498526" y="2721409"/>
            <a:ext cx="896969" cy="3030229"/>
            <a:chOff x="8083541" y="2286824"/>
            <a:chExt cx="1195958" cy="4040305"/>
          </a:xfrm>
        </p:grpSpPr>
        <p:sp>
          <p:nvSpPr>
            <p:cNvPr id="163" name="Rektangel 162">
              <a:extLst>
                <a:ext uri="{FF2B5EF4-FFF2-40B4-BE49-F238E27FC236}">
                  <a16:creationId xmlns:a16="http://schemas.microsoft.com/office/drawing/2014/main" id="{D91E9201-1119-41B7-921E-C415E7698323}"/>
                </a:ext>
              </a:extLst>
            </p:cNvPr>
            <p:cNvSpPr/>
            <p:nvPr/>
          </p:nvSpPr>
          <p:spPr>
            <a:xfrm>
              <a:off x="8083541" y="4804827"/>
              <a:ext cx="1195958" cy="216975"/>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Vaske sig</a:t>
              </a:r>
            </a:p>
          </p:txBody>
        </p:sp>
        <p:sp>
          <p:nvSpPr>
            <p:cNvPr id="164" name="Rektangel 163">
              <a:extLst>
                <a:ext uri="{FF2B5EF4-FFF2-40B4-BE49-F238E27FC236}">
                  <a16:creationId xmlns:a16="http://schemas.microsoft.com/office/drawing/2014/main" id="{0BA3F752-3FF3-4D20-9DA6-DE2C8E19EB99}"/>
                </a:ext>
              </a:extLst>
            </p:cNvPr>
            <p:cNvSpPr/>
            <p:nvPr/>
          </p:nvSpPr>
          <p:spPr>
            <a:xfrm>
              <a:off x="8083541" y="5022381"/>
              <a:ext cx="1195958" cy="216975"/>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Gå på toilet</a:t>
              </a:r>
            </a:p>
          </p:txBody>
        </p:sp>
        <p:sp>
          <p:nvSpPr>
            <p:cNvPr id="165" name="Rektangel 164">
              <a:extLst>
                <a:ext uri="{FF2B5EF4-FFF2-40B4-BE49-F238E27FC236}">
                  <a16:creationId xmlns:a16="http://schemas.microsoft.com/office/drawing/2014/main" id="{A29E1EC8-7F8A-4D9B-B075-52C5DA6548E9}"/>
                </a:ext>
              </a:extLst>
            </p:cNvPr>
            <p:cNvSpPr/>
            <p:nvPr/>
          </p:nvSpPr>
          <p:spPr>
            <a:xfrm>
              <a:off x="8083541" y="5239935"/>
              <a:ext cx="1195958" cy="216975"/>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Kropspleje</a:t>
              </a:r>
            </a:p>
          </p:txBody>
        </p:sp>
        <p:sp>
          <p:nvSpPr>
            <p:cNvPr id="166" name="Rektangel 165">
              <a:extLst>
                <a:ext uri="{FF2B5EF4-FFF2-40B4-BE49-F238E27FC236}">
                  <a16:creationId xmlns:a16="http://schemas.microsoft.com/office/drawing/2014/main" id="{F8C42796-A0C5-44DA-9182-84DDDFCA52E6}"/>
                </a:ext>
              </a:extLst>
            </p:cNvPr>
            <p:cNvSpPr/>
            <p:nvPr/>
          </p:nvSpPr>
          <p:spPr>
            <a:xfrm>
              <a:off x="8083541" y="5457489"/>
              <a:ext cx="1195958" cy="216975"/>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Af-og påklædning</a:t>
              </a:r>
            </a:p>
          </p:txBody>
        </p:sp>
        <p:sp>
          <p:nvSpPr>
            <p:cNvPr id="167" name="Rektangel 166">
              <a:extLst>
                <a:ext uri="{FF2B5EF4-FFF2-40B4-BE49-F238E27FC236}">
                  <a16:creationId xmlns:a16="http://schemas.microsoft.com/office/drawing/2014/main" id="{3ED6423A-268D-4699-B98E-B8F0EB622F5C}"/>
                </a:ext>
              </a:extLst>
            </p:cNvPr>
            <p:cNvSpPr/>
            <p:nvPr/>
          </p:nvSpPr>
          <p:spPr>
            <a:xfrm>
              <a:off x="8083541" y="5675043"/>
              <a:ext cx="1195958" cy="216975"/>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Spise</a:t>
              </a:r>
            </a:p>
          </p:txBody>
        </p:sp>
        <p:sp>
          <p:nvSpPr>
            <p:cNvPr id="168" name="Rektangel 167">
              <a:extLst>
                <a:ext uri="{FF2B5EF4-FFF2-40B4-BE49-F238E27FC236}">
                  <a16:creationId xmlns:a16="http://schemas.microsoft.com/office/drawing/2014/main" id="{869C150F-4B7E-4DC6-9950-DC9A6A9090D2}"/>
                </a:ext>
              </a:extLst>
            </p:cNvPr>
            <p:cNvSpPr/>
            <p:nvPr/>
          </p:nvSpPr>
          <p:spPr>
            <a:xfrm>
              <a:off x="8083541" y="6110154"/>
              <a:ext cx="1195958" cy="216975"/>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3001E"/>
                  </a:solidFill>
                  <a:effectLst/>
                  <a:uLnTx/>
                  <a:uFillTx/>
                  <a:latin typeface="Arial Nova Cond Light"/>
                  <a:ea typeface="+mn-ea"/>
                  <a:cs typeface="+mn-cs"/>
                </a:rPr>
                <a:t>...</a:t>
              </a:r>
            </a:p>
          </p:txBody>
        </p:sp>
        <p:sp>
          <p:nvSpPr>
            <p:cNvPr id="159" name="Rektangel 158">
              <a:extLst>
                <a:ext uri="{FF2B5EF4-FFF2-40B4-BE49-F238E27FC236}">
                  <a16:creationId xmlns:a16="http://schemas.microsoft.com/office/drawing/2014/main" id="{43D95967-9F1D-48FD-9956-E66058F9ED23}"/>
                </a:ext>
              </a:extLst>
            </p:cNvPr>
            <p:cNvSpPr/>
            <p:nvPr/>
          </p:nvSpPr>
          <p:spPr>
            <a:xfrm>
              <a:off x="8083541" y="3752045"/>
              <a:ext cx="1195958" cy="308258"/>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Udføre daglige rutiner</a:t>
              </a:r>
            </a:p>
          </p:txBody>
        </p:sp>
        <p:sp>
          <p:nvSpPr>
            <p:cNvPr id="160" name="Rektangel 159">
              <a:extLst>
                <a:ext uri="{FF2B5EF4-FFF2-40B4-BE49-F238E27FC236}">
                  <a16:creationId xmlns:a16="http://schemas.microsoft.com/office/drawing/2014/main" id="{187B1388-C4C1-4214-8670-EF0D5161187E}"/>
                </a:ext>
              </a:extLst>
            </p:cNvPr>
            <p:cNvSpPr/>
            <p:nvPr/>
          </p:nvSpPr>
          <p:spPr>
            <a:xfrm>
              <a:off x="8083541" y="4060882"/>
              <a:ext cx="1195958" cy="308258"/>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Skaffe sig varer og tjenesteydelser</a:t>
              </a:r>
            </a:p>
          </p:txBody>
        </p:sp>
        <p:sp>
          <p:nvSpPr>
            <p:cNvPr id="161" name="Rektangel 160">
              <a:extLst>
                <a:ext uri="{FF2B5EF4-FFF2-40B4-BE49-F238E27FC236}">
                  <a16:creationId xmlns:a16="http://schemas.microsoft.com/office/drawing/2014/main" id="{75C367EB-04DA-449A-943F-9E88845C63B6}"/>
                </a:ext>
              </a:extLst>
            </p:cNvPr>
            <p:cNvSpPr/>
            <p:nvPr/>
          </p:nvSpPr>
          <p:spPr>
            <a:xfrm>
              <a:off x="8083541" y="4369719"/>
              <a:ext cx="1195958" cy="216975"/>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Lave mad</a:t>
              </a:r>
            </a:p>
          </p:txBody>
        </p:sp>
        <p:sp>
          <p:nvSpPr>
            <p:cNvPr id="162" name="Rektangel 161">
              <a:extLst>
                <a:ext uri="{FF2B5EF4-FFF2-40B4-BE49-F238E27FC236}">
                  <a16:creationId xmlns:a16="http://schemas.microsoft.com/office/drawing/2014/main" id="{32CB678F-5D2F-4646-ADED-674D72621F42}"/>
                </a:ext>
              </a:extLst>
            </p:cNvPr>
            <p:cNvSpPr/>
            <p:nvPr/>
          </p:nvSpPr>
          <p:spPr>
            <a:xfrm>
              <a:off x="8083541" y="4587273"/>
              <a:ext cx="1195958" cy="216975"/>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Lave husligt arbejde</a:t>
              </a:r>
            </a:p>
          </p:txBody>
        </p:sp>
        <p:sp>
          <p:nvSpPr>
            <p:cNvPr id="153" name="Rektangel 152">
              <a:extLst>
                <a:ext uri="{FF2B5EF4-FFF2-40B4-BE49-F238E27FC236}">
                  <a16:creationId xmlns:a16="http://schemas.microsoft.com/office/drawing/2014/main" id="{E93F7780-7B2B-4864-8EFC-8F4692C3E109}"/>
                </a:ext>
              </a:extLst>
            </p:cNvPr>
            <p:cNvSpPr/>
            <p:nvPr/>
          </p:nvSpPr>
          <p:spPr>
            <a:xfrm>
              <a:off x="8083541" y="2664275"/>
              <a:ext cx="1195958" cy="216975"/>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Ændre kropsstilling</a:t>
              </a:r>
            </a:p>
          </p:txBody>
        </p:sp>
        <p:sp>
          <p:nvSpPr>
            <p:cNvPr id="154" name="Rektangel 153">
              <a:extLst>
                <a:ext uri="{FF2B5EF4-FFF2-40B4-BE49-F238E27FC236}">
                  <a16:creationId xmlns:a16="http://schemas.microsoft.com/office/drawing/2014/main" id="{49DD059D-AB32-4B21-9A4D-089B72D9658E}"/>
                </a:ext>
              </a:extLst>
            </p:cNvPr>
            <p:cNvSpPr/>
            <p:nvPr/>
          </p:nvSpPr>
          <p:spPr>
            <a:xfrm>
              <a:off x="8083541" y="2881829"/>
              <a:ext cx="1195958" cy="216975"/>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Forflytte sig</a:t>
              </a:r>
            </a:p>
          </p:txBody>
        </p:sp>
        <p:sp>
          <p:nvSpPr>
            <p:cNvPr id="155" name="Rektangel 154">
              <a:extLst>
                <a:ext uri="{FF2B5EF4-FFF2-40B4-BE49-F238E27FC236}">
                  <a16:creationId xmlns:a16="http://schemas.microsoft.com/office/drawing/2014/main" id="{A0DB3AE8-C618-4022-8BD0-5D4606C24A3D}"/>
                </a:ext>
              </a:extLst>
            </p:cNvPr>
            <p:cNvSpPr/>
            <p:nvPr/>
          </p:nvSpPr>
          <p:spPr>
            <a:xfrm>
              <a:off x="8083541" y="3099383"/>
              <a:ext cx="1195958" cy="216975"/>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Løfte og bære</a:t>
              </a:r>
            </a:p>
          </p:txBody>
        </p:sp>
        <p:sp>
          <p:nvSpPr>
            <p:cNvPr id="156" name="Rektangel 155">
              <a:extLst>
                <a:ext uri="{FF2B5EF4-FFF2-40B4-BE49-F238E27FC236}">
                  <a16:creationId xmlns:a16="http://schemas.microsoft.com/office/drawing/2014/main" id="{FFADFDCC-3B44-47BB-897E-6B6DFD439845}"/>
                </a:ext>
              </a:extLst>
            </p:cNvPr>
            <p:cNvSpPr/>
            <p:nvPr/>
          </p:nvSpPr>
          <p:spPr>
            <a:xfrm>
              <a:off x="8083541" y="3316937"/>
              <a:ext cx="1195958" cy="216975"/>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Gå</a:t>
              </a:r>
            </a:p>
          </p:txBody>
        </p:sp>
        <p:sp>
          <p:nvSpPr>
            <p:cNvPr id="157" name="Rektangel 156">
              <a:extLst>
                <a:ext uri="{FF2B5EF4-FFF2-40B4-BE49-F238E27FC236}">
                  <a16:creationId xmlns:a16="http://schemas.microsoft.com/office/drawing/2014/main" id="{55DD1DA8-3C04-438D-8FD3-10893E267E02}"/>
                </a:ext>
              </a:extLst>
            </p:cNvPr>
            <p:cNvSpPr/>
            <p:nvPr/>
          </p:nvSpPr>
          <p:spPr>
            <a:xfrm>
              <a:off x="8083541" y="3534491"/>
              <a:ext cx="1195958" cy="216975"/>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Bevæge sig omkring</a:t>
              </a:r>
            </a:p>
          </p:txBody>
        </p:sp>
        <p:sp>
          <p:nvSpPr>
            <p:cNvPr id="145" name="Rektangel 144">
              <a:extLst>
                <a:ext uri="{FF2B5EF4-FFF2-40B4-BE49-F238E27FC236}">
                  <a16:creationId xmlns:a16="http://schemas.microsoft.com/office/drawing/2014/main" id="{6A52840F-B6DE-43C9-B11D-ED5E1FA38E86}"/>
                </a:ext>
              </a:extLst>
            </p:cNvPr>
            <p:cNvSpPr/>
            <p:nvPr/>
          </p:nvSpPr>
          <p:spPr>
            <a:xfrm>
              <a:off x="8083541" y="2286824"/>
              <a:ext cx="1195958" cy="376872"/>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Have lønnet beskæftigelse</a:t>
              </a:r>
            </a:p>
          </p:txBody>
        </p:sp>
        <p:sp>
          <p:nvSpPr>
            <p:cNvPr id="150" name="Rektangel 149">
              <a:extLst>
                <a:ext uri="{FF2B5EF4-FFF2-40B4-BE49-F238E27FC236}">
                  <a16:creationId xmlns:a16="http://schemas.microsoft.com/office/drawing/2014/main" id="{BB4CF33B-141C-478A-B0F0-A78C56AB9100}"/>
                </a:ext>
              </a:extLst>
            </p:cNvPr>
            <p:cNvSpPr/>
            <p:nvPr/>
          </p:nvSpPr>
          <p:spPr>
            <a:xfrm>
              <a:off x="8083541" y="5892597"/>
              <a:ext cx="1195958" cy="216975"/>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Orienteringsevne</a:t>
              </a:r>
            </a:p>
          </p:txBody>
        </p:sp>
      </p:grpSp>
      <p:sp>
        <p:nvSpPr>
          <p:cNvPr id="178" name="Tekstfelt 177">
            <a:extLst>
              <a:ext uri="{FF2B5EF4-FFF2-40B4-BE49-F238E27FC236}">
                <a16:creationId xmlns:a16="http://schemas.microsoft.com/office/drawing/2014/main" id="{702B4B26-8F93-4741-BC46-575D7442DB5E}"/>
              </a:ext>
            </a:extLst>
          </p:cNvPr>
          <p:cNvSpPr txBox="1"/>
          <p:nvPr/>
        </p:nvSpPr>
        <p:spPr>
          <a:xfrm>
            <a:off x="2199419" y="2237186"/>
            <a:ext cx="508152" cy="324512"/>
          </a:xfrm>
          <a:prstGeom prst="rect">
            <a:avLst/>
          </a:prstGeom>
          <a:noFill/>
        </p:spPr>
        <p:txBody>
          <a:bodyPr wrap="non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03001E"/>
                </a:solidFill>
                <a:effectLst/>
                <a:uLnTx/>
                <a:uFillTx/>
                <a:latin typeface="Arial Nova Cond Light"/>
                <a:ea typeface="+mn-ea"/>
                <a:cs typeface="+mn-cs"/>
              </a:rPr>
              <a:t>Funktions-</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03001E"/>
                </a:solidFill>
                <a:effectLst/>
                <a:uLnTx/>
                <a:uFillTx/>
                <a:latin typeface="Arial Nova Cond Light"/>
                <a:ea typeface="+mn-ea"/>
                <a:cs typeface="+mn-cs"/>
              </a:rPr>
              <a:t>områder</a:t>
            </a:r>
          </a:p>
        </p:txBody>
      </p:sp>
      <p:sp>
        <p:nvSpPr>
          <p:cNvPr id="182" name="Tekstfelt 181">
            <a:extLst>
              <a:ext uri="{FF2B5EF4-FFF2-40B4-BE49-F238E27FC236}">
                <a16:creationId xmlns:a16="http://schemas.microsoft.com/office/drawing/2014/main" id="{0D65D045-BD69-4F89-9C38-505204BC02FC}"/>
              </a:ext>
            </a:extLst>
          </p:cNvPr>
          <p:cNvSpPr txBox="1"/>
          <p:nvPr/>
        </p:nvSpPr>
        <p:spPr>
          <a:xfrm>
            <a:off x="2199420" y="2724696"/>
            <a:ext cx="391133" cy="324512"/>
          </a:xfrm>
          <a:prstGeom prst="rect">
            <a:avLst/>
          </a:prstGeom>
          <a:noFill/>
        </p:spPr>
        <p:txBody>
          <a:bodyPr wrap="non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03001E"/>
                </a:solidFill>
                <a:effectLst/>
                <a:uLnTx/>
                <a:uFillTx/>
                <a:latin typeface="Arial Nova Cond Light"/>
                <a:ea typeface="+mn-ea"/>
                <a:cs typeface="+mn-cs"/>
              </a:rPr>
              <a:t>Fælles  </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03001E"/>
                </a:solidFill>
                <a:effectLst/>
                <a:uLnTx/>
                <a:uFillTx/>
                <a:latin typeface="Arial Nova Cond Light"/>
                <a:ea typeface="+mn-ea"/>
                <a:cs typeface="+mn-cs"/>
              </a:rPr>
              <a:t>tilstande</a:t>
            </a:r>
          </a:p>
        </p:txBody>
      </p:sp>
      <p:sp>
        <p:nvSpPr>
          <p:cNvPr id="184" name="Rektangel 183">
            <a:extLst>
              <a:ext uri="{FF2B5EF4-FFF2-40B4-BE49-F238E27FC236}">
                <a16:creationId xmlns:a16="http://schemas.microsoft.com/office/drawing/2014/main" id="{CAEE3B3C-E2A5-4BF3-BCDF-BDD0531507B0}"/>
              </a:ext>
            </a:extLst>
          </p:cNvPr>
          <p:cNvSpPr/>
          <p:nvPr/>
        </p:nvSpPr>
        <p:spPr>
          <a:xfrm>
            <a:off x="8369998" y="253564"/>
            <a:ext cx="3034602" cy="1511736"/>
          </a:xfrm>
          <a:prstGeom prst="rect">
            <a:avLst/>
          </a:prstGeom>
          <a:solidFill>
            <a:schemeClr val="bg1">
              <a:lumMod val="95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FFFFFF">
                    <a:lumMod val="50000"/>
                  </a:srgbClr>
                </a:solidFill>
                <a:effectLst/>
                <a:uLnTx/>
                <a:uFillTx/>
                <a:latin typeface="Arial Nova Cond Light"/>
                <a:ea typeface="+mn-ea"/>
                <a:cs typeface="+mn-cs"/>
              </a:rPr>
              <a:t>197 Tilstande per september 2020:</a:t>
            </a:r>
          </a:p>
          <a:p>
            <a:pPr marL="214313" marR="0" lvl="0" indent="-214313" algn="l" defTabSz="914400" rtl="0" eaLnBrk="1" fontAlgn="auto" latinLnBrk="0" hangingPunct="1">
              <a:lnSpc>
                <a:spcPct val="104000"/>
              </a:lnSpc>
              <a:spcBef>
                <a:spcPts val="0"/>
              </a:spcBef>
              <a:spcAft>
                <a:spcPts val="0"/>
              </a:spcAft>
              <a:buClrTx/>
              <a:buSzTx/>
              <a:buFont typeface="Arial" panose="020B0604020202020204" pitchFamily="34" charset="0"/>
              <a:buChar char="•"/>
              <a:tabLst/>
              <a:defRPr/>
            </a:pPr>
            <a:r>
              <a:rPr kumimoji="0" lang="da-DK" sz="1050" b="0" i="0" u="none" strike="noStrike" kern="1200" cap="none" spc="0" normalizeH="0" baseline="0" noProof="0" dirty="0">
                <a:ln>
                  <a:noFill/>
                </a:ln>
                <a:solidFill>
                  <a:srgbClr val="FFFFFF">
                    <a:lumMod val="50000"/>
                  </a:srgbClr>
                </a:solidFill>
                <a:effectLst/>
                <a:uLnTx/>
                <a:uFillTx/>
                <a:latin typeface="Arial Nova Cond Light"/>
                <a:ea typeface="+mn-ea"/>
                <a:cs typeface="+mn-cs"/>
              </a:rPr>
              <a:t>Specialiserede voksen-social: 64</a:t>
            </a:r>
          </a:p>
          <a:p>
            <a:pPr marL="214313" marR="0" lvl="0" indent="-214313" algn="l" defTabSz="914400" rtl="0" eaLnBrk="1" fontAlgn="auto" latinLnBrk="0" hangingPunct="1">
              <a:lnSpc>
                <a:spcPct val="104000"/>
              </a:lnSpc>
              <a:spcBef>
                <a:spcPts val="0"/>
              </a:spcBef>
              <a:spcAft>
                <a:spcPts val="0"/>
              </a:spcAft>
              <a:buClrTx/>
              <a:buSzTx/>
              <a:buFont typeface="Arial" panose="020B0604020202020204" pitchFamily="34" charset="0"/>
              <a:buChar char="•"/>
              <a:tabLst/>
              <a:defRPr/>
            </a:pPr>
            <a:r>
              <a:rPr kumimoji="0" lang="da-DK" sz="1050" b="0" i="0" u="none" strike="noStrike" kern="1200" cap="none" spc="0" normalizeH="0" baseline="0" noProof="0" dirty="0">
                <a:ln>
                  <a:noFill/>
                </a:ln>
                <a:solidFill>
                  <a:srgbClr val="FFFFFF">
                    <a:lumMod val="50000"/>
                  </a:srgbClr>
                </a:solidFill>
                <a:effectLst/>
                <a:uLnTx/>
                <a:uFillTx/>
                <a:latin typeface="Arial Nova Cond Light"/>
                <a:ea typeface="+mn-ea"/>
                <a:cs typeface="+mn-cs"/>
              </a:rPr>
              <a:t>Forebyggelse og sundhedsfremme: 20</a:t>
            </a:r>
          </a:p>
          <a:p>
            <a:pPr marL="214313" marR="0" lvl="0" indent="-214313" algn="l" defTabSz="914400" rtl="0" eaLnBrk="1" fontAlgn="auto" latinLnBrk="0" hangingPunct="1">
              <a:lnSpc>
                <a:spcPct val="104000"/>
              </a:lnSpc>
              <a:spcBef>
                <a:spcPts val="0"/>
              </a:spcBef>
              <a:spcAft>
                <a:spcPts val="0"/>
              </a:spcAft>
              <a:buClrTx/>
              <a:buSzTx/>
              <a:buFont typeface="Arial" panose="020B0604020202020204" pitchFamily="34" charset="0"/>
              <a:buChar char="•"/>
              <a:tabLst/>
              <a:defRPr/>
            </a:pPr>
            <a:r>
              <a:rPr kumimoji="0" lang="da-DK" sz="1050" b="0" i="0" u="none" strike="noStrike" kern="1200" cap="none" spc="0" normalizeH="0" baseline="0" noProof="0" dirty="0">
                <a:ln>
                  <a:noFill/>
                </a:ln>
                <a:solidFill>
                  <a:srgbClr val="FFFFFF">
                    <a:lumMod val="50000"/>
                  </a:srgbClr>
                </a:solidFill>
                <a:effectLst/>
                <a:uLnTx/>
                <a:uFillTx/>
                <a:latin typeface="Arial Nova Cond Light"/>
                <a:ea typeface="+mn-ea"/>
                <a:cs typeface="+mn-cs"/>
              </a:rPr>
              <a:t>Genoptræning: 40</a:t>
            </a:r>
          </a:p>
          <a:p>
            <a:pPr marL="214313" marR="0" lvl="0" indent="-214313" algn="l" defTabSz="914400" rtl="0" eaLnBrk="1" fontAlgn="auto" latinLnBrk="0" hangingPunct="1">
              <a:lnSpc>
                <a:spcPct val="104000"/>
              </a:lnSpc>
              <a:spcBef>
                <a:spcPts val="0"/>
              </a:spcBef>
              <a:spcAft>
                <a:spcPts val="0"/>
              </a:spcAft>
              <a:buClrTx/>
              <a:buSzTx/>
              <a:buFont typeface="Arial" panose="020B0604020202020204" pitchFamily="34" charset="0"/>
              <a:buChar char="•"/>
              <a:tabLst/>
              <a:defRPr/>
            </a:pPr>
            <a:r>
              <a:rPr kumimoji="0" lang="da-DK" sz="1050" b="0" i="0" u="none" strike="noStrike" kern="1200" cap="none" spc="0" normalizeH="0" baseline="0" noProof="0" dirty="0">
                <a:ln>
                  <a:noFill/>
                </a:ln>
                <a:solidFill>
                  <a:srgbClr val="FFFFFF">
                    <a:lumMod val="50000"/>
                  </a:srgbClr>
                </a:solidFill>
                <a:effectLst/>
                <a:uLnTx/>
                <a:uFillTx/>
                <a:latin typeface="Arial Nova Cond Light"/>
                <a:ea typeface="+mn-ea"/>
                <a:cs typeface="+mn-cs"/>
              </a:rPr>
              <a:t>Sygepleje: 43</a:t>
            </a:r>
          </a:p>
          <a:p>
            <a:pPr marL="214313" marR="0" lvl="0" indent="-214313" algn="l" defTabSz="914400" rtl="0" eaLnBrk="1" fontAlgn="auto" latinLnBrk="0" hangingPunct="1">
              <a:lnSpc>
                <a:spcPct val="104000"/>
              </a:lnSpc>
              <a:spcBef>
                <a:spcPts val="0"/>
              </a:spcBef>
              <a:spcAft>
                <a:spcPts val="0"/>
              </a:spcAft>
              <a:buClrTx/>
              <a:buSzTx/>
              <a:buFont typeface="Arial" panose="020B0604020202020204" pitchFamily="34" charset="0"/>
              <a:buChar char="•"/>
              <a:tabLst/>
              <a:defRPr/>
            </a:pPr>
            <a:r>
              <a:rPr kumimoji="0" lang="da-DK" sz="1050" b="0" i="0" u="none" strike="noStrike" kern="1200" cap="none" spc="0" normalizeH="0" baseline="0" noProof="0" dirty="0">
                <a:ln>
                  <a:noFill/>
                </a:ln>
                <a:solidFill>
                  <a:srgbClr val="FFFFFF">
                    <a:lumMod val="50000"/>
                  </a:srgbClr>
                </a:solidFill>
                <a:effectLst/>
                <a:uLnTx/>
                <a:uFillTx/>
                <a:latin typeface="Arial Nova Cond Light"/>
                <a:ea typeface="+mn-ea"/>
                <a:cs typeface="+mn-cs"/>
              </a:rPr>
              <a:t>Hjemmepleje: 30</a:t>
            </a:r>
          </a:p>
        </p:txBody>
      </p:sp>
      <p:sp>
        <p:nvSpPr>
          <p:cNvPr id="101" name="Pladsholder til slidenummer 2">
            <a:extLst>
              <a:ext uri="{FF2B5EF4-FFF2-40B4-BE49-F238E27FC236}">
                <a16:creationId xmlns:a16="http://schemas.microsoft.com/office/drawing/2014/main" id="{E0D9E0FE-C058-4488-B610-174E0F9A1CA1}"/>
              </a:ext>
            </a:extLst>
          </p:cNvPr>
          <p:cNvSpPr>
            <a:spLocks noGrp="1"/>
          </p:cNvSpPr>
          <p:nvPr>
            <p:ph type="sldNum" sz="quarter" idx="12"/>
          </p:nvPr>
        </p:nvSpPr>
        <p:spPr>
          <a:xfrm>
            <a:off x="9373354" y="6048001"/>
            <a:ext cx="502484" cy="438620"/>
          </a:xfrm>
        </p:spPr>
        <p:txBody>
          <a:bodyPr/>
          <a:lstStyle/>
          <a:p>
            <a:pPr marL="0" marR="0" lvl="0" indent="0" algn="r" defTabSz="914400" rtl="0" eaLnBrk="1" fontAlgn="auto" latinLnBrk="0" hangingPunct="1">
              <a:lnSpc>
                <a:spcPct val="100000"/>
              </a:lnSpc>
              <a:spcBef>
                <a:spcPct val="0"/>
              </a:spcBef>
              <a:spcAft>
                <a:spcPts val="0"/>
              </a:spcAft>
              <a:buClrTx/>
              <a:buSzTx/>
              <a:buFontTx/>
              <a:buNone/>
              <a:tabLst/>
              <a:defRPr/>
            </a:pPr>
            <a:fld id="{45D37B1E-C366-494F-A587-962AD9AABC83}" type="slidenum">
              <a:rPr kumimoji="0" lang="en-GB" sz="1000" b="0" i="0" u="none" strike="noStrike" kern="1200" cap="none" spc="0" normalizeH="0" baseline="0" noProof="0" smtClean="0">
                <a:ln>
                  <a:noFill/>
                </a:ln>
                <a:solidFill>
                  <a:srgbClr val="03001E"/>
                </a:solidFill>
                <a:effectLst/>
                <a:uLnTx/>
                <a:uFillTx/>
                <a:latin typeface="Arial Nova Cond Light"/>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24</a:t>
            </a:fld>
            <a:endParaRPr kumimoji="0" lang="en-GB" sz="1000" b="0" i="0" u="none" strike="noStrike" kern="1200" cap="none" spc="0" normalizeH="0" baseline="0" noProof="0" dirty="0">
              <a:ln>
                <a:noFill/>
              </a:ln>
              <a:solidFill>
                <a:srgbClr val="03001E"/>
              </a:solidFill>
              <a:effectLst/>
              <a:uLnTx/>
              <a:uFillTx/>
              <a:latin typeface="Arial Nova Cond Light"/>
              <a:ea typeface="+mn-ea"/>
              <a:cs typeface="+mn-cs"/>
            </a:endParaRPr>
          </a:p>
        </p:txBody>
      </p:sp>
    </p:spTree>
    <p:extLst>
      <p:ext uri="{BB962C8B-B14F-4D97-AF65-F5344CB8AC3E}">
        <p14:creationId xmlns:p14="http://schemas.microsoft.com/office/powerpoint/2010/main" val="1913300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Rektangel 179">
            <a:extLst>
              <a:ext uri="{FF2B5EF4-FFF2-40B4-BE49-F238E27FC236}">
                <a16:creationId xmlns:a16="http://schemas.microsoft.com/office/drawing/2014/main" id="{4E2C5DED-32EC-4824-9D7C-84C3FE33B480}"/>
              </a:ext>
            </a:extLst>
          </p:cNvPr>
          <p:cNvSpPr/>
          <p:nvPr/>
        </p:nvSpPr>
        <p:spPr>
          <a:xfrm>
            <a:off x="2118006" y="2662359"/>
            <a:ext cx="7674194" cy="3385642"/>
          </a:xfrm>
          <a:prstGeom prst="rect">
            <a:avLst/>
          </a:prstGeom>
          <a:solidFill>
            <a:schemeClr val="bg1">
              <a:lumMod val="95000"/>
            </a:schemeClr>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200" b="0" i="0" u="none" strike="noStrike" kern="1200" cap="none" spc="0" normalizeH="0" baseline="0" noProof="0" dirty="0" err="1">
              <a:ln>
                <a:noFill/>
              </a:ln>
              <a:solidFill>
                <a:srgbClr val="FFFFFF"/>
              </a:solidFill>
              <a:effectLst/>
              <a:uLnTx/>
              <a:uFillTx/>
              <a:latin typeface="Arial Nova Cond Light"/>
              <a:ea typeface="+mn-ea"/>
              <a:cs typeface="+mn-cs"/>
            </a:endParaRPr>
          </a:p>
        </p:txBody>
      </p:sp>
      <p:sp>
        <p:nvSpPr>
          <p:cNvPr id="177" name="Rektangel 176">
            <a:extLst>
              <a:ext uri="{FF2B5EF4-FFF2-40B4-BE49-F238E27FC236}">
                <a16:creationId xmlns:a16="http://schemas.microsoft.com/office/drawing/2014/main" id="{85E43777-721C-47EB-920A-617BEDCF5E60}"/>
              </a:ext>
            </a:extLst>
          </p:cNvPr>
          <p:cNvSpPr/>
          <p:nvPr/>
        </p:nvSpPr>
        <p:spPr>
          <a:xfrm>
            <a:off x="2118006" y="2137355"/>
            <a:ext cx="7674194" cy="524369"/>
          </a:xfrm>
          <a:prstGeom prst="rect">
            <a:avLst/>
          </a:prstGeom>
          <a:solidFill>
            <a:schemeClr val="bg1">
              <a:lumMod val="85000"/>
            </a:schemeClr>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200" b="0" i="0" u="none" strike="noStrike" kern="1200" cap="none" spc="0" normalizeH="0" baseline="0" noProof="0" dirty="0" err="1">
              <a:ln>
                <a:noFill/>
              </a:ln>
              <a:solidFill>
                <a:srgbClr val="FFFFFF"/>
              </a:solidFill>
              <a:effectLst/>
              <a:uLnTx/>
              <a:uFillTx/>
              <a:latin typeface="Arial Nova Cond Light"/>
              <a:ea typeface="+mn-ea"/>
              <a:cs typeface="+mn-cs"/>
            </a:endParaRPr>
          </a:p>
        </p:txBody>
      </p:sp>
      <p:sp>
        <p:nvSpPr>
          <p:cNvPr id="4" name="Titel 3">
            <a:extLst>
              <a:ext uri="{FF2B5EF4-FFF2-40B4-BE49-F238E27FC236}">
                <a16:creationId xmlns:a16="http://schemas.microsoft.com/office/drawing/2014/main" id="{2D492DCC-A789-4413-A35A-3E166AB6E689}"/>
              </a:ext>
            </a:extLst>
          </p:cNvPr>
          <p:cNvSpPr>
            <a:spLocks noGrp="1"/>
          </p:cNvSpPr>
          <p:nvPr>
            <p:ph type="title"/>
          </p:nvPr>
        </p:nvSpPr>
        <p:spPr>
          <a:xfrm>
            <a:off x="476300" y="34771"/>
            <a:ext cx="6758913" cy="1198122"/>
          </a:xfrm>
          <a:ln>
            <a:solidFill>
              <a:schemeClr val="accent1"/>
            </a:solidFill>
          </a:ln>
        </p:spPr>
        <p:txBody>
          <a:bodyPr/>
          <a:lstStyle/>
          <a:p>
            <a:r>
              <a:rPr lang="da-DK" dirty="0"/>
              <a:t>Eksempler på fælleskommunale tilstande til </a:t>
            </a:r>
            <a:r>
              <a:rPr lang="da-DK"/>
              <a:t>forskellige funktionsområder  </a:t>
            </a:r>
            <a:endParaRPr lang="da-DK" dirty="0"/>
          </a:p>
        </p:txBody>
      </p:sp>
      <p:grpSp>
        <p:nvGrpSpPr>
          <p:cNvPr id="74" name="Gruppe 73">
            <a:extLst>
              <a:ext uri="{FF2B5EF4-FFF2-40B4-BE49-F238E27FC236}">
                <a16:creationId xmlns:a16="http://schemas.microsoft.com/office/drawing/2014/main" id="{FA01E760-A1DB-475C-90C5-7B07AD84E287}"/>
              </a:ext>
            </a:extLst>
          </p:cNvPr>
          <p:cNvGrpSpPr/>
          <p:nvPr/>
        </p:nvGrpSpPr>
        <p:grpSpPr>
          <a:xfrm>
            <a:off x="3314759" y="2721409"/>
            <a:ext cx="896969" cy="3068951"/>
            <a:chOff x="1059040" y="2168771"/>
            <a:chExt cx="1195958" cy="4091935"/>
          </a:xfrm>
        </p:grpSpPr>
        <p:sp>
          <p:nvSpPr>
            <p:cNvPr id="10" name="Rektangel 9">
              <a:extLst>
                <a:ext uri="{FF2B5EF4-FFF2-40B4-BE49-F238E27FC236}">
                  <a16:creationId xmlns:a16="http://schemas.microsoft.com/office/drawing/2014/main" id="{1856CD20-CEC3-4692-8F09-82A0C83407C5}"/>
                </a:ext>
              </a:extLst>
            </p:cNvPr>
            <p:cNvSpPr/>
            <p:nvPr/>
          </p:nvSpPr>
          <p:spPr>
            <a:xfrm>
              <a:off x="1059040" y="2168771"/>
              <a:ext cx="1195958" cy="216975"/>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Hørelse</a:t>
              </a:r>
            </a:p>
          </p:txBody>
        </p:sp>
        <p:sp>
          <p:nvSpPr>
            <p:cNvPr id="11" name="Rektangel 10">
              <a:extLst>
                <a:ext uri="{FF2B5EF4-FFF2-40B4-BE49-F238E27FC236}">
                  <a16:creationId xmlns:a16="http://schemas.microsoft.com/office/drawing/2014/main" id="{49EE8820-1EAA-4B05-81A7-4DA1E29410DA}"/>
                </a:ext>
              </a:extLst>
            </p:cNvPr>
            <p:cNvSpPr/>
            <p:nvPr/>
          </p:nvSpPr>
          <p:spPr>
            <a:xfrm>
              <a:off x="1059040" y="2389111"/>
              <a:ext cx="1195958" cy="216975"/>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Stemme og tale</a:t>
              </a:r>
            </a:p>
          </p:txBody>
        </p:sp>
        <p:sp>
          <p:nvSpPr>
            <p:cNvPr id="12" name="Rektangel 11">
              <a:extLst>
                <a:ext uri="{FF2B5EF4-FFF2-40B4-BE49-F238E27FC236}">
                  <a16:creationId xmlns:a16="http://schemas.microsoft.com/office/drawing/2014/main" id="{3130EFF0-B420-4416-9388-DF843F7B870A}"/>
                </a:ext>
              </a:extLst>
            </p:cNvPr>
            <p:cNvSpPr/>
            <p:nvPr/>
          </p:nvSpPr>
          <p:spPr>
            <a:xfrm>
              <a:off x="1059040" y="2609451"/>
              <a:ext cx="1195958" cy="216975"/>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Syn</a:t>
              </a:r>
            </a:p>
          </p:txBody>
        </p:sp>
        <p:sp>
          <p:nvSpPr>
            <p:cNvPr id="13" name="Rektangel 12">
              <a:extLst>
                <a:ext uri="{FF2B5EF4-FFF2-40B4-BE49-F238E27FC236}">
                  <a16:creationId xmlns:a16="http://schemas.microsoft.com/office/drawing/2014/main" id="{93BC55A9-70CE-492F-A658-FFEEC55B5D92}"/>
                </a:ext>
              </a:extLst>
            </p:cNvPr>
            <p:cNvSpPr/>
            <p:nvPr/>
          </p:nvSpPr>
          <p:spPr>
            <a:xfrm>
              <a:off x="1059040" y="2829791"/>
              <a:ext cx="1195958" cy="216975"/>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Bevægelse</a:t>
              </a:r>
            </a:p>
          </p:txBody>
        </p:sp>
        <p:sp>
          <p:nvSpPr>
            <p:cNvPr id="14" name="Rektangel 13">
              <a:extLst>
                <a:ext uri="{FF2B5EF4-FFF2-40B4-BE49-F238E27FC236}">
                  <a16:creationId xmlns:a16="http://schemas.microsoft.com/office/drawing/2014/main" id="{BB87B5FC-7B6A-44C3-ADAB-4128D343BAA9}"/>
                </a:ext>
              </a:extLst>
            </p:cNvPr>
            <p:cNvSpPr/>
            <p:nvPr/>
          </p:nvSpPr>
          <p:spPr>
            <a:xfrm>
              <a:off x="1059040" y="3050131"/>
              <a:ext cx="1195958" cy="335973"/>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Smerte og</a:t>
              </a:r>
            </a:p>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sansefunktioner</a:t>
              </a:r>
            </a:p>
          </p:txBody>
        </p:sp>
        <p:sp>
          <p:nvSpPr>
            <p:cNvPr id="15" name="Rektangel 14">
              <a:extLst>
                <a:ext uri="{FF2B5EF4-FFF2-40B4-BE49-F238E27FC236}">
                  <a16:creationId xmlns:a16="http://schemas.microsoft.com/office/drawing/2014/main" id="{78BBB0B5-7283-482A-BB08-BCDF9E083E1E}"/>
                </a:ext>
              </a:extLst>
            </p:cNvPr>
            <p:cNvSpPr/>
            <p:nvPr/>
          </p:nvSpPr>
          <p:spPr>
            <a:xfrm>
              <a:off x="1059040" y="3389469"/>
              <a:ext cx="1195958" cy="216975"/>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Bevidsthedstilstand</a:t>
              </a:r>
            </a:p>
          </p:txBody>
        </p:sp>
        <p:sp>
          <p:nvSpPr>
            <p:cNvPr id="16" name="Rektangel 15">
              <a:extLst>
                <a:ext uri="{FF2B5EF4-FFF2-40B4-BE49-F238E27FC236}">
                  <a16:creationId xmlns:a16="http://schemas.microsoft.com/office/drawing/2014/main" id="{027E1587-D452-44EC-BEEB-DF0F8FFEFEF0}"/>
                </a:ext>
              </a:extLst>
            </p:cNvPr>
            <p:cNvSpPr/>
            <p:nvPr/>
          </p:nvSpPr>
          <p:spPr>
            <a:xfrm>
              <a:off x="1059040" y="3609809"/>
              <a:ext cx="1195958" cy="216975"/>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Orienteringsevne</a:t>
              </a:r>
            </a:p>
          </p:txBody>
        </p:sp>
        <p:sp>
          <p:nvSpPr>
            <p:cNvPr id="17" name="Rektangel 16">
              <a:extLst>
                <a:ext uri="{FF2B5EF4-FFF2-40B4-BE49-F238E27FC236}">
                  <a16:creationId xmlns:a16="http://schemas.microsoft.com/office/drawing/2014/main" id="{A4E8DCC6-2F5B-4F0A-B3D5-1D32F755A131}"/>
                </a:ext>
              </a:extLst>
            </p:cNvPr>
            <p:cNvSpPr/>
            <p:nvPr/>
          </p:nvSpPr>
          <p:spPr>
            <a:xfrm>
              <a:off x="1059040" y="3830149"/>
              <a:ext cx="1195958" cy="288963"/>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Igangsætning og</a:t>
              </a:r>
            </a:p>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motivation</a:t>
              </a:r>
            </a:p>
          </p:txBody>
        </p:sp>
        <p:sp>
          <p:nvSpPr>
            <p:cNvPr id="18" name="Rektangel 17">
              <a:extLst>
                <a:ext uri="{FF2B5EF4-FFF2-40B4-BE49-F238E27FC236}">
                  <a16:creationId xmlns:a16="http://schemas.microsoft.com/office/drawing/2014/main" id="{70C46464-DD1A-44FD-8332-90B6347B6085}"/>
                </a:ext>
              </a:extLst>
            </p:cNvPr>
            <p:cNvSpPr/>
            <p:nvPr/>
          </p:nvSpPr>
          <p:spPr>
            <a:xfrm>
              <a:off x="1059040" y="4414805"/>
              <a:ext cx="1195958" cy="303524"/>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Intellektuelle funktioner</a:t>
              </a:r>
            </a:p>
          </p:txBody>
        </p:sp>
        <p:sp>
          <p:nvSpPr>
            <p:cNvPr id="19" name="Rektangel 18">
              <a:extLst>
                <a:ext uri="{FF2B5EF4-FFF2-40B4-BE49-F238E27FC236}">
                  <a16:creationId xmlns:a16="http://schemas.microsoft.com/office/drawing/2014/main" id="{58E40F04-E231-495B-A9AC-CF7916010227}"/>
                </a:ext>
              </a:extLst>
            </p:cNvPr>
            <p:cNvSpPr/>
            <p:nvPr/>
          </p:nvSpPr>
          <p:spPr>
            <a:xfrm>
              <a:off x="1059040" y="4122477"/>
              <a:ext cx="1195958" cy="288963"/>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Psykosociale funktioner</a:t>
              </a:r>
            </a:p>
          </p:txBody>
        </p:sp>
        <p:sp>
          <p:nvSpPr>
            <p:cNvPr id="20" name="Rektangel 19">
              <a:extLst>
                <a:ext uri="{FF2B5EF4-FFF2-40B4-BE49-F238E27FC236}">
                  <a16:creationId xmlns:a16="http://schemas.microsoft.com/office/drawing/2014/main" id="{50E29A12-71FB-491A-B08A-29E889538142}"/>
                </a:ext>
              </a:extLst>
            </p:cNvPr>
            <p:cNvSpPr/>
            <p:nvPr/>
          </p:nvSpPr>
          <p:spPr>
            <a:xfrm>
              <a:off x="1059040" y="4721694"/>
              <a:ext cx="1195958" cy="216975"/>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Hukommelse</a:t>
              </a:r>
            </a:p>
          </p:txBody>
        </p:sp>
        <p:sp>
          <p:nvSpPr>
            <p:cNvPr id="30" name="Rektangel 29">
              <a:extLst>
                <a:ext uri="{FF2B5EF4-FFF2-40B4-BE49-F238E27FC236}">
                  <a16:creationId xmlns:a16="http://schemas.microsoft.com/office/drawing/2014/main" id="{459EA6BB-C211-4165-89E0-B31017B09629}"/>
                </a:ext>
              </a:extLst>
            </p:cNvPr>
            <p:cNvSpPr/>
            <p:nvPr/>
          </p:nvSpPr>
          <p:spPr>
            <a:xfrm>
              <a:off x="1059040" y="4942034"/>
              <a:ext cx="1195958" cy="216975"/>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Kost</a:t>
              </a:r>
            </a:p>
          </p:txBody>
        </p:sp>
        <p:sp>
          <p:nvSpPr>
            <p:cNvPr id="31" name="Rektangel 30">
              <a:extLst>
                <a:ext uri="{FF2B5EF4-FFF2-40B4-BE49-F238E27FC236}">
                  <a16:creationId xmlns:a16="http://schemas.microsoft.com/office/drawing/2014/main" id="{AA350429-E6E1-403E-BA2A-8CA42FE1ED94}"/>
                </a:ext>
              </a:extLst>
            </p:cNvPr>
            <p:cNvSpPr/>
            <p:nvPr/>
          </p:nvSpPr>
          <p:spPr>
            <a:xfrm>
              <a:off x="1059040" y="5162374"/>
              <a:ext cx="1195958" cy="216975"/>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Søvn</a:t>
              </a:r>
            </a:p>
          </p:txBody>
        </p:sp>
        <p:sp>
          <p:nvSpPr>
            <p:cNvPr id="32" name="Rektangel 31">
              <a:extLst>
                <a:ext uri="{FF2B5EF4-FFF2-40B4-BE49-F238E27FC236}">
                  <a16:creationId xmlns:a16="http://schemas.microsoft.com/office/drawing/2014/main" id="{D03E3525-8319-4C87-BB80-44D51BEB066D}"/>
                </a:ext>
              </a:extLst>
            </p:cNvPr>
            <p:cNvSpPr/>
            <p:nvPr/>
          </p:nvSpPr>
          <p:spPr>
            <a:xfrm>
              <a:off x="1059040" y="5382714"/>
              <a:ext cx="1195958" cy="216975"/>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Døgnrytme</a:t>
              </a:r>
            </a:p>
          </p:txBody>
        </p:sp>
        <p:sp>
          <p:nvSpPr>
            <p:cNvPr id="33" name="Rektangel 32">
              <a:extLst>
                <a:ext uri="{FF2B5EF4-FFF2-40B4-BE49-F238E27FC236}">
                  <a16:creationId xmlns:a16="http://schemas.microsoft.com/office/drawing/2014/main" id="{DB80AC27-71FE-4FFC-91A6-1451BD8CDB0C}"/>
                </a:ext>
              </a:extLst>
            </p:cNvPr>
            <p:cNvSpPr/>
            <p:nvPr/>
          </p:nvSpPr>
          <p:spPr>
            <a:xfrm>
              <a:off x="1059040" y="5603054"/>
              <a:ext cx="1195958" cy="216975"/>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Motion</a:t>
              </a:r>
            </a:p>
          </p:txBody>
        </p:sp>
        <p:sp>
          <p:nvSpPr>
            <p:cNvPr id="34" name="Rektangel 33">
              <a:extLst>
                <a:ext uri="{FF2B5EF4-FFF2-40B4-BE49-F238E27FC236}">
                  <a16:creationId xmlns:a16="http://schemas.microsoft.com/office/drawing/2014/main" id="{ECEA9472-59B8-469D-8812-AC67C4980E93}"/>
                </a:ext>
              </a:extLst>
            </p:cNvPr>
            <p:cNvSpPr/>
            <p:nvPr/>
          </p:nvSpPr>
          <p:spPr>
            <a:xfrm>
              <a:off x="1059040" y="5823394"/>
              <a:ext cx="1195958" cy="216975"/>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Tobak</a:t>
              </a:r>
            </a:p>
          </p:txBody>
        </p:sp>
        <p:sp>
          <p:nvSpPr>
            <p:cNvPr id="37" name="Rektangel 36">
              <a:extLst>
                <a:ext uri="{FF2B5EF4-FFF2-40B4-BE49-F238E27FC236}">
                  <a16:creationId xmlns:a16="http://schemas.microsoft.com/office/drawing/2014/main" id="{429CBF98-28C6-44F7-B8D0-76AAE94792DE}"/>
                </a:ext>
              </a:extLst>
            </p:cNvPr>
            <p:cNvSpPr/>
            <p:nvPr/>
          </p:nvSpPr>
          <p:spPr>
            <a:xfrm>
              <a:off x="1059040" y="6043731"/>
              <a:ext cx="1195958" cy="216975"/>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3001E"/>
                  </a:solidFill>
                  <a:effectLst/>
                  <a:uLnTx/>
                  <a:uFillTx/>
                  <a:latin typeface="Arial Nova Cond Light"/>
                  <a:ea typeface="+mn-ea"/>
                  <a:cs typeface="+mn-cs"/>
                </a:rPr>
                <a:t>...</a:t>
              </a:r>
            </a:p>
          </p:txBody>
        </p:sp>
      </p:grpSp>
      <p:sp>
        <p:nvSpPr>
          <p:cNvPr id="38" name="Tekstfelt 37">
            <a:extLst>
              <a:ext uri="{FF2B5EF4-FFF2-40B4-BE49-F238E27FC236}">
                <a16:creationId xmlns:a16="http://schemas.microsoft.com/office/drawing/2014/main" id="{AE81E7CB-9A8D-42B3-A173-88F6C872F8F5}"/>
              </a:ext>
            </a:extLst>
          </p:cNvPr>
          <p:cNvSpPr txBox="1"/>
          <p:nvPr/>
        </p:nvSpPr>
        <p:spPr>
          <a:xfrm>
            <a:off x="3314759" y="2231479"/>
            <a:ext cx="896969" cy="336118"/>
          </a:xfrm>
          <a:prstGeom prst="rect">
            <a:avLst/>
          </a:prstGeom>
          <a:solidFill>
            <a:srgbClr val="B4D8FA"/>
          </a:solidFill>
          <a:ln>
            <a:solidFill>
              <a:schemeClr val="tx1"/>
            </a:solidFill>
          </a:ln>
        </p:spPr>
        <p:txBody>
          <a:bodyPr wrap="square" lIns="27000" tIns="0" rIns="27000" bIns="0" rtlCol="0" anchor="ctr" anchorCtr="0">
            <a:spAutoFit/>
          </a:bodyP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050" b="0" i="0" u="none" strike="noStrike" kern="1200" cap="none" spc="0" normalizeH="0" baseline="0" noProof="0" dirty="0" err="1">
                <a:ln>
                  <a:noFill/>
                </a:ln>
                <a:solidFill>
                  <a:srgbClr val="03001E"/>
                </a:solidFill>
                <a:effectLst/>
                <a:uLnTx/>
                <a:uFillTx/>
                <a:latin typeface="Arial Nova Cond Light"/>
                <a:ea typeface="+mn-ea"/>
                <a:cs typeface="+mn-cs"/>
              </a:rPr>
              <a:t>Spec</a:t>
            </a:r>
            <a:r>
              <a:rPr kumimoji="0" lang="da-DK" sz="1050" b="0" i="0" u="none" strike="noStrike" kern="1200" cap="none" spc="0" normalizeH="0" baseline="0" noProof="0" dirty="0">
                <a:ln>
                  <a:noFill/>
                </a:ln>
                <a:solidFill>
                  <a:srgbClr val="03001E"/>
                </a:solidFill>
                <a:effectLst/>
                <a:uLnTx/>
                <a:uFillTx/>
                <a:latin typeface="Arial Nova Cond Light"/>
                <a:ea typeface="+mn-ea"/>
                <a:cs typeface="+mn-cs"/>
              </a:rPr>
              <a:t>.</a:t>
            </a:r>
          </a:p>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03001E"/>
                </a:solidFill>
                <a:effectLst/>
                <a:uLnTx/>
                <a:uFillTx/>
                <a:latin typeface="Arial Nova Cond Light"/>
                <a:ea typeface="+mn-ea"/>
                <a:cs typeface="+mn-cs"/>
              </a:rPr>
              <a:t>voksen-social</a:t>
            </a:r>
          </a:p>
        </p:txBody>
      </p:sp>
      <p:grpSp>
        <p:nvGrpSpPr>
          <p:cNvPr id="140" name="Gruppe 139">
            <a:extLst>
              <a:ext uri="{FF2B5EF4-FFF2-40B4-BE49-F238E27FC236}">
                <a16:creationId xmlns:a16="http://schemas.microsoft.com/office/drawing/2014/main" id="{18711C4A-1413-4321-804F-64A88A4669CB}"/>
              </a:ext>
            </a:extLst>
          </p:cNvPr>
          <p:cNvGrpSpPr/>
          <p:nvPr/>
        </p:nvGrpSpPr>
        <p:grpSpPr>
          <a:xfrm>
            <a:off x="4653381" y="2721407"/>
            <a:ext cx="896969" cy="3131732"/>
            <a:chOff x="2920539" y="2193551"/>
            <a:chExt cx="1195958" cy="4175642"/>
          </a:xfrm>
        </p:grpSpPr>
        <p:sp>
          <p:nvSpPr>
            <p:cNvPr id="50" name="Rektangel 49">
              <a:extLst>
                <a:ext uri="{FF2B5EF4-FFF2-40B4-BE49-F238E27FC236}">
                  <a16:creationId xmlns:a16="http://schemas.microsoft.com/office/drawing/2014/main" id="{A5D81E17-376C-40BD-82C5-EBCDBA3CD561}"/>
                </a:ext>
              </a:extLst>
            </p:cNvPr>
            <p:cNvSpPr/>
            <p:nvPr/>
          </p:nvSpPr>
          <p:spPr>
            <a:xfrm>
              <a:off x="2920539" y="5355013"/>
              <a:ext cx="1195958" cy="216975"/>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Sociale relationer</a:t>
              </a:r>
            </a:p>
          </p:txBody>
        </p:sp>
        <p:sp>
          <p:nvSpPr>
            <p:cNvPr id="71" name="Rektangel 70">
              <a:extLst>
                <a:ext uri="{FF2B5EF4-FFF2-40B4-BE49-F238E27FC236}">
                  <a16:creationId xmlns:a16="http://schemas.microsoft.com/office/drawing/2014/main" id="{5DEFEFF5-A1C5-4A93-98E8-EA2F48FE50C9}"/>
                </a:ext>
              </a:extLst>
            </p:cNvPr>
            <p:cNvSpPr/>
            <p:nvPr/>
          </p:nvSpPr>
          <p:spPr>
            <a:xfrm>
              <a:off x="2920539" y="5931358"/>
              <a:ext cx="1195958" cy="216975"/>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Spisemønster</a:t>
              </a:r>
            </a:p>
          </p:txBody>
        </p:sp>
        <p:sp>
          <p:nvSpPr>
            <p:cNvPr id="53" name="Rektangel 52">
              <a:extLst>
                <a:ext uri="{FF2B5EF4-FFF2-40B4-BE49-F238E27FC236}">
                  <a16:creationId xmlns:a16="http://schemas.microsoft.com/office/drawing/2014/main" id="{E5E54746-7BC6-4536-8A9D-DBCF9465EF2E}"/>
                </a:ext>
              </a:extLst>
            </p:cNvPr>
            <p:cNvSpPr/>
            <p:nvPr/>
          </p:nvSpPr>
          <p:spPr>
            <a:xfrm>
              <a:off x="2920539" y="5575868"/>
              <a:ext cx="1195958" cy="351610"/>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Sundheds-</a:t>
              </a:r>
            </a:p>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kompetence</a:t>
              </a:r>
            </a:p>
          </p:txBody>
        </p:sp>
        <p:sp>
          <p:nvSpPr>
            <p:cNvPr id="67" name="Rektangel 66">
              <a:extLst>
                <a:ext uri="{FF2B5EF4-FFF2-40B4-BE49-F238E27FC236}">
                  <a16:creationId xmlns:a16="http://schemas.microsoft.com/office/drawing/2014/main" id="{60B16F53-082E-4862-AD30-A7D55630E547}"/>
                </a:ext>
              </a:extLst>
            </p:cNvPr>
            <p:cNvSpPr/>
            <p:nvPr/>
          </p:nvSpPr>
          <p:spPr>
            <a:xfrm>
              <a:off x="2920539" y="4913303"/>
              <a:ext cx="1195958" cy="216975"/>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Daglige aktiviteter</a:t>
              </a:r>
            </a:p>
          </p:txBody>
        </p:sp>
        <p:sp>
          <p:nvSpPr>
            <p:cNvPr id="68" name="Rektangel 67">
              <a:extLst>
                <a:ext uri="{FF2B5EF4-FFF2-40B4-BE49-F238E27FC236}">
                  <a16:creationId xmlns:a16="http://schemas.microsoft.com/office/drawing/2014/main" id="{F82F78F5-FDB6-4014-B0D2-38F0948056AE}"/>
                </a:ext>
              </a:extLst>
            </p:cNvPr>
            <p:cNvSpPr/>
            <p:nvPr/>
          </p:nvSpPr>
          <p:spPr>
            <a:xfrm>
              <a:off x="2920539" y="4692448"/>
              <a:ext cx="1195958" cy="216975"/>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Fysisk aktivitet</a:t>
              </a:r>
            </a:p>
          </p:txBody>
        </p:sp>
        <p:sp>
          <p:nvSpPr>
            <p:cNvPr id="69" name="Rektangel 68">
              <a:extLst>
                <a:ext uri="{FF2B5EF4-FFF2-40B4-BE49-F238E27FC236}">
                  <a16:creationId xmlns:a16="http://schemas.microsoft.com/office/drawing/2014/main" id="{B7492CE7-5D15-4371-B8DE-14E8F0556068}"/>
                </a:ext>
              </a:extLst>
            </p:cNvPr>
            <p:cNvSpPr/>
            <p:nvPr/>
          </p:nvSpPr>
          <p:spPr>
            <a:xfrm>
              <a:off x="2920539" y="5134158"/>
              <a:ext cx="1195958" cy="216975"/>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Kognitiv funktion</a:t>
              </a:r>
            </a:p>
          </p:txBody>
        </p:sp>
        <p:sp>
          <p:nvSpPr>
            <p:cNvPr id="56" name="Rektangel 55">
              <a:extLst>
                <a:ext uri="{FF2B5EF4-FFF2-40B4-BE49-F238E27FC236}">
                  <a16:creationId xmlns:a16="http://schemas.microsoft.com/office/drawing/2014/main" id="{8595028A-9E5B-4137-806E-5BC3D9ACD5BF}"/>
                </a:ext>
              </a:extLst>
            </p:cNvPr>
            <p:cNvSpPr/>
            <p:nvPr/>
          </p:nvSpPr>
          <p:spPr>
            <a:xfrm>
              <a:off x="2920539" y="2193551"/>
              <a:ext cx="1195958" cy="216975"/>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Respiration</a:t>
              </a:r>
            </a:p>
          </p:txBody>
        </p:sp>
        <p:sp>
          <p:nvSpPr>
            <p:cNvPr id="57" name="Rektangel 56">
              <a:extLst>
                <a:ext uri="{FF2B5EF4-FFF2-40B4-BE49-F238E27FC236}">
                  <a16:creationId xmlns:a16="http://schemas.microsoft.com/office/drawing/2014/main" id="{4DBBBA21-3D35-457B-A040-0DD691E87047}"/>
                </a:ext>
              </a:extLst>
            </p:cNvPr>
            <p:cNvSpPr/>
            <p:nvPr/>
          </p:nvSpPr>
          <p:spPr>
            <a:xfrm>
              <a:off x="2920539" y="2414406"/>
              <a:ext cx="1195958" cy="216975"/>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Cirkulation</a:t>
              </a:r>
            </a:p>
          </p:txBody>
        </p:sp>
        <p:sp>
          <p:nvSpPr>
            <p:cNvPr id="58" name="Rektangel 57">
              <a:extLst>
                <a:ext uri="{FF2B5EF4-FFF2-40B4-BE49-F238E27FC236}">
                  <a16:creationId xmlns:a16="http://schemas.microsoft.com/office/drawing/2014/main" id="{1005F6CC-21A0-4CD7-9138-250F199C2D74}"/>
                </a:ext>
              </a:extLst>
            </p:cNvPr>
            <p:cNvSpPr/>
            <p:nvPr/>
          </p:nvSpPr>
          <p:spPr>
            <a:xfrm>
              <a:off x="2920539" y="2635261"/>
              <a:ext cx="1195958" cy="216975"/>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Smerte</a:t>
              </a:r>
            </a:p>
          </p:txBody>
        </p:sp>
        <p:sp>
          <p:nvSpPr>
            <p:cNvPr id="59" name="Rektangel 58">
              <a:extLst>
                <a:ext uri="{FF2B5EF4-FFF2-40B4-BE49-F238E27FC236}">
                  <a16:creationId xmlns:a16="http://schemas.microsoft.com/office/drawing/2014/main" id="{A2B4D64D-0286-4060-8EC5-F518B5D0EEF0}"/>
                </a:ext>
              </a:extLst>
            </p:cNvPr>
            <p:cNvSpPr/>
            <p:nvPr/>
          </p:nvSpPr>
          <p:spPr>
            <a:xfrm>
              <a:off x="2920539" y="2856116"/>
              <a:ext cx="1195958" cy="216975"/>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err="1">
                  <a:ln>
                    <a:noFill/>
                  </a:ln>
                  <a:solidFill>
                    <a:srgbClr val="03001E"/>
                  </a:solidFill>
                  <a:effectLst/>
                  <a:uLnTx/>
                  <a:uFillTx/>
                  <a:latin typeface="Arial Nova Cond Light"/>
                  <a:ea typeface="+mn-ea"/>
                  <a:cs typeface="+mn-cs"/>
                </a:rPr>
                <a:t>Kontinens</a:t>
              </a:r>
              <a:endParaRPr kumimoji="0" lang="da-DK" sz="750" b="0" i="0" u="none" strike="noStrike" kern="1200" cap="none" spc="0" normalizeH="0" baseline="0" noProof="0" dirty="0">
                <a:ln>
                  <a:noFill/>
                </a:ln>
                <a:solidFill>
                  <a:srgbClr val="03001E"/>
                </a:solidFill>
                <a:effectLst/>
                <a:uLnTx/>
                <a:uFillTx/>
                <a:latin typeface="Arial Nova Cond Light"/>
                <a:ea typeface="+mn-ea"/>
                <a:cs typeface="+mn-cs"/>
              </a:endParaRPr>
            </a:p>
          </p:txBody>
        </p:sp>
        <p:sp>
          <p:nvSpPr>
            <p:cNvPr id="60" name="Rektangel 59">
              <a:extLst>
                <a:ext uri="{FF2B5EF4-FFF2-40B4-BE49-F238E27FC236}">
                  <a16:creationId xmlns:a16="http://schemas.microsoft.com/office/drawing/2014/main" id="{38E9CCFA-9DFE-48E5-B422-EB5431F07278}"/>
                </a:ext>
              </a:extLst>
            </p:cNvPr>
            <p:cNvSpPr/>
            <p:nvPr/>
          </p:nvSpPr>
          <p:spPr>
            <a:xfrm>
              <a:off x="2920539" y="3076971"/>
              <a:ext cx="1195958" cy="216975"/>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Ernæring</a:t>
              </a:r>
            </a:p>
          </p:txBody>
        </p:sp>
        <p:sp>
          <p:nvSpPr>
            <p:cNvPr id="61" name="Rektangel 60">
              <a:extLst>
                <a:ext uri="{FF2B5EF4-FFF2-40B4-BE49-F238E27FC236}">
                  <a16:creationId xmlns:a16="http://schemas.microsoft.com/office/drawing/2014/main" id="{CFE773AB-0837-4BAD-9542-E41659BDD7AE}"/>
                </a:ext>
              </a:extLst>
            </p:cNvPr>
            <p:cNvSpPr/>
            <p:nvPr/>
          </p:nvSpPr>
          <p:spPr>
            <a:xfrm>
              <a:off x="2920539" y="3297826"/>
              <a:ext cx="1195958" cy="216975"/>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Vægt</a:t>
              </a:r>
            </a:p>
          </p:txBody>
        </p:sp>
        <p:sp>
          <p:nvSpPr>
            <p:cNvPr id="62" name="Rektangel 61">
              <a:extLst>
                <a:ext uri="{FF2B5EF4-FFF2-40B4-BE49-F238E27FC236}">
                  <a16:creationId xmlns:a16="http://schemas.microsoft.com/office/drawing/2014/main" id="{4DCF5EE1-5EBB-467F-A41C-C0B9D9336824}"/>
                </a:ext>
              </a:extLst>
            </p:cNvPr>
            <p:cNvSpPr/>
            <p:nvPr/>
          </p:nvSpPr>
          <p:spPr>
            <a:xfrm>
              <a:off x="2920539" y="3518681"/>
              <a:ext cx="1195958" cy="286467"/>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Mobilitet og bevægelse</a:t>
              </a:r>
            </a:p>
          </p:txBody>
        </p:sp>
        <p:sp>
          <p:nvSpPr>
            <p:cNvPr id="63" name="Rektangel 62">
              <a:extLst>
                <a:ext uri="{FF2B5EF4-FFF2-40B4-BE49-F238E27FC236}">
                  <a16:creationId xmlns:a16="http://schemas.microsoft.com/office/drawing/2014/main" id="{CC1859A4-F91C-42B2-8440-752CC8151D19}"/>
                </a:ext>
              </a:extLst>
            </p:cNvPr>
            <p:cNvSpPr/>
            <p:nvPr/>
          </p:nvSpPr>
          <p:spPr>
            <a:xfrm>
              <a:off x="2920539" y="3809028"/>
              <a:ext cx="1195958" cy="216975"/>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Håndtere genstande</a:t>
              </a:r>
            </a:p>
          </p:txBody>
        </p:sp>
        <p:sp>
          <p:nvSpPr>
            <p:cNvPr id="64" name="Rektangel 63">
              <a:extLst>
                <a:ext uri="{FF2B5EF4-FFF2-40B4-BE49-F238E27FC236}">
                  <a16:creationId xmlns:a16="http://schemas.microsoft.com/office/drawing/2014/main" id="{BC54633A-EA44-4705-8F48-9EB6921A7008}"/>
                </a:ext>
              </a:extLst>
            </p:cNvPr>
            <p:cNvSpPr/>
            <p:nvPr/>
          </p:nvSpPr>
          <p:spPr>
            <a:xfrm>
              <a:off x="2920539" y="4250738"/>
              <a:ext cx="1195958" cy="216975"/>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Emotionel funktion</a:t>
              </a:r>
            </a:p>
          </p:txBody>
        </p:sp>
        <p:sp>
          <p:nvSpPr>
            <p:cNvPr id="65" name="Rektangel 64">
              <a:extLst>
                <a:ext uri="{FF2B5EF4-FFF2-40B4-BE49-F238E27FC236}">
                  <a16:creationId xmlns:a16="http://schemas.microsoft.com/office/drawing/2014/main" id="{81B1063E-1859-4DFA-9924-AF8373A8429C}"/>
                </a:ext>
              </a:extLst>
            </p:cNvPr>
            <p:cNvSpPr/>
            <p:nvPr/>
          </p:nvSpPr>
          <p:spPr>
            <a:xfrm>
              <a:off x="2920539" y="4029883"/>
              <a:ext cx="1195958" cy="216975"/>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Søvn og hvile</a:t>
              </a:r>
            </a:p>
          </p:txBody>
        </p:sp>
        <p:sp>
          <p:nvSpPr>
            <p:cNvPr id="66" name="Rektangel 65">
              <a:extLst>
                <a:ext uri="{FF2B5EF4-FFF2-40B4-BE49-F238E27FC236}">
                  <a16:creationId xmlns:a16="http://schemas.microsoft.com/office/drawing/2014/main" id="{2D74E3DE-C59E-4205-90A4-854AEAF578C7}"/>
                </a:ext>
              </a:extLst>
            </p:cNvPr>
            <p:cNvSpPr/>
            <p:nvPr/>
          </p:nvSpPr>
          <p:spPr>
            <a:xfrm>
              <a:off x="2920539" y="4471593"/>
              <a:ext cx="1195958" cy="216975"/>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Kropsopfattelse</a:t>
              </a:r>
            </a:p>
          </p:txBody>
        </p:sp>
        <p:sp>
          <p:nvSpPr>
            <p:cNvPr id="76" name="Rektangel 75">
              <a:extLst>
                <a:ext uri="{FF2B5EF4-FFF2-40B4-BE49-F238E27FC236}">
                  <a16:creationId xmlns:a16="http://schemas.microsoft.com/office/drawing/2014/main" id="{18A4BD5C-571D-44B2-90E1-617ED2C97006}"/>
                </a:ext>
              </a:extLst>
            </p:cNvPr>
            <p:cNvSpPr/>
            <p:nvPr/>
          </p:nvSpPr>
          <p:spPr>
            <a:xfrm>
              <a:off x="2920539" y="6152218"/>
              <a:ext cx="1195958" cy="216975"/>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3001E"/>
                  </a:solidFill>
                  <a:effectLst/>
                  <a:uLnTx/>
                  <a:uFillTx/>
                  <a:latin typeface="Arial Nova Cond Light"/>
                  <a:ea typeface="+mn-ea"/>
                  <a:cs typeface="+mn-cs"/>
                </a:rPr>
                <a:t>...</a:t>
              </a:r>
            </a:p>
          </p:txBody>
        </p:sp>
      </p:grpSp>
      <p:sp>
        <p:nvSpPr>
          <p:cNvPr id="77" name="Tekstfelt 76">
            <a:extLst>
              <a:ext uri="{FF2B5EF4-FFF2-40B4-BE49-F238E27FC236}">
                <a16:creationId xmlns:a16="http://schemas.microsoft.com/office/drawing/2014/main" id="{E1611C4E-5B9C-48B0-95E0-168E6B1AE110}"/>
              </a:ext>
            </a:extLst>
          </p:cNvPr>
          <p:cNvSpPr txBox="1"/>
          <p:nvPr/>
        </p:nvSpPr>
        <p:spPr>
          <a:xfrm>
            <a:off x="4653382" y="2188328"/>
            <a:ext cx="896969" cy="278153"/>
          </a:xfrm>
          <a:prstGeom prst="rect">
            <a:avLst/>
          </a:prstGeom>
          <a:solidFill>
            <a:srgbClr val="CFEAAD"/>
          </a:solidFill>
          <a:ln>
            <a:solidFill>
              <a:schemeClr val="tx1"/>
            </a:solidFill>
          </a:ln>
        </p:spPr>
        <p:txBody>
          <a:bodyPr wrap="square" lIns="27000" tIns="0" rIns="27000" bIns="0" rtlCol="0">
            <a:spAutoFit/>
          </a:bodyP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900" b="0" i="0" u="none" strike="noStrike" kern="1200" cap="none" spc="0" normalizeH="0" baseline="0" noProof="0" dirty="0">
                <a:ln>
                  <a:noFill/>
                </a:ln>
                <a:solidFill>
                  <a:srgbClr val="03001E"/>
                </a:solidFill>
                <a:effectLst/>
                <a:uLnTx/>
                <a:uFillTx/>
                <a:latin typeface="Arial Nova Cond Light"/>
                <a:ea typeface="+mn-ea"/>
                <a:cs typeface="+mn-cs"/>
              </a:rPr>
              <a:t>Forebyggelse og </a:t>
            </a:r>
            <a:r>
              <a:rPr kumimoji="0" lang="da-DK" sz="900" b="0" i="0" u="none" strike="noStrike" kern="1200" cap="none" spc="0" normalizeH="0" baseline="0" noProof="0" dirty="0" err="1">
                <a:ln>
                  <a:noFill/>
                </a:ln>
                <a:solidFill>
                  <a:srgbClr val="03001E"/>
                </a:solidFill>
                <a:effectLst/>
                <a:uLnTx/>
                <a:uFillTx/>
                <a:latin typeface="Arial Nova Cond Light"/>
                <a:ea typeface="+mn-ea"/>
                <a:cs typeface="+mn-cs"/>
              </a:rPr>
              <a:t>Sundheds-fremme</a:t>
            </a:r>
            <a:r>
              <a:rPr kumimoji="0" lang="da-DK" sz="900" b="0" i="0" u="none" strike="noStrike" kern="1200" cap="none" spc="0" normalizeH="0" baseline="0" noProof="0" dirty="0">
                <a:ln>
                  <a:noFill/>
                </a:ln>
                <a:solidFill>
                  <a:srgbClr val="03001E"/>
                </a:solidFill>
                <a:effectLst/>
                <a:uLnTx/>
                <a:uFillTx/>
                <a:latin typeface="Arial Nova Cond Light"/>
                <a:ea typeface="+mn-ea"/>
                <a:cs typeface="+mn-cs"/>
              </a:rPr>
              <a:t> </a:t>
            </a:r>
          </a:p>
        </p:txBody>
      </p:sp>
      <p:sp>
        <p:nvSpPr>
          <p:cNvPr id="44" name="Tekstfelt 43">
            <a:extLst>
              <a:ext uri="{FF2B5EF4-FFF2-40B4-BE49-F238E27FC236}">
                <a16:creationId xmlns:a16="http://schemas.microsoft.com/office/drawing/2014/main" id="{A8E4C6AB-E4B2-4E01-8EF7-3B6D765DB0B9}"/>
              </a:ext>
            </a:extLst>
          </p:cNvPr>
          <p:cNvSpPr txBox="1">
            <a:spLocks/>
          </p:cNvSpPr>
          <p:nvPr/>
        </p:nvSpPr>
        <p:spPr>
          <a:xfrm>
            <a:off x="5963919" y="2321312"/>
            <a:ext cx="896969" cy="156453"/>
          </a:xfrm>
          <a:prstGeom prst="rect">
            <a:avLst/>
          </a:prstGeom>
          <a:solidFill>
            <a:srgbClr val="FAD59F"/>
          </a:solidFill>
          <a:ln>
            <a:solidFill>
              <a:schemeClr val="tx1"/>
            </a:solidFill>
          </a:ln>
        </p:spPr>
        <p:txBody>
          <a:bodyPr wrap="square" lIns="27000" tIns="0" rIns="27000" bIns="0" rtlCol="0" anchor="ctr" anchorCtr="0">
            <a:spAutoFit/>
          </a:bodyP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050" b="0" i="0" u="none" strike="noStrike" kern="1200" cap="none" spc="0" normalizeH="0" baseline="0" noProof="0" dirty="0" err="1">
                <a:ln>
                  <a:noFill/>
                </a:ln>
                <a:solidFill>
                  <a:srgbClr val="03001E"/>
                </a:solidFill>
                <a:effectLst/>
                <a:uLnTx/>
                <a:uFillTx/>
                <a:latin typeface="Arial Nova Cond Light"/>
                <a:ea typeface="+mn-ea"/>
                <a:cs typeface="+mn-cs"/>
              </a:rPr>
              <a:t>Gen-optræning</a:t>
            </a:r>
            <a:endParaRPr kumimoji="0" lang="da-DK" sz="1050" b="0" i="0" u="none" strike="noStrike" kern="1200" cap="none" spc="0" normalizeH="0" baseline="0" noProof="0" dirty="0">
              <a:ln>
                <a:noFill/>
              </a:ln>
              <a:solidFill>
                <a:srgbClr val="03001E"/>
              </a:solidFill>
              <a:effectLst/>
              <a:uLnTx/>
              <a:uFillTx/>
              <a:latin typeface="Arial Nova Cond Light"/>
              <a:ea typeface="+mn-ea"/>
              <a:cs typeface="+mn-cs"/>
            </a:endParaRPr>
          </a:p>
        </p:txBody>
      </p:sp>
      <p:grpSp>
        <p:nvGrpSpPr>
          <p:cNvPr id="105" name="Gruppe 104">
            <a:extLst>
              <a:ext uri="{FF2B5EF4-FFF2-40B4-BE49-F238E27FC236}">
                <a16:creationId xmlns:a16="http://schemas.microsoft.com/office/drawing/2014/main" id="{498BC8D2-94A6-4521-BD89-B3BC81ED7EAD}"/>
              </a:ext>
            </a:extLst>
          </p:cNvPr>
          <p:cNvGrpSpPr/>
          <p:nvPr/>
        </p:nvGrpSpPr>
        <p:grpSpPr>
          <a:xfrm>
            <a:off x="5963918" y="2721408"/>
            <a:ext cx="896969" cy="3090328"/>
            <a:chOff x="4448821" y="2193637"/>
            <a:chExt cx="1195958" cy="4120437"/>
          </a:xfrm>
        </p:grpSpPr>
        <p:sp>
          <p:nvSpPr>
            <p:cNvPr id="79" name="Rektangel 78">
              <a:extLst>
                <a:ext uri="{FF2B5EF4-FFF2-40B4-BE49-F238E27FC236}">
                  <a16:creationId xmlns:a16="http://schemas.microsoft.com/office/drawing/2014/main" id="{DE323ABA-2168-4669-A1FB-78F817E5F4D1}"/>
                </a:ext>
              </a:extLst>
            </p:cNvPr>
            <p:cNvSpPr/>
            <p:nvPr/>
          </p:nvSpPr>
          <p:spPr>
            <a:xfrm>
              <a:off x="4448821" y="2193637"/>
              <a:ext cx="1195958" cy="216975"/>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Vaske sig</a:t>
              </a:r>
            </a:p>
          </p:txBody>
        </p:sp>
        <p:sp>
          <p:nvSpPr>
            <p:cNvPr id="80" name="Rektangel 79">
              <a:extLst>
                <a:ext uri="{FF2B5EF4-FFF2-40B4-BE49-F238E27FC236}">
                  <a16:creationId xmlns:a16="http://schemas.microsoft.com/office/drawing/2014/main" id="{21C8782C-A9F5-43B8-8247-D0504FFCD73D}"/>
                </a:ext>
              </a:extLst>
            </p:cNvPr>
            <p:cNvSpPr/>
            <p:nvPr/>
          </p:nvSpPr>
          <p:spPr>
            <a:xfrm>
              <a:off x="4448821" y="2407819"/>
              <a:ext cx="1195958" cy="216975"/>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Kropspleje</a:t>
              </a:r>
            </a:p>
          </p:txBody>
        </p:sp>
        <p:sp>
          <p:nvSpPr>
            <p:cNvPr id="81" name="Rektangel 80">
              <a:extLst>
                <a:ext uri="{FF2B5EF4-FFF2-40B4-BE49-F238E27FC236}">
                  <a16:creationId xmlns:a16="http://schemas.microsoft.com/office/drawing/2014/main" id="{E282AF07-CFCA-449F-AAC6-2508987A7AB9}"/>
                </a:ext>
              </a:extLst>
            </p:cNvPr>
            <p:cNvSpPr/>
            <p:nvPr/>
          </p:nvSpPr>
          <p:spPr>
            <a:xfrm>
              <a:off x="4448821" y="2622001"/>
              <a:ext cx="1195958" cy="216975"/>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Gå på toilet</a:t>
              </a:r>
            </a:p>
          </p:txBody>
        </p:sp>
        <p:sp>
          <p:nvSpPr>
            <p:cNvPr id="82" name="Rektangel 81">
              <a:extLst>
                <a:ext uri="{FF2B5EF4-FFF2-40B4-BE49-F238E27FC236}">
                  <a16:creationId xmlns:a16="http://schemas.microsoft.com/office/drawing/2014/main" id="{1A4B8A8A-D6AF-48B6-AB88-9C79AEC2CC46}"/>
                </a:ext>
              </a:extLst>
            </p:cNvPr>
            <p:cNvSpPr/>
            <p:nvPr/>
          </p:nvSpPr>
          <p:spPr>
            <a:xfrm>
              <a:off x="4448821" y="2836183"/>
              <a:ext cx="1195958" cy="216975"/>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Af- og påklædning</a:t>
              </a:r>
            </a:p>
          </p:txBody>
        </p:sp>
        <p:sp>
          <p:nvSpPr>
            <p:cNvPr id="83" name="Rektangel 82">
              <a:extLst>
                <a:ext uri="{FF2B5EF4-FFF2-40B4-BE49-F238E27FC236}">
                  <a16:creationId xmlns:a16="http://schemas.microsoft.com/office/drawing/2014/main" id="{D58EA742-604F-46DD-A4C1-D2019679917E}"/>
                </a:ext>
              </a:extLst>
            </p:cNvPr>
            <p:cNvSpPr/>
            <p:nvPr/>
          </p:nvSpPr>
          <p:spPr>
            <a:xfrm>
              <a:off x="4448821" y="3050365"/>
              <a:ext cx="1195958" cy="216975"/>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Spise og drikke</a:t>
              </a:r>
            </a:p>
          </p:txBody>
        </p:sp>
        <p:sp>
          <p:nvSpPr>
            <p:cNvPr id="84" name="Rektangel 83">
              <a:extLst>
                <a:ext uri="{FF2B5EF4-FFF2-40B4-BE49-F238E27FC236}">
                  <a16:creationId xmlns:a16="http://schemas.microsoft.com/office/drawing/2014/main" id="{B2FEC41C-BCAE-4BE1-A204-0A4B8B474F41}"/>
                </a:ext>
              </a:extLst>
            </p:cNvPr>
            <p:cNvSpPr/>
            <p:nvPr/>
          </p:nvSpPr>
          <p:spPr>
            <a:xfrm>
              <a:off x="4448821" y="3264547"/>
              <a:ext cx="1195958" cy="284563"/>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Varetage egen sundhed</a:t>
              </a:r>
            </a:p>
          </p:txBody>
        </p:sp>
        <p:sp>
          <p:nvSpPr>
            <p:cNvPr id="86" name="Rektangel 85">
              <a:extLst>
                <a:ext uri="{FF2B5EF4-FFF2-40B4-BE49-F238E27FC236}">
                  <a16:creationId xmlns:a16="http://schemas.microsoft.com/office/drawing/2014/main" id="{BD7BBF97-ECEB-4DF4-BF0A-7F9B593A1382}"/>
                </a:ext>
              </a:extLst>
            </p:cNvPr>
            <p:cNvSpPr/>
            <p:nvPr/>
          </p:nvSpPr>
          <p:spPr>
            <a:xfrm>
              <a:off x="4448821" y="3546317"/>
              <a:ext cx="1195958" cy="216975"/>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Lave mad</a:t>
              </a:r>
            </a:p>
          </p:txBody>
        </p:sp>
        <p:sp>
          <p:nvSpPr>
            <p:cNvPr id="87" name="Rektangel 86">
              <a:extLst>
                <a:ext uri="{FF2B5EF4-FFF2-40B4-BE49-F238E27FC236}">
                  <a16:creationId xmlns:a16="http://schemas.microsoft.com/office/drawing/2014/main" id="{5E049127-D8EE-4F60-9995-05F586D70F3A}"/>
                </a:ext>
              </a:extLst>
            </p:cNvPr>
            <p:cNvSpPr/>
            <p:nvPr/>
          </p:nvSpPr>
          <p:spPr>
            <a:xfrm>
              <a:off x="4448821" y="3760499"/>
              <a:ext cx="1195958" cy="216975"/>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Lave husligt arbejde</a:t>
              </a:r>
            </a:p>
          </p:txBody>
        </p:sp>
        <p:sp>
          <p:nvSpPr>
            <p:cNvPr id="88" name="Rektangel 87">
              <a:extLst>
                <a:ext uri="{FF2B5EF4-FFF2-40B4-BE49-F238E27FC236}">
                  <a16:creationId xmlns:a16="http://schemas.microsoft.com/office/drawing/2014/main" id="{D336C6D6-DE61-4084-BAE0-4CAC29CD6A51}"/>
                </a:ext>
              </a:extLst>
            </p:cNvPr>
            <p:cNvSpPr/>
            <p:nvPr/>
          </p:nvSpPr>
          <p:spPr>
            <a:xfrm>
              <a:off x="4448821" y="3974681"/>
              <a:ext cx="1195958" cy="216975"/>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Indkøb</a:t>
              </a:r>
            </a:p>
          </p:txBody>
        </p:sp>
        <p:sp>
          <p:nvSpPr>
            <p:cNvPr id="90" name="Rektangel 89">
              <a:extLst>
                <a:ext uri="{FF2B5EF4-FFF2-40B4-BE49-F238E27FC236}">
                  <a16:creationId xmlns:a16="http://schemas.microsoft.com/office/drawing/2014/main" id="{7FB778B9-43AD-42DC-9F82-E09F119EECEE}"/>
                </a:ext>
              </a:extLst>
            </p:cNvPr>
            <p:cNvSpPr/>
            <p:nvPr/>
          </p:nvSpPr>
          <p:spPr>
            <a:xfrm>
              <a:off x="4448821" y="4831409"/>
              <a:ext cx="1195958" cy="299347"/>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Ændre og opretholde kropstilling</a:t>
              </a:r>
            </a:p>
          </p:txBody>
        </p:sp>
        <p:sp>
          <p:nvSpPr>
            <p:cNvPr id="91" name="Rektangel 90">
              <a:extLst>
                <a:ext uri="{FF2B5EF4-FFF2-40B4-BE49-F238E27FC236}">
                  <a16:creationId xmlns:a16="http://schemas.microsoft.com/office/drawing/2014/main" id="{1170D980-346C-499D-8681-0882E023256A}"/>
                </a:ext>
              </a:extLst>
            </p:cNvPr>
            <p:cNvSpPr/>
            <p:nvPr/>
          </p:nvSpPr>
          <p:spPr>
            <a:xfrm>
              <a:off x="4448821" y="5127963"/>
              <a:ext cx="1195958" cy="216975"/>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Gang og Bevægelse</a:t>
              </a:r>
            </a:p>
          </p:txBody>
        </p:sp>
        <p:sp>
          <p:nvSpPr>
            <p:cNvPr id="92" name="Rektangel 91">
              <a:extLst>
                <a:ext uri="{FF2B5EF4-FFF2-40B4-BE49-F238E27FC236}">
                  <a16:creationId xmlns:a16="http://schemas.microsoft.com/office/drawing/2014/main" id="{17B222B9-450A-4824-8E8D-15656F8BC07C}"/>
                </a:ext>
              </a:extLst>
            </p:cNvPr>
            <p:cNvSpPr/>
            <p:nvPr/>
          </p:nvSpPr>
          <p:spPr>
            <a:xfrm>
              <a:off x="4448821" y="5342145"/>
              <a:ext cx="1195958" cy="216975"/>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Håndtere genstande</a:t>
              </a:r>
            </a:p>
          </p:txBody>
        </p:sp>
        <p:sp>
          <p:nvSpPr>
            <p:cNvPr id="93" name="Rektangel 92">
              <a:extLst>
                <a:ext uri="{FF2B5EF4-FFF2-40B4-BE49-F238E27FC236}">
                  <a16:creationId xmlns:a16="http://schemas.microsoft.com/office/drawing/2014/main" id="{2E0082BD-6234-48E7-B208-42A61C516571}"/>
                </a:ext>
              </a:extLst>
            </p:cNvPr>
            <p:cNvSpPr/>
            <p:nvPr/>
          </p:nvSpPr>
          <p:spPr>
            <a:xfrm>
              <a:off x="4448821" y="5556327"/>
              <a:ext cx="1195958" cy="329379"/>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Færden med transportmidler</a:t>
              </a:r>
            </a:p>
          </p:txBody>
        </p:sp>
        <p:sp>
          <p:nvSpPr>
            <p:cNvPr id="95" name="Rektangel 94">
              <a:extLst>
                <a:ext uri="{FF2B5EF4-FFF2-40B4-BE49-F238E27FC236}">
                  <a16:creationId xmlns:a16="http://schemas.microsoft.com/office/drawing/2014/main" id="{EFA759F7-E5CB-4AC2-B4FC-A287D27DB1E3}"/>
                </a:ext>
              </a:extLst>
            </p:cNvPr>
            <p:cNvSpPr/>
            <p:nvPr/>
          </p:nvSpPr>
          <p:spPr>
            <a:xfrm>
              <a:off x="4448821" y="4188863"/>
              <a:ext cx="1195958" cy="216975"/>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Muskelfunktion</a:t>
              </a:r>
            </a:p>
          </p:txBody>
        </p:sp>
        <p:sp>
          <p:nvSpPr>
            <p:cNvPr id="96" name="Rektangel 95">
              <a:extLst>
                <a:ext uri="{FF2B5EF4-FFF2-40B4-BE49-F238E27FC236}">
                  <a16:creationId xmlns:a16="http://schemas.microsoft.com/office/drawing/2014/main" id="{6AE7D685-B65F-44CF-B446-DF85E0AF8DC3}"/>
                </a:ext>
              </a:extLst>
            </p:cNvPr>
            <p:cNvSpPr/>
            <p:nvPr/>
          </p:nvSpPr>
          <p:spPr>
            <a:xfrm>
              <a:off x="4448821" y="4403045"/>
              <a:ext cx="1195958" cy="216975"/>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err="1">
                  <a:ln>
                    <a:noFill/>
                  </a:ln>
                  <a:solidFill>
                    <a:srgbClr val="03001E"/>
                  </a:solidFill>
                  <a:effectLst/>
                  <a:uLnTx/>
                  <a:uFillTx/>
                  <a:latin typeface="Arial Nova Cond Light"/>
                  <a:ea typeface="+mn-ea"/>
                  <a:cs typeface="+mn-cs"/>
                </a:rPr>
                <a:t>Ledfunktion</a:t>
              </a:r>
              <a:endParaRPr kumimoji="0" lang="da-DK" sz="750" b="0" i="0" u="none" strike="noStrike" kern="1200" cap="none" spc="0" normalizeH="0" baseline="0" noProof="0" dirty="0">
                <a:ln>
                  <a:noFill/>
                </a:ln>
                <a:solidFill>
                  <a:srgbClr val="03001E"/>
                </a:solidFill>
                <a:effectLst/>
                <a:uLnTx/>
                <a:uFillTx/>
                <a:latin typeface="Arial Nova Cond Light"/>
                <a:ea typeface="+mn-ea"/>
                <a:cs typeface="+mn-cs"/>
              </a:endParaRPr>
            </a:p>
          </p:txBody>
        </p:sp>
        <p:sp>
          <p:nvSpPr>
            <p:cNvPr id="97" name="Rektangel 96">
              <a:extLst>
                <a:ext uri="{FF2B5EF4-FFF2-40B4-BE49-F238E27FC236}">
                  <a16:creationId xmlns:a16="http://schemas.microsoft.com/office/drawing/2014/main" id="{A0BC133F-CF55-4B7B-8BCD-B06586CDA96A}"/>
                </a:ext>
              </a:extLst>
            </p:cNvPr>
            <p:cNvSpPr/>
            <p:nvPr/>
          </p:nvSpPr>
          <p:spPr>
            <a:xfrm>
              <a:off x="4448821" y="4617227"/>
              <a:ext cx="1195958" cy="216975"/>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Koordination</a:t>
              </a:r>
            </a:p>
          </p:txBody>
        </p:sp>
        <p:sp>
          <p:nvSpPr>
            <p:cNvPr id="102" name="Rektangel 101">
              <a:extLst>
                <a:ext uri="{FF2B5EF4-FFF2-40B4-BE49-F238E27FC236}">
                  <a16:creationId xmlns:a16="http://schemas.microsoft.com/office/drawing/2014/main" id="{ABD88239-6E8D-4873-8720-5E07DB94F61C}"/>
                </a:ext>
              </a:extLst>
            </p:cNvPr>
            <p:cNvSpPr/>
            <p:nvPr/>
          </p:nvSpPr>
          <p:spPr>
            <a:xfrm>
              <a:off x="4448821" y="5882913"/>
              <a:ext cx="1195958" cy="216975"/>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Fødeindtagelse</a:t>
              </a:r>
            </a:p>
          </p:txBody>
        </p:sp>
        <p:sp>
          <p:nvSpPr>
            <p:cNvPr id="104" name="Rektangel 103">
              <a:extLst>
                <a:ext uri="{FF2B5EF4-FFF2-40B4-BE49-F238E27FC236}">
                  <a16:creationId xmlns:a16="http://schemas.microsoft.com/office/drawing/2014/main" id="{B0B5B559-3F4E-4706-AF4D-E785FEEBD140}"/>
                </a:ext>
              </a:extLst>
            </p:cNvPr>
            <p:cNvSpPr/>
            <p:nvPr/>
          </p:nvSpPr>
          <p:spPr>
            <a:xfrm>
              <a:off x="4448821" y="6097099"/>
              <a:ext cx="1195958" cy="216975"/>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3001E"/>
                  </a:solidFill>
                  <a:effectLst/>
                  <a:uLnTx/>
                  <a:uFillTx/>
                  <a:latin typeface="Arial Nova Cond Light"/>
                  <a:ea typeface="+mn-ea"/>
                  <a:cs typeface="+mn-cs"/>
                </a:rPr>
                <a:t>...</a:t>
              </a:r>
            </a:p>
          </p:txBody>
        </p:sp>
      </p:grpSp>
      <p:sp>
        <p:nvSpPr>
          <p:cNvPr id="40" name="Tekstfelt 39">
            <a:extLst>
              <a:ext uri="{FF2B5EF4-FFF2-40B4-BE49-F238E27FC236}">
                <a16:creationId xmlns:a16="http://schemas.microsoft.com/office/drawing/2014/main" id="{02C1CA32-1724-486D-BA4D-D5F36B89EBB5}"/>
              </a:ext>
            </a:extLst>
          </p:cNvPr>
          <p:cNvSpPr txBox="1"/>
          <p:nvPr/>
        </p:nvSpPr>
        <p:spPr>
          <a:xfrm>
            <a:off x="7222791" y="2321313"/>
            <a:ext cx="896969" cy="156453"/>
          </a:xfrm>
          <a:prstGeom prst="rect">
            <a:avLst/>
          </a:prstGeom>
          <a:solidFill>
            <a:srgbClr val="F18A6F"/>
          </a:solidFill>
          <a:ln>
            <a:solidFill>
              <a:schemeClr val="tx1"/>
            </a:solidFill>
          </a:ln>
        </p:spPr>
        <p:txBody>
          <a:bodyPr wrap="square" lIns="27000" tIns="0" rIns="27000" bIns="0" rtlCol="0" anchor="ctr" anchorCtr="0">
            <a:spAutoFit/>
          </a:bodyP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03001E"/>
                </a:solidFill>
                <a:effectLst/>
                <a:uLnTx/>
                <a:uFillTx/>
                <a:latin typeface="Arial Nova Cond Light"/>
                <a:ea typeface="+mn-ea"/>
                <a:cs typeface="+mn-cs"/>
              </a:rPr>
              <a:t>Sygepleje</a:t>
            </a:r>
          </a:p>
        </p:txBody>
      </p:sp>
      <p:sp>
        <p:nvSpPr>
          <p:cNvPr id="107" name="Rektangel 106">
            <a:extLst>
              <a:ext uri="{FF2B5EF4-FFF2-40B4-BE49-F238E27FC236}">
                <a16:creationId xmlns:a16="http://schemas.microsoft.com/office/drawing/2014/main" id="{B16D6699-35A9-420E-8601-B737299A78EB}"/>
              </a:ext>
            </a:extLst>
          </p:cNvPr>
          <p:cNvSpPr/>
          <p:nvPr/>
        </p:nvSpPr>
        <p:spPr>
          <a:xfrm>
            <a:off x="7235214" y="3221233"/>
            <a:ext cx="896969" cy="237826"/>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Problemer med personlig pleje</a:t>
            </a:r>
          </a:p>
        </p:txBody>
      </p:sp>
      <p:sp>
        <p:nvSpPr>
          <p:cNvPr id="108" name="Rektangel 107">
            <a:extLst>
              <a:ext uri="{FF2B5EF4-FFF2-40B4-BE49-F238E27FC236}">
                <a16:creationId xmlns:a16="http://schemas.microsoft.com/office/drawing/2014/main" id="{5F54F57A-AD18-49F1-B656-92C8B2469771}"/>
              </a:ext>
            </a:extLst>
          </p:cNvPr>
          <p:cNvSpPr/>
          <p:nvPr/>
        </p:nvSpPr>
        <p:spPr>
          <a:xfrm>
            <a:off x="7235214" y="3451967"/>
            <a:ext cx="896969" cy="244097"/>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Problemer med daglige aktiviteter</a:t>
            </a:r>
          </a:p>
        </p:txBody>
      </p:sp>
      <p:sp>
        <p:nvSpPr>
          <p:cNvPr id="119" name="Rektangel 118">
            <a:extLst>
              <a:ext uri="{FF2B5EF4-FFF2-40B4-BE49-F238E27FC236}">
                <a16:creationId xmlns:a16="http://schemas.microsoft.com/office/drawing/2014/main" id="{A1004E7B-B105-47C4-9965-65458211EBBF}"/>
              </a:ext>
            </a:extLst>
          </p:cNvPr>
          <p:cNvSpPr/>
          <p:nvPr/>
        </p:nvSpPr>
        <p:spPr>
          <a:xfrm>
            <a:off x="7235214" y="3688971"/>
            <a:ext cx="896969" cy="269914"/>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Problemer med kommunikation</a:t>
            </a:r>
          </a:p>
        </p:txBody>
      </p:sp>
      <p:sp>
        <p:nvSpPr>
          <p:cNvPr id="121" name="Rektangel 120">
            <a:extLst>
              <a:ext uri="{FF2B5EF4-FFF2-40B4-BE49-F238E27FC236}">
                <a16:creationId xmlns:a16="http://schemas.microsoft.com/office/drawing/2014/main" id="{43C4DEAE-50C2-4AD2-BB51-43D8C36547C1}"/>
              </a:ext>
            </a:extLst>
          </p:cNvPr>
          <p:cNvSpPr/>
          <p:nvPr/>
        </p:nvSpPr>
        <p:spPr>
          <a:xfrm>
            <a:off x="7235214" y="2721408"/>
            <a:ext cx="896969" cy="269914"/>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Respirations-problemer</a:t>
            </a:r>
          </a:p>
        </p:txBody>
      </p:sp>
      <p:sp>
        <p:nvSpPr>
          <p:cNvPr id="122" name="Rektangel 121">
            <a:extLst>
              <a:ext uri="{FF2B5EF4-FFF2-40B4-BE49-F238E27FC236}">
                <a16:creationId xmlns:a16="http://schemas.microsoft.com/office/drawing/2014/main" id="{76DA5323-99E4-480C-A510-ADD642B6A7DB}"/>
              </a:ext>
            </a:extLst>
          </p:cNvPr>
          <p:cNvSpPr/>
          <p:nvPr/>
        </p:nvSpPr>
        <p:spPr>
          <a:xfrm>
            <a:off x="7235214" y="2984229"/>
            <a:ext cx="896969" cy="244096"/>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Cirkulations-problemer</a:t>
            </a:r>
          </a:p>
        </p:txBody>
      </p:sp>
      <p:sp>
        <p:nvSpPr>
          <p:cNvPr id="125" name="Rektangel 124">
            <a:extLst>
              <a:ext uri="{FF2B5EF4-FFF2-40B4-BE49-F238E27FC236}">
                <a16:creationId xmlns:a16="http://schemas.microsoft.com/office/drawing/2014/main" id="{A48D1DEE-7B5D-4EFB-9C12-4FAF3D640384}"/>
              </a:ext>
            </a:extLst>
          </p:cNvPr>
          <p:cNvSpPr/>
          <p:nvPr/>
        </p:nvSpPr>
        <p:spPr>
          <a:xfrm>
            <a:off x="7235214" y="3951794"/>
            <a:ext cx="896969" cy="162731"/>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Akutte smerter</a:t>
            </a:r>
          </a:p>
        </p:txBody>
      </p:sp>
      <p:sp>
        <p:nvSpPr>
          <p:cNvPr id="126" name="Rektangel 125">
            <a:extLst>
              <a:ext uri="{FF2B5EF4-FFF2-40B4-BE49-F238E27FC236}">
                <a16:creationId xmlns:a16="http://schemas.microsoft.com/office/drawing/2014/main" id="{E7335582-0AEA-48B3-BA0B-D468BA1AC36E}"/>
              </a:ext>
            </a:extLst>
          </p:cNvPr>
          <p:cNvSpPr/>
          <p:nvPr/>
        </p:nvSpPr>
        <p:spPr>
          <a:xfrm>
            <a:off x="7235214" y="4107434"/>
            <a:ext cx="896969" cy="162731"/>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Periodevise smerter</a:t>
            </a:r>
          </a:p>
        </p:txBody>
      </p:sp>
      <p:sp>
        <p:nvSpPr>
          <p:cNvPr id="127" name="Rektangel 126">
            <a:extLst>
              <a:ext uri="{FF2B5EF4-FFF2-40B4-BE49-F238E27FC236}">
                <a16:creationId xmlns:a16="http://schemas.microsoft.com/office/drawing/2014/main" id="{64108738-B9DA-485D-AEB0-F95975422E51}"/>
              </a:ext>
            </a:extLst>
          </p:cNvPr>
          <p:cNvSpPr/>
          <p:nvPr/>
        </p:nvSpPr>
        <p:spPr>
          <a:xfrm>
            <a:off x="7235214" y="4263073"/>
            <a:ext cx="896969" cy="162731"/>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Kroniske smerter</a:t>
            </a:r>
          </a:p>
        </p:txBody>
      </p:sp>
      <p:sp>
        <p:nvSpPr>
          <p:cNvPr id="128" name="Rektangel 127">
            <a:extLst>
              <a:ext uri="{FF2B5EF4-FFF2-40B4-BE49-F238E27FC236}">
                <a16:creationId xmlns:a16="http://schemas.microsoft.com/office/drawing/2014/main" id="{083B6BB2-AF01-4B32-B2A2-6A113279EC39}"/>
              </a:ext>
            </a:extLst>
          </p:cNvPr>
          <p:cNvSpPr/>
          <p:nvPr/>
        </p:nvSpPr>
        <p:spPr>
          <a:xfrm>
            <a:off x="7235214" y="4418710"/>
            <a:ext cx="896969" cy="246914"/>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Problemer med synssans</a:t>
            </a:r>
          </a:p>
        </p:txBody>
      </p:sp>
      <p:sp>
        <p:nvSpPr>
          <p:cNvPr id="129" name="Rektangel 128">
            <a:extLst>
              <a:ext uri="{FF2B5EF4-FFF2-40B4-BE49-F238E27FC236}">
                <a16:creationId xmlns:a16="http://schemas.microsoft.com/office/drawing/2014/main" id="{7F0B7550-D3E2-45E9-9004-C081487019B6}"/>
              </a:ext>
            </a:extLst>
          </p:cNvPr>
          <p:cNvSpPr/>
          <p:nvPr/>
        </p:nvSpPr>
        <p:spPr>
          <a:xfrm>
            <a:off x="7235214" y="4658533"/>
            <a:ext cx="896969" cy="269913"/>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Problemer med lugtesans</a:t>
            </a:r>
          </a:p>
        </p:txBody>
      </p:sp>
      <p:sp>
        <p:nvSpPr>
          <p:cNvPr id="130" name="Rektangel 129">
            <a:extLst>
              <a:ext uri="{FF2B5EF4-FFF2-40B4-BE49-F238E27FC236}">
                <a16:creationId xmlns:a16="http://schemas.microsoft.com/office/drawing/2014/main" id="{0FCE20A8-0A14-49F7-B6FD-38C19F0902B5}"/>
              </a:ext>
            </a:extLst>
          </p:cNvPr>
          <p:cNvSpPr/>
          <p:nvPr/>
        </p:nvSpPr>
        <p:spPr>
          <a:xfrm>
            <a:off x="7235214" y="4921353"/>
            <a:ext cx="896969" cy="277032"/>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Problemer med hørelse</a:t>
            </a:r>
          </a:p>
        </p:txBody>
      </p:sp>
      <p:sp>
        <p:nvSpPr>
          <p:cNvPr id="131" name="Rektangel 130">
            <a:extLst>
              <a:ext uri="{FF2B5EF4-FFF2-40B4-BE49-F238E27FC236}">
                <a16:creationId xmlns:a16="http://schemas.microsoft.com/office/drawing/2014/main" id="{31927FDD-1F8A-4395-9B8B-5D161263C170}"/>
              </a:ext>
            </a:extLst>
          </p:cNvPr>
          <p:cNvSpPr/>
          <p:nvPr/>
        </p:nvSpPr>
        <p:spPr>
          <a:xfrm>
            <a:off x="7235214" y="5191293"/>
            <a:ext cx="896969" cy="277032"/>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Problemer med smagssans</a:t>
            </a:r>
          </a:p>
        </p:txBody>
      </p:sp>
      <p:sp>
        <p:nvSpPr>
          <p:cNvPr id="132" name="Rektangel 131">
            <a:extLst>
              <a:ext uri="{FF2B5EF4-FFF2-40B4-BE49-F238E27FC236}">
                <a16:creationId xmlns:a16="http://schemas.microsoft.com/office/drawing/2014/main" id="{0C4EC93B-4390-4E84-84ED-BFBD2B90187D}"/>
              </a:ext>
            </a:extLst>
          </p:cNvPr>
          <p:cNvSpPr/>
          <p:nvPr/>
        </p:nvSpPr>
        <p:spPr>
          <a:xfrm>
            <a:off x="7235214" y="5461235"/>
            <a:ext cx="896969" cy="248081"/>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Problemer med følesans</a:t>
            </a:r>
          </a:p>
        </p:txBody>
      </p:sp>
      <p:sp>
        <p:nvSpPr>
          <p:cNvPr id="138" name="Rektangel 137">
            <a:extLst>
              <a:ext uri="{FF2B5EF4-FFF2-40B4-BE49-F238E27FC236}">
                <a16:creationId xmlns:a16="http://schemas.microsoft.com/office/drawing/2014/main" id="{F5D2A746-0520-4A93-95AA-7B4A5B4318DB}"/>
              </a:ext>
            </a:extLst>
          </p:cNvPr>
          <p:cNvSpPr/>
          <p:nvPr/>
        </p:nvSpPr>
        <p:spPr>
          <a:xfrm>
            <a:off x="7235214" y="5702225"/>
            <a:ext cx="896969" cy="162731"/>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3001E"/>
                </a:solidFill>
                <a:effectLst/>
                <a:uLnTx/>
                <a:uFillTx/>
                <a:latin typeface="Arial Nova Cond Light"/>
                <a:ea typeface="+mn-ea"/>
                <a:cs typeface="+mn-cs"/>
              </a:rPr>
              <a:t>...</a:t>
            </a:r>
          </a:p>
        </p:txBody>
      </p:sp>
      <p:sp>
        <p:nvSpPr>
          <p:cNvPr id="42" name="Tekstfelt 41">
            <a:extLst>
              <a:ext uri="{FF2B5EF4-FFF2-40B4-BE49-F238E27FC236}">
                <a16:creationId xmlns:a16="http://schemas.microsoft.com/office/drawing/2014/main" id="{460D1187-D102-422B-8BFA-4C51FE0D12C4}"/>
              </a:ext>
            </a:extLst>
          </p:cNvPr>
          <p:cNvSpPr txBox="1"/>
          <p:nvPr/>
        </p:nvSpPr>
        <p:spPr>
          <a:xfrm>
            <a:off x="8498526" y="2321313"/>
            <a:ext cx="896968" cy="156453"/>
          </a:xfrm>
          <a:prstGeom prst="rect">
            <a:avLst/>
          </a:prstGeom>
          <a:solidFill>
            <a:srgbClr val="D8B8F5"/>
          </a:solidFill>
          <a:ln>
            <a:solidFill>
              <a:schemeClr val="tx1"/>
            </a:solidFill>
          </a:ln>
        </p:spPr>
        <p:txBody>
          <a:bodyPr wrap="square" lIns="27000" tIns="0" rIns="27000" bIns="0" rtlCol="0" anchor="ctr" anchorCtr="0">
            <a:spAutoFit/>
          </a:bodyP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03001E"/>
                </a:solidFill>
                <a:effectLst/>
                <a:uLnTx/>
                <a:uFillTx/>
                <a:latin typeface="Arial Nova Cond Light"/>
                <a:ea typeface="+mn-ea"/>
                <a:cs typeface="+mn-cs"/>
              </a:rPr>
              <a:t>Hjemmepleje</a:t>
            </a:r>
          </a:p>
        </p:txBody>
      </p:sp>
      <p:grpSp>
        <p:nvGrpSpPr>
          <p:cNvPr id="169" name="Gruppe 168">
            <a:extLst>
              <a:ext uri="{FF2B5EF4-FFF2-40B4-BE49-F238E27FC236}">
                <a16:creationId xmlns:a16="http://schemas.microsoft.com/office/drawing/2014/main" id="{C81D191F-4452-4F66-926E-041935DA188F}"/>
              </a:ext>
            </a:extLst>
          </p:cNvPr>
          <p:cNvGrpSpPr/>
          <p:nvPr/>
        </p:nvGrpSpPr>
        <p:grpSpPr>
          <a:xfrm>
            <a:off x="8498526" y="2721409"/>
            <a:ext cx="896969" cy="3030229"/>
            <a:chOff x="8083541" y="2286824"/>
            <a:chExt cx="1195958" cy="4040305"/>
          </a:xfrm>
        </p:grpSpPr>
        <p:sp>
          <p:nvSpPr>
            <p:cNvPr id="163" name="Rektangel 162">
              <a:extLst>
                <a:ext uri="{FF2B5EF4-FFF2-40B4-BE49-F238E27FC236}">
                  <a16:creationId xmlns:a16="http://schemas.microsoft.com/office/drawing/2014/main" id="{D91E9201-1119-41B7-921E-C415E7698323}"/>
                </a:ext>
              </a:extLst>
            </p:cNvPr>
            <p:cNvSpPr/>
            <p:nvPr/>
          </p:nvSpPr>
          <p:spPr>
            <a:xfrm>
              <a:off x="8083541" y="4804827"/>
              <a:ext cx="1195958" cy="216975"/>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Vaske sig</a:t>
              </a:r>
            </a:p>
          </p:txBody>
        </p:sp>
        <p:sp>
          <p:nvSpPr>
            <p:cNvPr id="164" name="Rektangel 163">
              <a:extLst>
                <a:ext uri="{FF2B5EF4-FFF2-40B4-BE49-F238E27FC236}">
                  <a16:creationId xmlns:a16="http://schemas.microsoft.com/office/drawing/2014/main" id="{0BA3F752-3FF3-4D20-9DA6-DE2C8E19EB99}"/>
                </a:ext>
              </a:extLst>
            </p:cNvPr>
            <p:cNvSpPr/>
            <p:nvPr/>
          </p:nvSpPr>
          <p:spPr>
            <a:xfrm>
              <a:off x="8083541" y="5022381"/>
              <a:ext cx="1195958" cy="216975"/>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Gå på toilet</a:t>
              </a:r>
            </a:p>
          </p:txBody>
        </p:sp>
        <p:sp>
          <p:nvSpPr>
            <p:cNvPr id="165" name="Rektangel 164">
              <a:extLst>
                <a:ext uri="{FF2B5EF4-FFF2-40B4-BE49-F238E27FC236}">
                  <a16:creationId xmlns:a16="http://schemas.microsoft.com/office/drawing/2014/main" id="{A29E1EC8-7F8A-4D9B-B075-52C5DA6548E9}"/>
                </a:ext>
              </a:extLst>
            </p:cNvPr>
            <p:cNvSpPr/>
            <p:nvPr/>
          </p:nvSpPr>
          <p:spPr>
            <a:xfrm>
              <a:off x="8083541" y="5239935"/>
              <a:ext cx="1195958" cy="216975"/>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Kropspleje</a:t>
              </a:r>
            </a:p>
          </p:txBody>
        </p:sp>
        <p:sp>
          <p:nvSpPr>
            <p:cNvPr id="166" name="Rektangel 165">
              <a:extLst>
                <a:ext uri="{FF2B5EF4-FFF2-40B4-BE49-F238E27FC236}">
                  <a16:creationId xmlns:a16="http://schemas.microsoft.com/office/drawing/2014/main" id="{F8C42796-A0C5-44DA-9182-84DDDFCA52E6}"/>
                </a:ext>
              </a:extLst>
            </p:cNvPr>
            <p:cNvSpPr/>
            <p:nvPr/>
          </p:nvSpPr>
          <p:spPr>
            <a:xfrm>
              <a:off x="8083541" y="5457489"/>
              <a:ext cx="1195958" cy="216975"/>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Af-og påklædning</a:t>
              </a:r>
            </a:p>
          </p:txBody>
        </p:sp>
        <p:sp>
          <p:nvSpPr>
            <p:cNvPr id="167" name="Rektangel 166">
              <a:extLst>
                <a:ext uri="{FF2B5EF4-FFF2-40B4-BE49-F238E27FC236}">
                  <a16:creationId xmlns:a16="http://schemas.microsoft.com/office/drawing/2014/main" id="{3ED6423A-268D-4699-B98E-B8F0EB622F5C}"/>
                </a:ext>
              </a:extLst>
            </p:cNvPr>
            <p:cNvSpPr/>
            <p:nvPr/>
          </p:nvSpPr>
          <p:spPr>
            <a:xfrm>
              <a:off x="8083541" y="5675043"/>
              <a:ext cx="1195958" cy="216975"/>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Spise</a:t>
              </a:r>
            </a:p>
          </p:txBody>
        </p:sp>
        <p:sp>
          <p:nvSpPr>
            <p:cNvPr id="168" name="Rektangel 167">
              <a:extLst>
                <a:ext uri="{FF2B5EF4-FFF2-40B4-BE49-F238E27FC236}">
                  <a16:creationId xmlns:a16="http://schemas.microsoft.com/office/drawing/2014/main" id="{869C150F-4B7E-4DC6-9950-DC9A6A9090D2}"/>
                </a:ext>
              </a:extLst>
            </p:cNvPr>
            <p:cNvSpPr/>
            <p:nvPr/>
          </p:nvSpPr>
          <p:spPr>
            <a:xfrm>
              <a:off x="8083541" y="6110154"/>
              <a:ext cx="1195958" cy="216975"/>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3001E"/>
                  </a:solidFill>
                  <a:effectLst/>
                  <a:uLnTx/>
                  <a:uFillTx/>
                  <a:latin typeface="Arial Nova Cond Light"/>
                  <a:ea typeface="+mn-ea"/>
                  <a:cs typeface="+mn-cs"/>
                </a:rPr>
                <a:t>...</a:t>
              </a:r>
            </a:p>
          </p:txBody>
        </p:sp>
        <p:sp>
          <p:nvSpPr>
            <p:cNvPr id="159" name="Rektangel 158">
              <a:extLst>
                <a:ext uri="{FF2B5EF4-FFF2-40B4-BE49-F238E27FC236}">
                  <a16:creationId xmlns:a16="http://schemas.microsoft.com/office/drawing/2014/main" id="{43D95967-9F1D-48FD-9956-E66058F9ED23}"/>
                </a:ext>
              </a:extLst>
            </p:cNvPr>
            <p:cNvSpPr/>
            <p:nvPr/>
          </p:nvSpPr>
          <p:spPr>
            <a:xfrm>
              <a:off x="8083541" y="3752045"/>
              <a:ext cx="1195958" cy="308258"/>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Udføre daglige rutiner</a:t>
              </a:r>
            </a:p>
          </p:txBody>
        </p:sp>
        <p:sp>
          <p:nvSpPr>
            <p:cNvPr id="160" name="Rektangel 159">
              <a:extLst>
                <a:ext uri="{FF2B5EF4-FFF2-40B4-BE49-F238E27FC236}">
                  <a16:creationId xmlns:a16="http://schemas.microsoft.com/office/drawing/2014/main" id="{187B1388-C4C1-4214-8670-EF0D5161187E}"/>
                </a:ext>
              </a:extLst>
            </p:cNvPr>
            <p:cNvSpPr/>
            <p:nvPr/>
          </p:nvSpPr>
          <p:spPr>
            <a:xfrm>
              <a:off x="8083541" y="4060882"/>
              <a:ext cx="1195958" cy="308258"/>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Skaffe sig varer og tjenesteydelser</a:t>
              </a:r>
            </a:p>
          </p:txBody>
        </p:sp>
        <p:sp>
          <p:nvSpPr>
            <p:cNvPr id="161" name="Rektangel 160">
              <a:extLst>
                <a:ext uri="{FF2B5EF4-FFF2-40B4-BE49-F238E27FC236}">
                  <a16:creationId xmlns:a16="http://schemas.microsoft.com/office/drawing/2014/main" id="{75C367EB-04DA-449A-943F-9E88845C63B6}"/>
                </a:ext>
              </a:extLst>
            </p:cNvPr>
            <p:cNvSpPr/>
            <p:nvPr/>
          </p:nvSpPr>
          <p:spPr>
            <a:xfrm>
              <a:off x="8083541" y="4369719"/>
              <a:ext cx="1195958" cy="216975"/>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Lave mad</a:t>
              </a:r>
            </a:p>
          </p:txBody>
        </p:sp>
        <p:sp>
          <p:nvSpPr>
            <p:cNvPr id="162" name="Rektangel 161">
              <a:extLst>
                <a:ext uri="{FF2B5EF4-FFF2-40B4-BE49-F238E27FC236}">
                  <a16:creationId xmlns:a16="http://schemas.microsoft.com/office/drawing/2014/main" id="{32CB678F-5D2F-4646-ADED-674D72621F42}"/>
                </a:ext>
              </a:extLst>
            </p:cNvPr>
            <p:cNvSpPr/>
            <p:nvPr/>
          </p:nvSpPr>
          <p:spPr>
            <a:xfrm>
              <a:off x="8083541" y="4587273"/>
              <a:ext cx="1195958" cy="216975"/>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Lave husligt arbejde</a:t>
              </a:r>
            </a:p>
          </p:txBody>
        </p:sp>
        <p:sp>
          <p:nvSpPr>
            <p:cNvPr id="153" name="Rektangel 152">
              <a:extLst>
                <a:ext uri="{FF2B5EF4-FFF2-40B4-BE49-F238E27FC236}">
                  <a16:creationId xmlns:a16="http://schemas.microsoft.com/office/drawing/2014/main" id="{E93F7780-7B2B-4864-8EFC-8F4692C3E109}"/>
                </a:ext>
              </a:extLst>
            </p:cNvPr>
            <p:cNvSpPr/>
            <p:nvPr/>
          </p:nvSpPr>
          <p:spPr>
            <a:xfrm>
              <a:off x="8083541" y="2664275"/>
              <a:ext cx="1195958" cy="216975"/>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Ændre kropsstilling</a:t>
              </a:r>
            </a:p>
          </p:txBody>
        </p:sp>
        <p:sp>
          <p:nvSpPr>
            <p:cNvPr id="154" name="Rektangel 153">
              <a:extLst>
                <a:ext uri="{FF2B5EF4-FFF2-40B4-BE49-F238E27FC236}">
                  <a16:creationId xmlns:a16="http://schemas.microsoft.com/office/drawing/2014/main" id="{49DD059D-AB32-4B21-9A4D-089B72D9658E}"/>
                </a:ext>
              </a:extLst>
            </p:cNvPr>
            <p:cNvSpPr/>
            <p:nvPr/>
          </p:nvSpPr>
          <p:spPr>
            <a:xfrm>
              <a:off x="8083541" y="2881829"/>
              <a:ext cx="1195958" cy="216975"/>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Forflytte sig</a:t>
              </a:r>
            </a:p>
          </p:txBody>
        </p:sp>
        <p:sp>
          <p:nvSpPr>
            <p:cNvPr id="155" name="Rektangel 154">
              <a:extLst>
                <a:ext uri="{FF2B5EF4-FFF2-40B4-BE49-F238E27FC236}">
                  <a16:creationId xmlns:a16="http://schemas.microsoft.com/office/drawing/2014/main" id="{A0DB3AE8-C618-4022-8BD0-5D4606C24A3D}"/>
                </a:ext>
              </a:extLst>
            </p:cNvPr>
            <p:cNvSpPr/>
            <p:nvPr/>
          </p:nvSpPr>
          <p:spPr>
            <a:xfrm>
              <a:off x="8083541" y="3099383"/>
              <a:ext cx="1195958" cy="216975"/>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Løfte og bære</a:t>
              </a:r>
            </a:p>
          </p:txBody>
        </p:sp>
        <p:sp>
          <p:nvSpPr>
            <p:cNvPr id="156" name="Rektangel 155">
              <a:extLst>
                <a:ext uri="{FF2B5EF4-FFF2-40B4-BE49-F238E27FC236}">
                  <a16:creationId xmlns:a16="http://schemas.microsoft.com/office/drawing/2014/main" id="{FFADFDCC-3B44-47BB-897E-6B6DFD439845}"/>
                </a:ext>
              </a:extLst>
            </p:cNvPr>
            <p:cNvSpPr/>
            <p:nvPr/>
          </p:nvSpPr>
          <p:spPr>
            <a:xfrm>
              <a:off x="8083541" y="3316937"/>
              <a:ext cx="1195958" cy="216975"/>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Gå</a:t>
              </a:r>
            </a:p>
          </p:txBody>
        </p:sp>
        <p:sp>
          <p:nvSpPr>
            <p:cNvPr id="157" name="Rektangel 156">
              <a:extLst>
                <a:ext uri="{FF2B5EF4-FFF2-40B4-BE49-F238E27FC236}">
                  <a16:creationId xmlns:a16="http://schemas.microsoft.com/office/drawing/2014/main" id="{55DD1DA8-3C04-438D-8FD3-10893E267E02}"/>
                </a:ext>
              </a:extLst>
            </p:cNvPr>
            <p:cNvSpPr/>
            <p:nvPr/>
          </p:nvSpPr>
          <p:spPr>
            <a:xfrm>
              <a:off x="8083541" y="3534491"/>
              <a:ext cx="1195958" cy="216975"/>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Bevæge sig omkring</a:t>
              </a:r>
            </a:p>
          </p:txBody>
        </p:sp>
        <p:sp>
          <p:nvSpPr>
            <p:cNvPr id="145" name="Rektangel 144">
              <a:extLst>
                <a:ext uri="{FF2B5EF4-FFF2-40B4-BE49-F238E27FC236}">
                  <a16:creationId xmlns:a16="http://schemas.microsoft.com/office/drawing/2014/main" id="{6A52840F-B6DE-43C9-B11D-ED5E1FA38E86}"/>
                </a:ext>
              </a:extLst>
            </p:cNvPr>
            <p:cNvSpPr/>
            <p:nvPr/>
          </p:nvSpPr>
          <p:spPr>
            <a:xfrm>
              <a:off x="8083541" y="2286824"/>
              <a:ext cx="1195958" cy="376872"/>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Have lønnet beskæftigelse</a:t>
              </a:r>
            </a:p>
          </p:txBody>
        </p:sp>
        <p:sp>
          <p:nvSpPr>
            <p:cNvPr id="150" name="Rektangel 149">
              <a:extLst>
                <a:ext uri="{FF2B5EF4-FFF2-40B4-BE49-F238E27FC236}">
                  <a16:creationId xmlns:a16="http://schemas.microsoft.com/office/drawing/2014/main" id="{BB4CF33B-141C-478A-B0F0-A78C56AB9100}"/>
                </a:ext>
              </a:extLst>
            </p:cNvPr>
            <p:cNvSpPr/>
            <p:nvPr/>
          </p:nvSpPr>
          <p:spPr>
            <a:xfrm>
              <a:off x="8083541" y="5892597"/>
              <a:ext cx="1195958" cy="216975"/>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Orienteringsevne</a:t>
              </a:r>
            </a:p>
          </p:txBody>
        </p:sp>
      </p:grpSp>
      <p:sp>
        <p:nvSpPr>
          <p:cNvPr id="178" name="Tekstfelt 177">
            <a:extLst>
              <a:ext uri="{FF2B5EF4-FFF2-40B4-BE49-F238E27FC236}">
                <a16:creationId xmlns:a16="http://schemas.microsoft.com/office/drawing/2014/main" id="{702B4B26-8F93-4741-BC46-575D7442DB5E}"/>
              </a:ext>
            </a:extLst>
          </p:cNvPr>
          <p:cNvSpPr txBox="1"/>
          <p:nvPr/>
        </p:nvSpPr>
        <p:spPr>
          <a:xfrm>
            <a:off x="2199419" y="2237186"/>
            <a:ext cx="508152" cy="324512"/>
          </a:xfrm>
          <a:prstGeom prst="rect">
            <a:avLst/>
          </a:prstGeom>
          <a:noFill/>
        </p:spPr>
        <p:txBody>
          <a:bodyPr wrap="non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03001E"/>
                </a:solidFill>
                <a:effectLst/>
                <a:uLnTx/>
                <a:uFillTx/>
                <a:latin typeface="Arial Nova Cond Light"/>
                <a:ea typeface="+mn-ea"/>
                <a:cs typeface="+mn-cs"/>
              </a:rPr>
              <a:t>Funktions-</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03001E"/>
                </a:solidFill>
                <a:effectLst/>
                <a:uLnTx/>
                <a:uFillTx/>
                <a:latin typeface="Arial Nova Cond Light"/>
                <a:ea typeface="+mn-ea"/>
                <a:cs typeface="+mn-cs"/>
              </a:rPr>
              <a:t>områder</a:t>
            </a:r>
          </a:p>
        </p:txBody>
      </p:sp>
      <p:sp>
        <p:nvSpPr>
          <p:cNvPr id="182" name="Tekstfelt 181">
            <a:extLst>
              <a:ext uri="{FF2B5EF4-FFF2-40B4-BE49-F238E27FC236}">
                <a16:creationId xmlns:a16="http://schemas.microsoft.com/office/drawing/2014/main" id="{0D65D045-BD69-4F89-9C38-505204BC02FC}"/>
              </a:ext>
            </a:extLst>
          </p:cNvPr>
          <p:cNvSpPr txBox="1"/>
          <p:nvPr/>
        </p:nvSpPr>
        <p:spPr>
          <a:xfrm>
            <a:off x="2199420" y="2724696"/>
            <a:ext cx="391133" cy="324512"/>
          </a:xfrm>
          <a:prstGeom prst="rect">
            <a:avLst/>
          </a:prstGeom>
          <a:noFill/>
        </p:spPr>
        <p:txBody>
          <a:bodyPr wrap="non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03001E"/>
                </a:solidFill>
                <a:effectLst/>
                <a:uLnTx/>
                <a:uFillTx/>
                <a:latin typeface="Arial Nova Cond Light"/>
                <a:ea typeface="+mn-ea"/>
                <a:cs typeface="+mn-cs"/>
              </a:rPr>
              <a:t>Fælles  </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03001E"/>
                </a:solidFill>
                <a:effectLst/>
                <a:uLnTx/>
                <a:uFillTx/>
                <a:latin typeface="Arial Nova Cond Light"/>
                <a:ea typeface="+mn-ea"/>
                <a:cs typeface="+mn-cs"/>
              </a:rPr>
              <a:t>tilstande</a:t>
            </a:r>
          </a:p>
        </p:txBody>
      </p:sp>
      <p:sp>
        <p:nvSpPr>
          <p:cNvPr id="184" name="Rektangel 183">
            <a:extLst>
              <a:ext uri="{FF2B5EF4-FFF2-40B4-BE49-F238E27FC236}">
                <a16:creationId xmlns:a16="http://schemas.microsoft.com/office/drawing/2014/main" id="{CAEE3B3C-E2A5-4BF3-BCDF-BDD0531507B0}"/>
              </a:ext>
            </a:extLst>
          </p:cNvPr>
          <p:cNvSpPr/>
          <p:nvPr/>
        </p:nvSpPr>
        <p:spPr>
          <a:xfrm>
            <a:off x="8369998" y="253564"/>
            <a:ext cx="3034602" cy="1511736"/>
          </a:xfrm>
          <a:prstGeom prst="rect">
            <a:avLst/>
          </a:prstGeom>
          <a:solidFill>
            <a:schemeClr val="bg1">
              <a:lumMod val="95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FFFFFF">
                    <a:lumMod val="50000"/>
                  </a:srgbClr>
                </a:solidFill>
                <a:effectLst/>
                <a:uLnTx/>
                <a:uFillTx/>
                <a:latin typeface="Arial Nova Cond Light"/>
                <a:ea typeface="+mn-ea"/>
                <a:cs typeface="+mn-cs"/>
              </a:rPr>
              <a:t>197 Tilstande per september 2020:</a:t>
            </a:r>
          </a:p>
          <a:p>
            <a:pPr marL="214313" marR="0" lvl="0" indent="-214313" algn="l" defTabSz="914400" rtl="0" eaLnBrk="1" fontAlgn="auto" latinLnBrk="0" hangingPunct="1">
              <a:lnSpc>
                <a:spcPct val="104000"/>
              </a:lnSpc>
              <a:spcBef>
                <a:spcPts val="0"/>
              </a:spcBef>
              <a:spcAft>
                <a:spcPts val="0"/>
              </a:spcAft>
              <a:buClrTx/>
              <a:buSzTx/>
              <a:buFont typeface="Arial" panose="020B0604020202020204" pitchFamily="34" charset="0"/>
              <a:buChar char="•"/>
              <a:tabLst/>
              <a:defRPr/>
            </a:pPr>
            <a:r>
              <a:rPr kumimoji="0" lang="da-DK" sz="1050" b="0" i="0" u="none" strike="noStrike" kern="1200" cap="none" spc="0" normalizeH="0" baseline="0" noProof="0" dirty="0">
                <a:ln>
                  <a:noFill/>
                </a:ln>
                <a:solidFill>
                  <a:srgbClr val="FFFFFF">
                    <a:lumMod val="50000"/>
                  </a:srgbClr>
                </a:solidFill>
                <a:effectLst/>
                <a:uLnTx/>
                <a:uFillTx/>
                <a:latin typeface="Arial Nova Cond Light"/>
                <a:ea typeface="+mn-ea"/>
                <a:cs typeface="+mn-cs"/>
              </a:rPr>
              <a:t>Specialiserede voksen-social: 64</a:t>
            </a:r>
          </a:p>
          <a:p>
            <a:pPr marL="214313" marR="0" lvl="0" indent="-214313" algn="l" defTabSz="914400" rtl="0" eaLnBrk="1" fontAlgn="auto" latinLnBrk="0" hangingPunct="1">
              <a:lnSpc>
                <a:spcPct val="104000"/>
              </a:lnSpc>
              <a:spcBef>
                <a:spcPts val="0"/>
              </a:spcBef>
              <a:spcAft>
                <a:spcPts val="0"/>
              </a:spcAft>
              <a:buClrTx/>
              <a:buSzTx/>
              <a:buFont typeface="Arial" panose="020B0604020202020204" pitchFamily="34" charset="0"/>
              <a:buChar char="•"/>
              <a:tabLst/>
              <a:defRPr/>
            </a:pPr>
            <a:r>
              <a:rPr kumimoji="0" lang="da-DK" sz="1050" b="0" i="0" u="none" strike="noStrike" kern="1200" cap="none" spc="0" normalizeH="0" baseline="0" noProof="0" dirty="0">
                <a:ln>
                  <a:noFill/>
                </a:ln>
                <a:solidFill>
                  <a:srgbClr val="FFFFFF">
                    <a:lumMod val="50000"/>
                  </a:srgbClr>
                </a:solidFill>
                <a:effectLst/>
                <a:uLnTx/>
                <a:uFillTx/>
                <a:latin typeface="Arial Nova Cond Light"/>
                <a:ea typeface="+mn-ea"/>
                <a:cs typeface="+mn-cs"/>
              </a:rPr>
              <a:t>Forebyggelse og sundhedsfremme: 20</a:t>
            </a:r>
          </a:p>
          <a:p>
            <a:pPr marL="214313" marR="0" lvl="0" indent="-214313" algn="l" defTabSz="914400" rtl="0" eaLnBrk="1" fontAlgn="auto" latinLnBrk="0" hangingPunct="1">
              <a:lnSpc>
                <a:spcPct val="104000"/>
              </a:lnSpc>
              <a:spcBef>
                <a:spcPts val="0"/>
              </a:spcBef>
              <a:spcAft>
                <a:spcPts val="0"/>
              </a:spcAft>
              <a:buClrTx/>
              <a:buSzTx/>
              <a:buFont typeface="Arial" panose="020B0604020202020204" pitchFamily="34" charset="0"/>
              <a:buChar char="•"/>
              <a:tabLst/>
              <a:defRPr/>
            </a:pPr>
            <a:r>
              <a:rPr kumimoji="0" lang="da-DK" sz="1050" b="0" i="0" u="none" strike="noStrike" kern="1200" cap="none" spc="0" normalizeH="0" baseline="0" noProof="0" dirty="0">
                <a:ln>
                  <a:noFill/>
                </a:ln>
                <a:solidFill>
                  <a:srgbClr val="FFFFFF">
                    <a:lumMod val="50000"/>
                  </a:srgbClr>
                </a:solidFill>
                <a:effectLst/>
                <a:uLnTx/>
                <a:uFillTx/>
                <a:latin typeface="Arial Nova Cond Light"/>
                <a:ea typeface="+mn-ea"/>
                <a:cs typeface="+mn-cs"/>
              </a:rPr>
              <a:t>Genoptræning: 40</a:t>
            </a:r>
          </a:p>
          <a:p>
            <a:pPr marL="214313" marR="0" lvl="0" indent="-214313" algn="l" defTabSz="914400" rtl="0" eaLnBrk="1" fontAlgn="auto" latinLnBrk="0" hangingPunct="1">
              <a:lnSpc>
                <a:spcPct val="104000"/>
              </a:lnSpc>
              <a:spcBef>
                <a:spcPts val="0"/>
              </a:spcBef>
              <a:spcAft>
                <a:spcPts val="0"/>
              </a:spcAft>
              <a:buClrTx/>
              <a:buSzTx/>
              <a:buFont typeface="Arial" panose="020B0604020202020204" pitchFamily="34" charset="0"/>
              <a:buChar char="•"/>
              <a:tabLst/>
              <a:defRPr/>
            </a:pPr>
            <a:r>
              <a:rPr kumimoji="0" lang="da-DK" sz="1050" b="0" i="0" u="none" strike="noStrike" kern="1200" cap="none" spc="0" normalizeH="0" baseline="0" noProof="0" dirty="0">
                <a:ln>
                  <a:noFill/>
                </a:ln>
                <a:solidFill>
                  <a:srgbClr val="FFFFFF">
                    <a:lumMod val="50000"/>
                  </a:srgbClr>
                </a:solidFill>
                <a:effectLst/>
                <a:uLnTx/>
                <a:uFillTx/>
                <a:latin typeface="Arial Nova Cond Light"/>
                <a:ea typeface="+mn-ea"/>
                <a:cs typeface="+mn-cs"/>
              </a:rPr>
              <a:t>Sygepleje: 43</a:t>
            </a:r>
          </a:p>
          <a:p>
            <a:pPr marL="214313" marR="0" lvl="0" indent="-214313" algn="l" defTabSz="914400" rtl="0" eaLnBrk="1" fontAlgn="auto" latinLnBrk="0" hangingPunct="1">
              <a:lnSpc>
                <a:spcPct val="104000"/>
              </a:lnSpc>
              <a:spcBef>
                <a:spcPts val="0"/>
              </a:spcBef>
              <a:spcAft>
                <a:spcPts val="0"/>
              </a:spcAft>
              <a:buClrTx/>
              <a:buSzTx/>
              <a:buFont typeface="Arial" panose="020B0604020202020204" pitchFamily="34" charset="0"/>
              <a:buChar char="•"/>
              <a:tabLst/>
              <a:defRPr/>
            </a:pPr>
            <a:r>
              <a:rPr kumimoji="0" lang="da-DK" sz="1050" b="0" i="0" u="none" strike="noStrike" kern="1200" cap="none" spc="0" normalizeH="0" baseline="0" noProof="0" dirty="0">
                <a:ln>
                  <a:noFill/>
                </a:ln>
                <a:solidFill>
                  <a:srgbClr val="FFFFFF">
                    <a:lumMod val="50000"/>
                  </a:srgbClr>
                </a:solidFill>
                <a:effectLst/>
                <a:uLnTx/>
                <a:uFillTx/>
                <a:latin typeface="Arial Nova Cond Light"/>
                <a:ea typeface="+mn-ea"/>
                <a:cs typeface="+mn-cs"/>
              </a:rPr>
              <a:t>Hjemmepleje: 30</a:t>
            </a:r>
          </a:p>
        </p:txBody>
      </p:sp>
      <p:sp>
        <p:nvSpPr>
          <p:cNvPr id="101" name="Pladsholder til slidenummer 2">
            <a:extLst>
              <a:ext uri="{FF2B5EF4-FFF2-40B4-BE49-F238E27FC236}">
                <a16:creationId xmlns:a16="http://schemas.microsoft.com/office/drawing/2014/main" id="{E0D9E0FE-C058-4488-B610-174E0F9A1CA1}"/>
              </a:ext>
            </a:extLst>
          </p:cNvPr>
          <p:cNvSpPr>
            <a:spLocks noGrp="1"/>
          </p:cNvSpPr>
          <p:nvPr>
            <p:ph type="sldNum" sz="quarter" idx="12"/>
          </p:nvPr>
        </p:nvSpPr>
        <p:spPr>
          <a:xfrm>
            <a:off x="9373354" y="6048001"/>
            <a:ext cx="502484" cy="438620"/>
          </a:xfrm>
        </p:spPr>
        <p:txBody>
          <a:bodyPr/>
          <a:lstStyle/>
          <a:p>
            <a:pPr marL="0" marR="0" lvl="0" indent="0" algn="r" defTabSz="914400" rtl="0" eaLnBrk="1" fontAlgn="auto" latinLnBrk="0" hangingPunct="1">
              <a:lnSpc>
                <a:spcPct val="100000"/>
              </a:lnSpc>
              <a:spcBef>
                <a:spcPct val="0"/>
              </a:spcBef>
              <a:spcAft>
                <a:spcPts val="0"/>
              </a:spcAft>
              <a:buClrTx/>
              <a:buSzTx/>
              <a:buFontTx/>
              <a:buNone/>
              <a:tabLst/>
              <a:defRPr/>
            </a:pPr>
            <a:fld id="{45D37B1E-C366-494F-A587-962AD9AABC83}" type="slidenum">
              <a:rPr kumimoji="0" lang="en-GB" sz="1000" b="0" i="0" u="none" strike="noStrike" kern="1200" cap="none" spc="0" normalizeH="0" baseline="0" noProof="0" smtClean="0">
                <a:ln>
                  <a:noFill/>
                </a:ln>
                <a:solidFill>
                  <a:srgbClr val="03001E"/>
                </a:solidFill>
                <a:effectLst/>
                <a:uLnTx/>
                <a:uFillTx/>
                <a:latin typeface="Arial Nova Cond Light"/>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25</a:t>
            </a:fld>
            <a:endParaRPr kumimoji="0" lang="en-GB" sz="1000" b="0" i="0" u="none" strike="noStrike" kern="1200" cap="none" spc="0" normalizeH="0" baseline="0" noProof="0" dirty="0">
              <a:ln>
                <a:noFill/>
              </a:ln>
              <a:solidFill>
                <a:srgbClr val="03001E"/>
              </a:solidFill>
              <a:effectLst/>
              <a:uLnTx/>
              <a:uFillTx/>
              <a:latin typeface="Arial Nova Cond Light"/>
              <a:ea typeface="+mn-ea"/>
              <a:cs typeface="+mn-cs"/>
            </a:endParaRPr>
          </a:p>
        </p:txBody>
      </p:sp>
    </p:spTree>
    <p:extLst>
      <p:ext uri="{BB962C8B-B14F-4D97-AF65-F5344CB8AC3E}">
        <p14:creationId xmlns:p14="http://schemas.microsoft.com/office/powerpoint/2010/main" val="2316514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E7432ED5-6947-4CBD-ADDF-BA6FE090AB12}"/>
              </a:ext>
            </a:extLst>
          </p:cNvPr>
          <p:cNvSpPr>
            <a:spLocks noGrp="1"/>
          </p:cNvSpPr>
          <p:nvPr>
            <p:ph idx="1"/>
          </p:nvPr>
        </p:nvSpPr>
        <p:spPr>
          <a:xfrm>
            <a:off x="982685" y="908535"/>
            <a:ext cx="10000054" cy="4726952"/>
          </a:xfrm>
          <a:ln>
            <a:solidFill>
              <a:schemeClr val="tx1"/>
            </a:solidFill>
          </a:ln>
        </p:spPr>
        <p:txBody>
          <a:bodyPr/>
          <a:lstStyle/>
          <a:p>
            <a:r>
              <a:rPr lang="da-DK" sz="4800" b="1" dirty="0"/>
              <a:t>1. Datastandardisering – hvorfor og hvordan?</a:t>
            </a:r>
          </a:p>
          <a:p>
            <a:endParaRPr lang="da-DK" sz="4800" b="1" dirty="0"/>
          </a:p>
          <a:p>
            <a:endParaRPr lang="da-DK" sz="4800" b="1" dirty="0"/>
          </a:p>
          <a:p>
            <a:r>
              <a:rPr lang="da-DK" sz="4800" b="1" dirty="0"/>
              <a:t>2. Fælles Sprog III på §§ 119 og 140 – pilot og drift</a:t>
            </a:r>
          </a:p>
          <a:p>
            <a:endParaRPr lang="da-DK" sz="4000" b="1" dirty="0"/>
          </a:p>
          <a:p>
            <a:endParaRPr lang="da-DK" sz="4000" b="1" dirty="0"/>
          </a:p>
        </p:txBody>
      </p:sp>
      <p:sp>
        <p:nvSpPr>
          <p:cNvPr id="4" name="Pladsholder til slidenummer 3">
            <a:extLst>
              <a:ext uri="{FF2B5EF4-FFF2-40B4-BE49-F238E27FC236}">
                <a16:creationId xmlns:a16="http://schemas.microsoft.com/office/drawing/2014/main" id="{ABFCAF35-CB0E-4AE7-8937-F3ABA17281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ts val="0"/>
              </a:spcAft>
              <a:buClrTx/>
              <a:buSzTx/>
              <a:buFontTx/>
              <a:buNone/>
              <a:tabLst/>
              <a:defRPr/>
            </a:pPr>
            <a:fld id="{45D37B1E-C366-494F-A587-962AD9AABC83}" type="slidenum">
              <a:rPr kumimoji="0" lang="en-GB" sz="1000" b="0" i="0" u="none" strike="noStrike" kern="1200" cap="none" spc="0" normalizeH="0" baseline="0" noProof="0" smtClean="0">
                <a:ln>
                  <a:noFill/>
                </a:ln>
                <a:solidFill>
                  <a:srgbClr val="03001E"/>
                </a:solidFill>
                <a:effectLst/>
                <a:uLnTx/>
                <a:uFillTx/>
                <a:latin typeface="Arial Nova Cond Light"/>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26</a:t>
            </a:fld>
            <a:endParaRPr kumimoji="0" lang="en-GB" sz="1000" b="0" i="0" u="none" strike="noStrike" kern="1200" cap="none" spc="0" normalizeH="0" baseline="0" noProof="0" dirty="0">
              <a:ln>
                <a:noFill/>
              </a:ln>
              <a:solidFill>
                <a:srgbClr val="03001E"/>
              </a:solidFill>
              <a:effectLst/>
              <a:uLnTx/>
              <a:uFillTx/>
              <a:latin typeface="Arial Nova Cond Light"/>
              <a:ea typeface="+mn-ea"/>
              <a:cs typeface="+mn-cs"/>
            </a:endParaRPr>
          </a:p>
        </p:txBody>
      </p:sp>
    </p:spTree>
    <p:extLst>
      <p:ext uri="{BB962C8B-B14F-4D97-AF65-F5344CB8AC3E}">
        <p14:creationId xmlns:p14="http://schemas.microsoft.com/office/powerpoint/2010/main" val="1402813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5DCC21-E486-453F-BEFF-23B769FFBEAB}"/>
              </a:ext>
            </a:extLst>
          </p:cNvPr>
          <p:cNvSpPr>
            <a:spLocks noGrp="1"/>
          </p:cNvSpPr>
          <p:nvPr>
            <p:ph type="title"/>
          </p:nvPr>
        </p:nvSpPr>
        <p:spPr/>
        <p:txBody>
          <a:bodyPr/>
          <a:lstStyle/>
          <a:p>
            <a:r>
              <a:rPr lang="da-DK" dirty="0"/>
              <a:t>Datastandardisering på faglige præmisser</a:t>
            </a:r>
          </a:p>
        </p:txBody>
      </p:sp>
      <p:sp>
        <p:nvSpPr>
          <p:cNvPr id="3" name="Pladsholder til indhold 2">
            <a:extLst>
              <a:ext uri="{FF2B5EF4-FFF2-40B4-BE49-F238E27FC236}">
                <a16:creationId xmlns:a16="http://schemas.microsoft.com/office/drawing/2014/main" id="{1FBF3541-8EB7-4DD3-867F-A336F5E8F05C}"/>
              </a:ext>
            </a:extLst>
          </p:cNvPr>
          <p:cNvSpPr>
            <a:spLocks noGrp="1"/>
          </p:cNvSpPr>
          <p:nvPr>
            <p:ph idx="1"/>
          </p:nvPr>
        </p:nvSpPr>
        <p:spPr/>
        <p:txBody>
          <a:bodyPr/>
          <a:lstStyle/>
          <a:p>
            <a:endParaRPr lang="da-DK" dirty="0"/>
          </a:p>
          <a:p>
            <a:endParaRPr lang="da-DK" dirty="0"/>
          </a:p>
        </p:txBody>
      </p:sp>
      <p:sp>
        <p:nvSpPr>
          <p:cNvPr id="4" name="Pladsholder til slidenummer 3">
            <a:extLst>
              <a:ext uri="{FF2B5EF4-FFF2-40B4-BE49-F238E27FC236}">
                <a16:creationId xmlns:a16="http://schemas.microsoft.com/office/drawing/2014/main" id="{A9FA1323-21EF-4F20-B9D3-02E5426EE4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ts val="0"/>
              </a:spcAft>
              <a:buClrTx/>
              <a:buSzTx/>
              <a:buFontTx/>
              <a:buNone/>
              <a:tabLst/>
              <a:defRPr/>
            </a:pPr>
            <a:fld id="{45D37B1E-C366-494F-A587-962AD9AABC83}" type="slidenum">
              <a:rPr kumimoji="0" lang="en-GB" sz="1000" b="0" i="0" u="none" strike="noStrike" kern="1200" cap="none" spc="0" normalizeH="0" baseline="0" noProof="0" smtClean="0">
                <a:ln>
                  <a:noFill/>
                </a:ln>
                <a:solidFill>
                  <a:srgbClr val="03001E"/>
                </a:solidFill>
                <a:effectLst/>
                <a:uLnTx/>
                <a:uFillTx/>
                <a:latin typeface="Arial Nova Cond Light"/>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27</a:t>
            </a:fld>
            <a:endParaRPr kumimoji="0" lang="en-GB" sz="1000" b="0" i="0" u="none" strike="noStrike" kern="1200" cap="none" spc="0" normalizeH="0" baseline="0" noProof="0" dirty="0">
              <a:ln>
                <a:noFill/>
              </a:ln>
              <a:solidFill>
                <a:srgbClr val="03001E"/>
              </a:solidFill>
              <a:effectLst/>
              <a:uLnTx/>
              <a:uFillTx/>
              <a:latin typeface="Arial Nova Cond Light"/>
              <a:ea typeface="+mn-ea"/>
              <a:cs typeface="+mn-cs"/>
            </a:endParaRPr>
          </a:p>
        </p:txBody>
      </p:sp>
      <p:pic>
        <p:nvPicPr>
          <p:cNvPr id="5" name="Billede 4">
            <a:extLst>
              <a:ext uri="{FF2B5EF4-FFF2-40B4-BE49-F238E27FC236}">
                <a16:creationId xmlns:a16="http://schemas.microsoft.com/office/drawing/2014/main" id="{DCF445B6-57BE-486C-8583-AEC5DD61F8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03172" y="3092800"/>
            <a:ext cx="2978016" cy="1938892"/>
          </a:xfrm>
          <a:prstGeom prst="rect">
            <a:avLst/>
          </a:prstGeom>
        </p:spPr>
      </p:pic>
      <p:pic>
        <p:nvPicPr>
          <p:cNvPr id="6" name="Billede 5">
            <a:extLst>
              <a:ext uri="{FF2B5EF4-FFF2-40B4-BE49-F238E27FC236}">
                <a16:creationId xmlns:a16="http://schemas.microsoft.com/office/drawing/2014/main" id="{EBEA28AD-2CD2-4E1C-B6C1-00B8CE7A94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84645" y="3092800"/>
            <a:ext cx="2560052" cy="2055626"/>
          </a:xfrm>
          <a:prstGeom prst="rect">
            <a:avLst/>
          </a:prstGeom>
        </p:spPr>
      </p:pic>
      <p:pic>
        <p:nvPicPr>
          <p:cNvPr id="7" name="Billede 6">
            <a:extLst>
              <a:ext uri="{FF2B5EF4-FFF2-40B4-BE49-F238E27FC236}">
                <a16:creationId xmlns:a16="http://schemas.microsoft.com/office/drawing/2014/main" id="{ACB06EBE-0C37-42CA-B635-B5839267F54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67731" y="3092800"/>
            <a:ext cx="2663418" cy="2206809"/>
          </a:xfrm>
          <a:prstGeom prst="rect">
            <a:avLst/>
          </a:prstGeom>
        </p:spPr>
      </p:pic>
      <p:sp>
        <p:nvSpPr>
          <p:cNvPr id="8" name="Tekstfelt 7">
            <a:extLst>
              <a:ext uri="{FF2B5EF4-FFF2-40B4-BE49-F238E27FC236}">
                <a16:creationId xmlns:a16="http://schemas.microsoft.com/office/drawing/2014/main" id="{989F347A-6254-4B1F-A231-5AA65FE9F04A}"/>
              </a:ext>
            </a:extLst>
          </p:cNvPr>
          <p:cNvSpPr txBox="1"/>
          <p:nvPr/>
        </p:nvSpPr>
        <p:spPr>
          <a:xfrm>
            <a:off x="1892756" y="2514336"/>
            <a:ext cx="1769403" cy="66077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prstClr val="black"/>
                </a:solidFill>
                <a:effectLst/>
                <a:uLnTx/>
                <a:uFillTx/>
                <a:latin typeface="Gill Sans MT" panose="020B0502020104020203"/>
                <a:ea typeface="+mn-ea"/>
                <a:cs typeface="+mn-cs"/>
              </a:rPr>
              <a:t>Afdækket praksis</a:t>
            </a:r>
          </a:p>
        </p:txBody>
      </p:sp>
      <p:sp>
        <p:nvSpPr>
          <p:cNvPr id="9" name="Tekstfelt 8">
            <a:extLst>
              <a:ext uri="{FF2B5EF4-FFF2-40B4-BE49-F238E27FC236}">
                <a16:creationId xmlns:a16="http://schemas.microsoft.com/office/drawing/2014/main" id="{F9A2579A-FE30-401A-ABF8-0B902CFAAB38}"/>
              </a:ext>
            </a:extLst>
          </p:cNvPr>
          <p:cNvSpPr txBox="1"/>
          <p:nvPr/>
        </p:nvSpPr>
        <p:spPr>
          <a:xfrm>
            <a:off x="4628064" y="2514336"/>
            <a:ext cx="3073214" cy="66077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prstClr val="black"/>
                </a:solidFill>
                <a:effectLst/>
                <a:uLnTx/>
                <a:uFillTx/>
                <a:latin typeface="Gill Sans MT" panose="020B0502020104020203"/>
                <a:ea typeface="+mn-ea"/>
                <a:cs typeface="+mn-cs"/>
              </a:rPr>
              <a:t>Inddelt og analyseret begreber</a:t>
            </a:r>
          </a:p>
        </p:txBody>
      </p:sp>
      <p:sp>
        <p:nvSpPr>
          <p:cNvPr id="11" name="Tekstfelt 10">
            <a:extLst>
              <a:ext uri="{FF2B5EF4-FFF2-40B4-BE49-F238E27FC236}">
                <a16:creationId xmlns:a16="http://schemas.microsoft.com/office/drawing/2014/main" id="{03D13761-6FEE-4632-A7F2-EB19D93D16B9}"/>
              </a:ext>
            </a:extLst>
          </p:cNvPr>
          <p:cNvSpPr txBox="1"/>
          <p:nvPr/>
        </p:nvSpPr>
        <p:spPr>
          <a:xfrm>
            <a:off x="8062833" y="2509136"/>
            <a:ext cx="3073214" cy="66077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prstClr val="black"/>
                </a:solidFill>
                <a:effectLst/>
                <a:uLnTx/>
                <a:uFillTx/>
                <a:latin typeface="Gill Sans MT" panose="020B0502020104020203"/>
                <a:ea typeface="+mn-ea"/>
                <a:cs typeface="+mn-cs"/>
              </a:rPr>
              <a:t>Inddelt og analyseret begreber</a:t>
            </a:r>
          </a:p>
        </p:txBody>
      </p:sp>
    </p:spTree>
    <p:extLst>
      <p:ext uri="{BB962C8B-B14F-4D97-AF65-F5344CB8AC3E}">
        <p14:creationId xmlns:p14="http://schemas.microsoft.com/office/powerpoint/2010/main" val="30642230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Rektangel 179">
            <a:extLst>
              <a:ext uri="{FF2B5EF4-FFF2-40B4-BE49-F238E27FC236}">
                <a16:creationId xmlns:a16="http://schemas.microsoft.com/office/drawing/2014/main" id="{4E2C5DED-32EC-4824-9D7C-84C3FE33B480}"/>
              </a:ext>
            </a:extLst>
          </p:cNvPr>
          <p:cNvSpPr/>
          <p:nvPr/>
        </p:nvSpPr>
        <p:spPr>
          <a:xfrm>
            <a:off x="2118006" y="2662359"/>
            <a:ext cx="7674194" cy="3385642"/>
          </a:xfrm>
          <a:prstGeom prst="rect">
            <a:avLst/>
          </a:prstGeom>
          <a:solidFill>
            <a:schemeClr val="bg1">
              <a:lumMod val="95000"/>
            </a:schemeClr>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200" b="0" i="0" u="none" strike="noStrike" kern="1200" cap="none" spc="0" normalizeH="0" baseline="0" noProof="0" dirty="0" err="1">
              <a:ln>
                <a:noFill/>
              </a:ln>
              <a:solidFill>
                <a:srgbClr val="FFFFFF"/>
              </a:solidFill>
              <a:effectLst/>
              <a:uLnTx/>
              <a:uFillTx/>
              <a:latin typeface="Arial Nova Cond Light"/>
              <a:ea typeface="+mn-ea"/>
              <a:cs typeface="+mn-cs"/>
            </a:endParaRPr>
          </a:p>
        </p:txBody>
      </p:sp>
      <p:sp>
        <p:nvSpPr>
          <p:cNvPr id="177" name="Rektangel 176">
            <a:extLst>
              <a:ext uri="{FF2B5EF4-FFF2-40B4-BE49-F238E27FC236}">
                <a16:creationId xmlns:a16="http://schemas.microsoft.com/office/drawing/2014/main" id="{85E43777-721C-47EB-920A-617BEDCF5E60}"/>
              </a:ext>
            </a:extLst>
          </p:cNvPr>
          <p:cNvSpPr/>
          <p:nvPr/>
        </p:nvSpPr>
        <p:spPr>
          <a:xfrm>
            <a:off x="2118006" y="2137355"/>
            <a:ext cx="7674194" cy="524369"/>
          </a:xfrm>
          <a:prstGeom prst="rect">
            <a:avLst/>
          </a:prstGeom>
          <a:solidFill>
            <a:schemeClr val="bg1">
              <a:lumMod val="85000"/>
            </a:schemeClr>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200" b="0" i="0" u="none" strike="noStrike" kern="1200" cap="none" spc="0" normalizeH="0" baseline="0" noProof="0" dirty="0" err="1">
              <a:ln>
                <a:noFill/>
              </a:ln>
              <a:solidFill>
                <a:srgbClr val="FFFFFF"/>
              </a:solidFill>
              <a:effectLst/>
              <a:uLnTx/>
              <a:uFillTx/>
              <a:latin typeface="Arial Nova Cond Light"/>
              <a:ea typeface="+mn-ea"/>
              <a:cs typeface="+mn-cs"/>
            </a:endParaRPr>
          </a:p>
        </p:txBody>
      </p:sp>
      <p:sp>
        <p:nvSpPr>
          <p:cNvPr id="4" name="Titel 3">
            <a:extLst>
              <a:ext uri="{FF2B5EF4-FFF2-40B4-BE49-F238E27FC236}">
                <a16:creationId xmlns:a16="http://schemas.microsoft.com/office/drawing/2014/main" id="{2D492DCC-A789-4413-A35A-3E166AB6E689}"/>
              </a:ext>
            </a:extLst>
          </p:cNvPr>
          <p:cNvSpPr>
            <a:spLocks noGrp="1"/>
          </p:cNvSpPr>
          <p:nvPr>
            <p:ph type="title"/>
          </p:nvPr>
        </p:nvSpPr>
        <p:spPr>
          <a:xfrm>
            <a:off x="476300" y="34771"/>
            <a:ext cx="6758913" cy="1198122"/>
          </a:xfrm>
          <a:ln>
            <a:solidFill>
              <a:schemeClr val="accent1"/>
            </a:solidFill>
          </a:ln>
        </p:spPr>
        <p:txBody>
          <a:bodyPr/>
          <a:lstStyle/>
          <a:p>
            <a:r>
              <a:rPr lang="da-DK" dirty="0"/>
              <a:t>Eksempler på fælleskommunale tilstande til forskellige funktionsområder</a:t>
            </a:r>
          </a:p>
        </p:txBody>
      </p:sp>
      <p:grpSp>
        <p:nvGrpSpPr>
          <p:cNvPr id="74" name="Gruppe 73">
            <a:extLst>
              <a:ext uri="{FF2B5EF4-FFF2-40B4-BE49-F238E27FC236}">
                <a16:creationId xmlns:a16="http://schemas.microsoft.com/office/drawing/2014/main" id="{FA01E760-A1DB-475C-90C5-7B07AD84E287}"/>
              </a:ext>
            </a:extLst>
          </p:cNvPr>
          <p:cNvGrpSpPr/>
          <p:nvPr/>
        </p:nvGrpSpPr>
        <p:grpSpPr>
          <a:xfrm>
            <a:off x="3314759" y="2721409"/>
            <a:ext cx="896969" cy="3068951"/>
            <a:chOff x="1059040" y="2168771"/>
            <a:chExt cx="1195958" cy="4091935"/>
          </a:xfrm>
        </p:grpSpPr>
        <p:sp>
          <p:nvSpPr>
            <p:cNvPr id="10" name="Rektangel 9">
              <a:extLst>
                <a:ext uri="{FF2B5EF4-FFF2-40B4-BE49-F238E27FC236}">
                  <a16:creationId xmlns:a16="http://schemas.microsoft.com/office/drawing/2014/main" id="{1856CD20-CEC3-4692-8F09-82A0C83407C5}"/>
                </a:ext>
              </a:extLst>
            </p:cNvPr>
            <p:cNvSpPr/>
            <p:nvPr/>
          </p:nvSpPr>
          <p:spPr>
            <a:xfrm>
              <a:off x="1059040" y="2168771"/>
              <a:ext cx="1195958" cy="216975"/>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Hørelse</a:t>
              </a:r>
            </a:p>
          </p:txBody>
        </p:sp>
        <p:sp>
          <p:nvSpPr>
            <p:cNvPr id="11" name="Rektangel 10">
              <a:extLst>
                <a:ext uri="{FF2B5EF4-FFF2-40B4-BE49-F238E27FC236}">
                  <a16:creationId xmlns:a16="http://schemas.microsoft.com/office/drawing/2014/main" id="{49EE8820-1EAA-4B05-81A7-4DA1E29410DA}"/>
                </a:ext>
              </a:extLst>
            </p:cNvPr>
            <p:cNvSpPr/>
            <p:nvPr/>
          </p:nvSpPr>
          <p:spPr>
            <a:xfrm>
              <a:off x="1059040" y="2389111"/>
              <a:ext cx="1195958" cy="216975"/>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Stemme og tale</a:t>
              </a:r>
            </a:p>
          </p:txBody>
        </p:sp>
        <p:sp>
          <p:nvSpPr>
            <p:cNvPr id="12" name="Rektangel 11">
              <a:extLst>
                <a:ext uri="{FF2B5EF4-FFF2-40B4-BE49-F238E27FC236}">
                  <a16:creationId xmlns:a16="http://schemas.microsoft.com/office/drawing/2014/main" id="{3130EFF0-B420-4416-9388-DF843F7B870A}"/>
                </a:ext>
              </a:extLst>
            </p:cNvPr>
            <p:cNvSpPr/>
            <p:nvPr/>
          </p:nvSpPr>
          <p:spPr>
            <a:xfrm>
              <a:off x="1059040" y="2609451"/>
              <a:ext cx="1195958" cy="216975"/>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Syn</a:t>
              </a:r>
            </a:p>
          </p:txBody>
        </p:sp>
        <p:sp>
          <p:nvSpPr>
            <p:cNvPr id="13" name="Rektangel 12">
              <a:extLst>
                <a:ext uri="{FF2B5EF4-FFF2-40B4-BE49-F238E27FC236}">
                  <a16:creationId xmlns:a16="http://schemas.microsoft.com/office/drawing/2014/main" id="{93BC55A9-70CE-492F-A658-FFEEC55B5D92}"/>
                </a:ext>
              </a:extLst>
            </p:cNvPr>
            <p:cNvSpPr/>
            <p:nvPr/>
          </p:nvSpPr>
          <p:spPr>
            <a:xfrm>
              <a:off x="1059040" y="2829791"/>
              <a:ext cx="1195958" cy="216975"/>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Bevægelse</a:t>
              </a:r>
            </a:p>
          </p:txBody>
        </p:sp>
        <p:sp>
          <p:nvSpPr>
            <p:cNvPr id="14" name="Rektangel 13">
              <a:extLst>
                <a:ext uri="{FF2B5EF4-FFF2-40B4-BE49-F238E27FC236}">
                  <a16:creationId xmlns:a16="http://schemas.microsoft.com/office/drawing/2014/main" id="{BB87B5FC-7B6A-44C3-ADAB-4128D343BAA9}"/>
                </a:ext>
              </a:extLst>
            </p:cNvPr>
            <p:cNvSpPr/>
            <p:nvPr/>
          </p:nvSpPr>
          <p:spPr>
            <a:xfrm>
              <a:off x="1059040" y="3050131"/>
              <a:ext cx="1195958" cy="335973"/>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Smerte og</a:t>
              </a:r>
            </a:p>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sansefunktioner</a:t>
              </a:r>
            </a:p>
          </p:txBody>
        </p:sp>
        <p:sp>
          <p:nvSpPr>
            <p:cNvPr id="15" name="Rektangel 14">
              <a:extLst>
                <a:ext uri="{FF2B5EF4-FFF2-40B4-BE49-F238E27FC236}">
                  <a16:creationId xmlns:a16="http://schemas.microsoft.com/office/drawing/2014/main" id="{78BBB0B5-7283-482A-BB08-BCDF9E083E1E}"/>
                </a:ext>
              </a:extLst>
            </p:cNvPr>
            <p:cNvSpPr/>
            <p:nvPr/>
          </p:nvSpPr>
          <p:spPr>
            <a:xfrm>
              <a:off x="1059040" y="3389469"/>
              <a:ext cx="1195958" cy="216975"/>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Bevidsthedstilstand</a:t>
              </a:r>
            </a:p>
          </p:txBody>
        </p:sp>
        <p:sp>
          <p:nvSpPr>
            <p:cNvPr id="16" name="Rektangel 15">
              <a:extLst>
                <a:ext uri="{FF2B5EF4-FFF2-40B4-BE49-F238E27FC236}">
                  <a16:creationId xmlns:a16="http://schemas.microsoft.com/office/drawing/2014/main" id="{027E1587-D452-44EC-BEEB-DF0F8FFEFEF0}"/>
                </a:ext>
              </a:extLst>
            </p:cNvPr>
            <p:cNvSpPr/>
            <p:nvPr/>
          </p:nvSpPr>
          <p:spPr>
            <a:xfrm>
              <a:off x="1059040" y="3609809"/>
              <a:ext cx="1195958" cy="216975"/>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Orienteringsevne</a:t>
              </a:r>
            </a:p>
          </p:txBody>
        </p:sp>
        <p:sp>
          <p:nvSpPr>
            <p:cNvPr id="17" name="Rektangel 16">
              <a:extLst>
                <a:ext uri="{FF2B5EF4-FFF2-40B4-BE49-F238E27FC236}">
                  <a16:creationId xmlns:a16="http://schemas.microsoft.com/office/drawing/2014/main" id="{A4E8DCC6-2F5B-4F0A-B3D5-1D32F755A131}"/>
                </a:ext>
              </a:extLst>
            </p:cNvPr>
            <p:cNvSpPr/>
            <p:nvPr/>
          </p:nvSpPr>
          <p:spPr>
            <a:xfrm>
              <a:off x="1059040" y="3830149"/>
              <a:ext cx="1195958" cy="288963"/>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Igangsætning og</a:t>
              </a:r>
            </a:p>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motivation</a:t>
              </a:r>
            </a:p>
          </p:txBody>
        </p:sp>
        <p:sp>
          <p:nvSpPr>
            <p:cNvPr id="18" name="Rektangel 17">
              <a:extLst>
                <a:ext uri="{FF2B5EF4-FFF2-40B4-BE49-F238E27FC236}">
                  <a16:creationId xmlns:a16="http://schemas.microsoft.com/office/drawing/2014/main" id="{70C46464-DD1A-44FD-8332-90B6347B6085}"/>
                </a:ext>
              </a:extLst>
            </p:cNvPr>
            <p:cNvSpPr/>
            <p:nvPr/>
          </p:nvSpPr>
          <p:spPr>
            <a:xfrm>
              <a:off x="1059040" y="4414805"/>
              <a:ext cx="1195958" cy="303524"/>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Intellektuelle funktioner</a:t>
              </a:r>
            </a:p>
          </p:txBody>
        </p:sp>
        <p:sp>
          <p:nvSpPr>
            <p:cNvPr id="19" name="Rektangel 18">
              <a:extLst>
                <a:ext uri="{FF2B5EF4-FFF2-40B4-BE49-F238E27FC236}">
                  <a16:creationId xmlns:a16="http://schemas.microsoft.com/office/drawing/2014/main" id="{58E40F04-E231-495B-A9AC-CF7916010227}"/>
                </a:ext>
              </a:extLst>
            </p:cNvPr>
            <p:cNvSpPr/>
            <p:nvPr/>
          </p:nvSpPr>
          <p:spPr>
            <a:xfrm>
              <a:off x="1059040" y="4122477"/>
              <a:ext cx="1195958" cy="288963"/>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Psykosociale funktioner</a:t>
              </a:r>
            </a:p>
          </p:txBody>
        </p:sp>
        <p:sp>
          <p:nvSpPr>
            <p:cNvPr id="20" name="Rektangel 19">
              <a:extLst>
                <a:ext uri="{FF2B5EF4-FFF2-40B4-BE49-F238E27FC236}">
                  <a16:creationId xmlns:a16="http://schemas.microsoft.com/office/drawing/2014/main" id="{50E29A12-71FB-491A-B08A-29E889538142}"/>
                </a:ext>
              </a:extLst>
            </p:cNvPr>
            <p:cNvSpPr/>
            <p:nvPr/>
          </p:nvSpPr>
          <p:spPr>
            <a:xfrm>
              <a:off x="1059040" y="4721694"/>
              <a:ext cx="1195958" cy="216975"/>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Hukommelse</a:t>
              </a:r>
            </a:p>
          </p:txBody>
        </p:sp>
        <p:sp>
          <p:nvSpPr>
            <p:cNvPr id="30" name="Rektangel 29">
              <a:extLst>
                <a:ext uri="{FF2B5EF4-FFF2-40B4-BE49-F238E27FC236}">
                  <a16:creationId xmlns:a16="http://schemas.microsoft.com/office/drawing/2014/main" id="{459EA6BB-C211-4165-89E0-B31017B09629}"/>
                </a:ext>
              </a:extLst>
            </p:cNvPr>
            <p:cNvSpPr/>
            <p:nvPr/>
          </p:nvSpPr>
          <p:spPr>
            <a:xfrm>
              <a:off x="1059040" y="4942034"/>
              <a:ext cx="1195958" cy="216975"/>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Kost</a:t>
              </a:r>
            </a:p>
          </p:txBody>
        </p:sp>
        <p:sp>
          <p:nvSpPr>
            <p:cNvPr id="31" name="Rektangel 30">
              <a:extLst>
                <a:ext uri="{FF2B5EF4-FFF2-40B4-BE49-F238E27FC236}">
                  <a16:creationId xmlns:a16="http://schemas.microsoft.com/office/drawing/2014/main" id="{AA350429-E6E1-403E-BA2A-8CA42FE1ED94}"/>
                </a:ext>
              </a:extLst>
            </p:cNvPr>
            <p:cNvSpPr/>
            <p:nvPr/>
          </p:nvSpPr>
          <p:spPr>
            <a:xfrm>
              <a:off x="1059040" y="5162374"/>
              <a:ext cx="1195958" cy="216975"/>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Søvn</a:t>
              </a:r>
            </a:p>
          </p:txBody>
        </p:sp>
        <p:sp>
          <p:nvSpPr>
            <p:cNvPr id="32" name="Rektangel 31">
              <a:extLst>
                <a:ext uri="{FF2B5EF4-FFF2-40B4-BE49-F238E27FC236}">
                  <a16:creationId xmlns:a16="http://schemas.microsoft.com/office/drawing/2014/main" id="{D03E3525-8319-4C87-BB80-44D51BEB066D}"/>
                </a:ext>
              </a:extLst>
            </p:cNvPr>
            <p:cNvSpPr/>
            <p:nvPr/>
          </p:nvSpPr>
          <p:spPr>
            <a:xfrm>
              <a:off x="1059040" y="5382714"/>
              <a:ext cx="1195958" cy="216975"/>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Døgnrytme</a:t>
              </a:r>
            </a:p>
          </p:txBody>
        </p:sp>
        <p:sp>
          <p:nvSpPr>
            <p:cNvPr id="33" name="Rektangel 32">
              <a:extLst>
                <a:ext uri="{FF2B5EF4-FFF2-40B4-BE49-F238E27FC236}">
                  <a16:creationId xmlns:a16="http://schemas.microsoft.com/office/drawing/2014/main" id="{DB80AC27-71FE-4FFC-91A6-1451BD8CDB0C}"/>
                </a:ext>
              </a:extLst>
            </p:cNvPr>
            <p:cNvSpPr/>
            <p:nvPr/>
          </p:nvSpPr>
          <p:spPr>
            <a:xfrm>
              <a:off x="1059040" y="5603054"/>
              <a:ext cx="1195958" cy="216975"/>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Motion</a:t>
              </a:r>
            </a:p>
          </p:txBody>
        </p:sp>
        <p:sp>
          <p:nvSpPr>
            <p:cNvPr id="34" name="Rektangel 33">
              <a:extLst>
                <a:ext uri="{FF2B5EF4-FFF2-40B4-BE49-F238E27FC236}">
                  <a16:creationId xmlns:a16="http://schemas.microsoft.com/office/drawing/2014/main" id="{ECEA9472-59B8-469D-8812-AC67C4980E93}"/>
                </a:ext>
              </a:extLst>
            </p:cNvPr>
            <p:cNvSpPr/>
            <p:nvPr/>
          </p:nvSpPr>
          <p:spPr>
            <a:xfrm>
              <a:off x="1059040" y="5823394"/>
              <a:ext cx="1195958" cy="216975"/>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Tobak</a:t>
              </a:r>
            </a:p>
          </p:txBody>
        </p:sp>
        <p:sp>
          <p:nvSpPr>
            <p:cNvPr id="37" name="Rektangel 36">
              <a:extLst>
                <a:ext uri="{FF2B5EF4-FFF2-40B4-BE49-F238E27FC236}">
                  <a16:creationId xmlns:a16="http://schemas.microsoft.com/office/drawing/2014/main" id="{429CBF98-28C6-44F7-B8D0-76AAE94792DE}"/>
                </a:ext>
              </a:extLst>
            </p:cNvPr>
            <p:cNvSpPr/>
            <p:nvPr/>
          </p:nvSpPr>
          <p:spPr>
            <a:xfrm>
              <a:off x="1059040" y="6043731"/>
              <a:ext cx="1195958" cy="216975"/>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3001E"/>
                  </a:solidFill>
                  <a:effectLst/>
                  <a:uLnTx/>
                  <a:uFillTx/>
                  <a:latin typeface="Arial Nova Cond Light"/>
                  <a:ea typeface="+mn-ea"/>
                  <a:cs typeface="+mn-cs"/>
                </a:rPr>
                <a:t>...</a:t>
              </a:r>
            </a:p>
          </p:txBody>
        </p:sp>
      </p:grpSp>
      <p:sp>
        <p:nvSpPr>
          <p:cNvPr id="38" name="Tekstfelt 37">
            <a:extLst>
              <a:ext uri="{FF2B5EF4-FFF2-40B4-BE49-F238E27FC236}">
                <a16:creationId xmlns:a16="http://schemas.microsoft.com/office/drawing/2014/main" id="{AE81E7CB-9A8D-42B3-A173-88F6C872F8F5}"/>
              </a:ext>
            </a:extLst>
          </p:cNvPr>
          <p:cNvSpPr txBox="1"/>
          <p:nvPr/>
        </p:nvSpPr>
        <p:spPr>
          <a:xfrm>
            <a:off x="3314759" y="2231479"/>
            <a:ext cx="896969" cy="336118"/>
          </a:xfrm>
          <a:prstGeom prst="rect">
            <a:avLst/>
          </a:prstGeom>
          <a:solidFill>
            <a:srgbClr val="B4D8FA"/>
          </a:solidFill>
          <a:ln>
            <a:solidFill>
              <a:schemeClr val="tx1"/>
            </a:solidFill>
          </a:ln>
        </p:spPr>
        <p:txBody>
          <a:bodyPr wrap="square" lIns="27000" tIns="0" rIns="27000" bIns="0" rtlCol="0" anchor="ctr" anchorCtr="0">
            <a:spAutoFit/>
          </a:bodyP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050" b="0" i="0" u="none" strike="noStrike" kern="1200" cap="none" spc="0" normalizeH="0" baseline="0" noProof="0" dirty="0" err="1">
                <a:ln>
                  <a:noFill/>
                </a:ln>
                <a:solidFill>
                  <a:srgbClr val="03001E"/>
                </a:solidFill>
                <a:effectLst/>
                <a:uLnTx/>
                <a:uFillTx/>
                <a:latin typeface="Arial Nova Cond Light"/>
                <a:ea typeface="+mn-ea"/>
                <a:cs typeface="+mn-cs"/>
              </a:rPr>
              <a:t>Spec</a:t>
            </a:r>
            <a:r>
              <a:rPr kumimoji="0" lang="da-DK" sz="1050" b="0" i="0" u="none" strike="noStrike" kern="1200" cap="none" spc="0" normalizeH="0" baseline="0" noProof="0" dirty="0">
                <a:ln>
                  <a:noFill/>
                </a:ln>
                <a:solidFill>
                  <a:srgbClr val="03001E"/>
                </a:solidFill>
                <a:effectLst/>
                <a:uLnTx/>
                <a:uFillTx/>
                <a:latin typeface="Arial Nova Cond Light"/>
                <a:ea typeface="+mn-ea"/>
                <a:cs typeface="+mn-cs"/>
              </a:rPr>
              <a:t>.</a:t>
            </a:r>
          </a:p>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03001E"/>
                </a:solidFill>
                <a:effectLst/>
                <a:uLnTx/>
                <a:uFillTx/>
                <a:latin typeface="Arial Nova Cond Light"/>
                <a:ea typeface="+mn-ea"/>
                <a:cs typeface="+mn-cs"/>
              </a:rPr>
              <a:t>voksen-social</a:t>
            </a:r>
          </a:p>
        </p:txBody>
      </p:sp>
      <p:grpSp>
        <p:nvGrpSpPr>
          <p:cNvPr id="140" name="Gruppe 139">
            <a:extLst>
              <a:ext uri="{FF2B5EF4-FFF2-40B4-BE49-F238E27FC236}">
                <a16:creationId xmlns:a16="http://schemas.microsoft.com/office/drawing/2014/main" id="{18711C4A-1413-4321-804F-64A88A4669CB}"/>
              </a:ext>
            </a:extLst>
          </p:cNvPr>
          <p:cNvGrpSpPr/>
          <p:nvPr/>
        </p:nvGrpSpPr>
        <p:grpSpPr>
          <a:xfrm>
            <a:off x="4653381" y="2721407"/>
            <a:ext cx="896969" cy="3131732"/>
            <a:chOff x="2920539" y="2193551"/>
            <a:chExt cx="1195958" cy="4175642"/>
          </a:xfrm>
        </p:grpSpPr>
        <p:sp>
          <p:nvSpPr>
            <p:cNvPr id="50" name="Rektangel 49">
              <a:extLst>
                <a:ext uri="{FF2B5EF4-FFF2-40B4-BE49-F238E27FC236}">
                  <a16:creationId xmlns:a16="http://schemas.microsoft.com/office/drawing/2014/main" id="{A5D81E17-376C-40BD-82C5-EBCDBA3CD561}"/>
                </a:ext>
              </a:extLst>
            </p:cNvPr>
            <p:cNvSpPr/>
            <p:nvPr/>
          </p:nvSpPr>
          <p:spPr>
            <a:xfrm>
              <a:off x="2920539" y="5355013"/>
              <a:ext cx="1195958" cy="216975"/>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Sociale relationer</a:t>
              </a:r>
            </a:p>
          </p:txBody>
        </p:sp>
        <p:sp>
          <p:nvSpPr>
            <p:cNvPr id="71" name="Rektangel 70">
              <a:extLst>
                <a:ext uri="{FF2B5EF4-FFF2-40B4-BE49-F238E27FC236}">
                  <a16:creationId xmlns:a16="http://schemas.microsoft.com/office/drawing/2014/main" id="{5DEFEFF5-A1C5-4A93-98E8-EA2F48FE50C9}"/>
                </a:ext>
              </a:extLst>
            </p:cNvPr>
            <p:cNvSpPr/>
            <p:nvPr/>
          </p:nvSpPr>
          <p:spPr>
            <a:xfrm>
              <a:off x="2920539" y="5931358"/>
              <a:ext cx="1195958" cy="216975"/>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Spisemønster</a:t>
              </a:r>
            </a:p>
          </p:txBody>
        </p:sp>
        <p:sp>
          <p:nvSpPr>
            <p:cNvPr id="53" name="Rektangel 52">
              <a:extLst>
                <a:ext uri="{FF2B5EF4-FFF2-40B4-BE49-F238E27FC236}">
                  <a16:creationId xmlns:a16="http://schemas.microsoft.com/office/drawing/2014/main" id="{E5E54746-7BC6-4536-8A9D-DBCF9465EF2E}"/>
                </a:ext>
              </a:extLst>
            </p:cNvPr>
            <p:cNvSpPr/>
            <p:nvPr/>
          </p:nvSpPr>
          <p:spPr>
            <a:xfrm>
              <a:off x="2920539" y="5575868"/>
              <a:ext cx="1195958" cy="351610"/>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Sundheds-</a:t>
              </a:r>
            </a:p>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kompetence</a:t>
              </a:r>
            </a:p>
          </p:txBody>
        </p:sp>
        <p:sp>
          <p:nvSpPr>
            <p:cNvPr id="67" name="Rektangel 66">
              <a:extLst>
                <a:ext uri="{FF2B5EF4-FFF2-40B4-BE49-F238E27FC236}">
                  <a16:creationId xmlns:a16="http://schemas.microsoft.com/office/drawing/2014/main" id="{60B16F53-082E-4862-AD30-A7D55630E547}"/>
                </a:ext>
              </a:extLst>
            </p:cNvPr>
            <p:cNvSpPr/>
            <p:nvPr/>
          </p:nvSpPr>
          <p:spPr>
            <a:xfrm>
              <a:off x="2920539" y="4913303"/>
              <a:ext cx="1195958" cy="216975"/>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Daglige aktiviteter</a:t>
              </a:r>
            </a:p>
          </p:txBody>
        </p:sp>
        <p:sp>
          <p:nvSpPr>
            <p:cNvPr id="68" name="Rektangel 67">
              <a:extLst>
                <a:ext uri="{FF2B5EF4-FFF2-40B4-BE49-F238E27FC236}">
                  <a16:creationId xmlns:a16="http://schemas.microsoft.com/office/drawing/2014/main" id="{F82F78F5-FDB6-4014-B0D2-38F0948056AE}"/>
                </a:ext>
              </a:extLst>
            </p:cNvPr>
            <p:cNvSpPr/>
            <p:nvPr/>
          </p:nvSpPr>
          <p:spPr>
            <a:xfrm>
              <a:off x="2920539" y="4692448"/>
              <a:ext cx="1195958" cy="216975"/>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Fysisk aktivitet</a:t>
              </a:r>
            </a:p>
          </p:txBody>
        </p:sp>
        <p:sp>
          <p:nvSpPr>
            <p:cNvPr id="69" name="Rektangel 68">
              <a:extLst>
                <a:ext uri="{FF2B5EF4-FFF2-40B4-BE49-F238E27FC236}">
                  <a16:creationId xmlns:a16="http://schemas.microsoft.com/office/drawing/2014/main" id="{B7492CE7-5D15-4371-B8DE-14E8F0556068}"/>
                </a:ext>
              </a:extLst>
            </p:cNvPr>
            <p:cNvSpPr/>
            <p:nvPr/>
          </p:nvSpPr>
          <p:spPr>
            <a:xfrm>
              <a:off x="2920539" y="5134158"/>
              <a:ext cx="1195958" cy="216975"/>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Kognitiv funktion</a:t>
              </a:r>
            </a:p>
          </p:txBody>
        </p:sp>
        <p:sp>
          <p:nvSpPr>
            <p:cNvPr id="56" name="Rektangel 55">
              <a:extLst>
                <a:ext uri="{FF2B5EF4-FFF2-40B4-BE49-F238E27FC236}">
                  <a16:creationId xmlns:a16="http://schemas.microsoft.com/office/drawing/2014/main" id="{8595028A-9E5B-4137-806E-5BC3D9ACD5BF}"/>
                </a:ext>
              </a:extLst>
            </p:cNvPr>
            <p:cNvSpPr/>
            <p:nvPr/>
          </p:nvSpPr>
          <p:spPr>
            <a:xfrm>
              <a:off x="2920539" y="2193551"/>
              <a:ext cx="1195958" cy="216975"/>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Respiration</a:t>
              </a:r>
            </a:p>
          </p:txBody>
        </p:sp>
        <p:sp>
          <p:nvSpPr>
            <p:cNvPr id="57" name="Rektangel 56">
              <a:extLst>
                <a:ext uri="{FF2B5EF4-FFF2-40B4-BE49-F238E27FC236}">
                  <a16:creationId xmlns:a16="http://schemas.microsoft.com/office/drawing/2014/main" id="{4DBBBA21-3D35-457B-A040-0DD691E87047}"/>
                </a:ext>
              </a:extLst>
            </p:cNvPr>
            <p:cNvSpPr/>
            <p:nvPr/>
          </p:nvSpPr>
          <p:spPr>
            <a:xfrm>
              <a:off x="2920539" y="2414406"/>
              <a:ext cx="1195958" cy="216975"/>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Cirkulation</a:t>
              </a:r>
            </a:p>
          </p:txBody>
        </p:sp>
        <p:sp>
          <p:nvSpPr>
            <p:cNvPr id="58" name="Rektangel 57">
              <a:extLst>
                <a:ext uri="{FF2B5EF4-FFF2-40B4-BE49-F238E27FC236}">
                  <a16:creationId xmlns:a16="http://schemas.microsoft.com/office/drawing/2014/main" id="{1005F6CC-21A0-4CD7-9138-250F199C2D74}"/>
                </a:ext>
              </a:extLst>
            </p:cNvPr>
            <p:cNvSpPr/>
            <p:nvPr/>
          </p:nvSpPr>
          <p:spPr>
            <a:xfrm>
              <a:off x="2920539" y="2635261"/>
              <a:ext cx="1195958" cy="216975"/>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Smerte</a:t>
              </a:r>
            </a:p>
          </p:txBody>
        </p:sp>
        <p:sp>
          <p:nvSpPr>
            <p:cNvPr id="59" name="Rektangel 58">
              <a:extLst>
                <a:ext uri="{FF2B5EF4-FFF2-40B4-BE49-F238E27FC236}">
                  <a16:creationId xmlns:a16="http://schemas.microsoft.com/office/drawing/2014/main" id="{A2B4D64D-0286-4060-8EC5-F518B5D0EEF0}"/>
                </a:ext>
              </a:extLst>
            </p:cNvPr>
            <p:cNvSpPr/>
            <p:nvPr/>
          </p:nvSpPr>
          <p:spPr>
            <a:xfrm>
              <a:off x="2920539" y="2856116"/>
              <a:ext cx="1195958" cy="216975"/>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err="1">
                  <a:ln>
                    <a:noFill/>
                  </a:ln>
                  <a:solidFill>
                    <a:srgbClr val="03001E"/>
                  </a:solidFill>
                  <a:effectLst/>
                  <a:uLnTx/>
                  <a:uFillTx/>
                  <a:latin typeface="Arial Nova Cond Light"/>
                  <a:ea typeface="+mn-ea"/>
                  <a:cs typeface="+mn-cs"/>
                </a:rPr>
                <a:t>Kontinens</a:t>
              </a:r>
              <a:endParaRPr kumimoji="0" lang="da-DK" sz="750" b="0" i="0" u="none" strike="noStrike" kern="1200" cap="none" spc="0" normalizeH="0" baseline="0" noProof="0" dirty="0">
                <a:ln>
                  <a:noFill/>
                </a:ln>
                <a:solidFill>
                  <a:srgbClr val="03001E"/>
                </a:solidFill>
                <a:effectLst/>
                <a:uLnTx/>
                <a:uFillTx/>
                <a:latin typeface="Arial Nova Cond Light"/>
                <a:ea typeface="+mn-ea"/>
                <a:cs typeface="+mn-cs"/>
              </a:endParaRPr>
            </a:p>
          </p:txBody>
        </p:sp>
        <p:sp>
          <p:nvSpPr>
            <p:cNvPr id="60" name="Rektangel 59">
              <a:extLst>
                <a:ext uri="{FF2B5EF4-FFF2-40B4-BE49-F238E27FC236}">
                  <a16:creationId xmlns:a16="http://schemas.microsoft.com/office/drawing/2014/main" id="{38E9CCFA-9DFE-48E5-B422-EB5431F07278}"/>
                </a:ext>
              </a:extLst>
            </p:cNvPr>
            <p:cNvSpPr/>
            <p:nvPr/>
          </p:nvSpPr>
          <p:spPr>
            <a:xfrm>
              <a:off x="2920539" y="3076971"/>
              <a:ext cx="1195958" cy="216975"/>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Ernæring</a:t>
              </a:r>
            </a:p>
          </p:txBody>
        </p:sp>
        <p:sp>
          <p:nvSpPr>
            <p:cNvPr id="61" name="Rektangel 60">
              <a:extLst>
                <a:ext uri="{FF2B5EF4-FFF2-40B4-BE49-F238E27FC236}">
                  <a16:creationId xmlns:a16="http://schemas.microsoft.com/office/drawing/2014/main" id="{CFE773AB-0837-4BAD-9542-E41659BDD7AE}"/>
                </a:ext>
              </a:extLst>
            </p:cNvPr>
            <p:cNvSpPr/>
            <p:nvPr/>
          </p:nvSpPr>
          <p:spPr>
            <a:xfrm>
              <a:off x="2920539" y="3297826"/>
              <a:ext cx="1195958" cy="216975"/>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Vægt</a:t>
              </a:r>
            </a:p>
          </p:txBody>
        </p:sp>
        <p:sp>
          <p:nvSpPr>
            <p:cNvPr id="62" name="Rektangel 61">
              <a:extLst>
                <a:ext uri="{FF2B5EF4-FFF2-40B4-BE49-F238E27FC236}">
                  <a16:creationId xmlns:a16="http://schemas.microsoft.com/office/drawing/2014/main" id="{4DCF5EE1-5EBB-467F-A41C-C0B9D9336824}"/>
                </a:ext>
              </a:extLst>
            </p:cNvPr>
            <p:cNvSpPr/>
            <p:nvPr/>
          </p:nvSpPr>
          <p:spPr>
            <a:xfrm>
              <a:off x="2920539" y="3518681"/>
              <a:ext cx="1195958" cy="286467"/>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Mobilitet og bevægelse</a:t>
              </a:r>
            </a:p>
          </p:txBody>
        </p:sp>
        <p:sp>
          <p:nvSpPr>
            <p:cNvPr id="63" name="Rektangel 62">
              <a:extLst>
                <a:ext uri="{FF2B5EF4-FFF2-40B4-BE49-F238E27FC236}">
                  <a16:creationId xmlns:a16="http://schemas.microsoft.com/office/drawing/2014/main" id="{CC1859A4-F91C-42B2-8440-752CC8151D19}"/>
                </a:ext>
              </a:extLst>
            </p:cNvPr>
            <p:cNvSpPr/>
            <p:nvPr/>
          </p:nvSpPr>
          <p:spPr>
            <a:xfrm>
              <a:off x="2920539" y="3809028"/>
              <a:ext cx="1195958" cy="216975"/>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Håndtere genstande</a:t>
              </a:r>
            </a:p>
          </p:txBody>
        </p:sp>
        <p:sp>
          <p:nvSpPr>
            <p:cNvPr id="64" name="Rektangel 63">
              <a:extLst>
                <a:ext uri="{FF2B5EF4-FFF2-40B4-BE49-F238E27FC236}">
                  <a16:creationId xmlns:a16="http://schemas.microsoft.com/office/drawing/2014/main" id="{BC54633A-EA44-4705-8F48-9EB6921A7008}"/>
                </a:ext>
              </a:extLst>
            </p:cNvPr>
            <p:cNvSpPr/>
            <p:nvPr/>
          </p:nvSpPr>
          <p:spPr>
            <a:xfrm>
              <a:off x="2920539" y="4250738"/>
              <a:ext cx="1195958" cy="216975"/>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Emotionel funktion</a:t>
              </a:r>
            </a:p>
          </p:txBody>
        </p:sp>
        <p:sp>
          <p:nvSpPr>
            <p:cNvPr id="65" name="Rektangel 64">
              <a:extLst>
                <a:ext uri="{FF2B5EF4-FFF2-40B4-BE49-F238E27FC236}">
                  <a16:creationId xmlns:a16="http://schemas.microsoft.com/office/drawing/2014/main" id="{81B1063E-1859-4DFA-9924-AF8373A8429C}"/>
                </a:ext>
              </a:extLst>
            </p:cNvPr>
            <p:cNvSpPr/>
            <p:nvPr/>
          </p:nvSpPr>
          <p:spPr>
            <a:xfrm>
              <a:off x="2920539" y="4029883"/>
              <a:ext cx="1195958" cy="216975"/>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Søvn og hvile</a:t>
              </a:r>
            </a:p>
          </p:txBody>
        </p:sp>
        <p:sp>
          <p:nvSpPr>
            <p:cNvPr id="66" name="Rektangel 65">
              <a:extLst>
                <a:ext uri="{FF2B5EF4-FFF2-40B4-BE49-F238E27FC236}">
                  <a16:creationId xmlns:a16="http://schemas.microsoft.com/office/drawing/2014/main" id="{2D74E3DE-C59E-4205-90A4-854AEAF578C7}"/>
                </a:ext>
              </a:extLst>
            </p:cNvPr>
            <p:cNvSpPr/>
            <p:nvPr/>
          </p:nvSpPr>
          <p:spPr>
            <a:xfrm>
              <a:off x="2920539" y="4471593"/>
              <a:ext cx="1195958" cy="216975"/>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Kropsopfattelse</a:t>
              </a:r>
            </a:p>
          </p:txBody>
        </p:sp>
        <p:sp>
          <p:nvSpPr>
            <p:cNvPr id="76" name="Rektangel 75">
              <a:extLst>
                <a:ext uri="{FF2B5EF4-FFF2-40B4-BE49-F238E27FC236}">
                  <a16:creationId xmlns:a16="http://schemas.microsoft.com/office/drawing/2014/main" id="{18A4BD5C-571D-44B2-90E1-617ED2C97006}"/>
                </a:ext>
              </a:extLst>
            </p:cNvPr>
            <p:cNvSpPr/>
            <p:nvPr/>
          </p:nvSpPr>
          <p:spPr>
            <a:xfrm>
              <a:off x="2920539" y="6152218"/>
              <a:ext cx="1195958" cy="216975"/>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3001E"/>
                  </a:solidFill>
                  <a:effectLst/>
                  <a:uLnTx/>
                  <a:uFillTx/>
                  <a:latin typeface="Arial Nova Cond Light"/>
                  <a:ea typeface="+mn-ea"/>
                  <a:cs typeface="+mn-cs"/>
                </a:rPr>
                <a:t>...</a:t>
              </a:r>
            </a:p>
          </p:txBody>
        </p:sp>
      </p:grpSp>
      <p:sp>
        <p:nvSpPr>
          <p:cNvPr id="77" name="Tekstfelt 76">
            <a:extLst>
              <a:ext uri="{FF2B5EF4-FFF2-40B4-BE49-F238E27FC236}">
                <a16:creationId xmlns:a16="http://schemas.microsoft.com/office/drawing/2014/main" id="{E1611C4E-5B9C-48B0-95E0-168E6B1AE110}"/>
              </a:ext>
            </a:extLst>
          </p:cNvPr>
          <p:cNvSpPr txBox="1"/>
          <p:nvPr/>
        </p:nvSpPr>
        <p:spPr>
          <a:xfrm>
            <a:off x="4653382" y="2188328"/>
            <a:ext cx="896969" cy="278153"/>
          </a:xfrm>
          <a:prstGeom prst="rect">
            <a:avLst/>
          </a:prstGeom>
          <a:solidFill>
            <a:srgbClr val="CFEAAD"/>
          </a:solidFill>
          <a:ln>
            <a:solidFill>
              <a:schemeClr val="tx1"/>
            </a:solidFill>
          </a:ln>
        </p:spPr>
        <p:txBody>
          <a:bodyPr wrap="square" lIns="27000" tIns="0" rIns="27000" bIns="0" rtlCol="0">
            <a:spAutoFit/>
          </a:bodyP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900" b="0" i="0" u="none" strike="noStrike" kern="1200" cap="none" spc="0" normalizeH="0" baseline="0" noProof="0" dirty="0">
                <a:ln>
                  <a:noFill/>
                </a:ln>
                <a:solidFill>
                  <a:srgbClr val="03001E"/>
                </a:solidFill>
                <a:effectLst/>
                <a:uLnTx/>
                <a:uFillTx/>
                <a:latin typeface="Arial Nova Cond Light"/>
                <a:ea typeface="+mn-ea"/>
                <a:cs typeface="+mn-cs"/>
              </a:rPr>
              <a:t>Forebyggelse og </a:t>
            </a:r>
            <a:r>
              <a:rPr kumimoji="0" lang="da-DK" sz="900" b="0" i="0" u="none" strike="noStrike" kern="1200" cap="none" spc="0" normalizeH="0" baseline="0" noProof="0" dirty="0" err="1">
                <a:ln>
                  <a:noFill/>
                </a:ln>
                <a:solidFill>
                  <a:srgbClr val="03001E"/>
                </a:solidFill>
                <a:effectLst/>
                <a:uLnTx/>
                <a:uFillTx/>
                <a:latin typeface="Arial Nova Cond Light"/>
                <a:ea typeface="+mn-ea"/>
                <a:cs typeface="+mn-cs"/>
              </a:rPr>
              <a:t>Sundheds-fremme</a:t>
            </a:r>
            <a:r>
              <a:rPr kumimoji="0" lang="da-DK" sz="900" b="0" i="0" u="none" strike="noStrike" kern="1200" cap="none" spc="0" normalizeH="0" baseline="0" noProof="0" dirty="0">
                <a:ln>
                  <a:noFill/>
                </a:ln>
                <a:solidFill>
                  <a:srgbClr val="03001E"/>
                </a:solidFill>
                <a:effectLst/>
                <a:uLnTx/>
                <a:uFillTx/>
                <a:latin typeface="Arial Nova Cond Light"/>
                <a:ea typeface="+mn-ea"/>
                <a:cs typeface="+mn-cs"/>
              </a:rPr>
              <a:t> </a:t>
            </a:r>
          </a:p>
        </p:txBody>
      </p:sp>
      <p:sp>
        <p:nvSpPr>
          <p:cNvPr id="44" name="Tekstfelt 43">
            <a:extLst>
              <a:ext uri="{FF2B5EF4-FFF2-40B4-BE49-F238E27FC236}">
                <a16:creationId xmlns:a16="http://schemas.microsoft.com/office/drawing/2014/main" id="{A8E4C6AB-E4B2-4E01-8EF7-3B6D765DB0B9}"/>
              </a:ext>
            </a:extLst>
          </p:cNvPr>
          <p:cNvSpPr txBox="1">
            <a:spLocks/>
          </p:cNvSpPr>
          <p:nvPr/>
        </p:nvSpPr>
        <p:spPr>
          <a:xfrm>
            <a:off x="5963919" y="2321312"/>
            <a:ext cx="896969" cy="156453"/>
          </a:xfrm>
          <a:prstGeom prst="rect">
            <a:avLst/>
          </a:prstGeom>
          <a:solidFill>
            <a:srgbClr val="FAD59F"/>
          </a:solidFill>
          <a:ln>
            <a:solidFill>
              <a:schemeClr val="tx1"/>
            </a:solidFill>
          </a:ln>
        </p:spPr>
        <p:txBody>
          <a:bodyPr wrap="square" lIns="27000" tIns="0" rIns="27000" bIns="0" rtlCol="0" anchor="ctr" anchorCtr="0">
            <a:spAutoFit/>
          </a:bodyP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050" b="0" i="0" u="none" strike="noStrike" kern="1200" cap="none" spc="0" normalizeH="0" baseline="0" noProof="0" dirty="0" err="1">
                <a:ln>
                  <a:noFill/>
                </a:ln>
                <a:solidFill>
                  <a:srgbClr val="03001E"/>
                </a:solidFill>
                <a:effectLst/>
                <a:uLnTx/>
                <a:uFillTx/>
                <a:latin typeface="Arial Nova Cond Light"/>
                <a:ea typeface="+mn-ea"/>
                <a:cs typeface="+mn-cs"/>
              </a:rPr>
              <a:t>Gen-optræning</a:t>
            </a:r>
            <a:endParaRPr kumimoji="0" lang="da-DK" sz="1050" b="0" i="0" u="none" strike="noStrike" kern="1200" cap="none" spc="0" normalizeH="0" baseline="0" noProof="0" dirty="0">
              <a:ln>
                <a:noFill/>
              </a:ln>
              <a:solidFill>
                <a:srgbClr val="03001E"/>
              </a:solidFill>
              <a:effectLst/>
              <a:uLnTx/>
              <a:uFillTx/>
              <a:latin typeface="Arial Nova Cond Light"/>
              <a:ea typeface="+mn-ea"/>
              <a:cs typeface="+mn-cs"/>
            </a:endParaRPr>
          </a:p>
        </p:txBody>
      </p:sp>
      <p:grpSp>
        <p:nvGrpSpPr>
          <p:cNvPr id="105" name="Gruppe 104">
            <a:extLst>
              <a:ext uri="{FF2B5EF4-FFF2-40B4-BE49-F238E27FC236}">
                <a16:creationId xmlns:a16="http://schemas.microsoft.com/office/drawing/2014/main" id="{498BC8D2-94A6-4521-BD89-B3BC81ED7EAD}"/>
              </a:ext>
            </a:extLst>
          </p:cNvPr>
          <p:cNvGrpSpPr/>
          <p:nvPr/>
        </p:nvGrpSpPr>
        <p:grpSpPr>
          <a:xfrm>
            <a:off x="5963918" y="2721408"/>
            <a:ext cx="896969" cy="3090328"/>
            <a:chOff x="4448821" y="2193637"/>
            <a:chExt cx="1195958" cy="4120437"/>
          </a:xfrm>
        </p:grpSpPr>
        <p:sp>
          <p:nvSpPr>
            <p:cNvPr id="79" name="Rektangel 78">
              <a:extLst>
                <a:ext uri="{FF2B5EF4-FFF2-40B4-BE49-F238E27FC236}">
                  <a16:creationId xmlns:a16="http://schemas.microsoft.com/office/drawing/2014/main" id="{DE323ABA-2168-4669-A1FB-78F817E5F4D1}"/>
                </a:ext>
              </a:extLst>
            </p:cNvPr>
            <p:cNvSpPr/>
            <p:nvPr/>
          </p:nvSpPr>
          <p:spPr>
            <a:xfrm>
              <a:off x="4448821" y="2193637"/>
              <a:ext cx="1195958" cy="216975"/>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Vaske sig</a:t>
              </a:r>
            </a:p>
          </p:txBody>
        </p:sp>
        <p:sp>
          <p:nvSpPr>
            <p:cNvPr id="80" name="Rektangel 79">
              <a:extLst>
                <a:ext uri="{FF2B5EF4-FFF2-40B4-BE49-F238E27FC236}">
                  <a16:creationId xmlns:a16="http://schemas.microsoft.com/office/drawing/2014/main" id="{21C8782C-A9F5-43B8-8247-D0504FFCD73D}"/>
                </a:ext>
              </a:extLst>
            </p:cNvPr>
            <p:cNvSpPr/>
            <p:nvPr/>
          </p:nvSpPr>
          <p:spPr>
            <a:xfrm>
              <a:off x="4448821" y="2407819"/>
              <a:ext cx="1195958" cy="216975"/>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Kropspleje</a:t>
              </a:r>
            </a:p>
          </p:txBody>
        </p:sp>
        <p:sp>
          <p:nvSpPr>
            <p:cNvPr id="81" name="Rektangel 80">
              <a:extLst>
                <a:ext uri="{FF2B5EF4-FFF2-40B4-BE49-F238E27FC236}">
                  <a16:creationId xmlns:a16="http://schemas.microsoft.com/office/drawing/2014/main" id="{E282AF07-CFCA-449F-AAC6-2508987A7AB9}"/>
                </a:ext>
              </a:extLst>
            </p:cNvPr>
            <p:cNvSpPr/>
            <p:nvPr/>
          </p:nvSpPr>
          <p:spPr>
            <a:xfrm>
              <a:off x="4448821" y="2622001"/>
              <a:ext cx="1195958" cy="216975"/>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Gå på toilet</a:t>
              </a:r>
            </a:p>
          </p:txBody>
        </p:sp>
        <p:sp>
          <p:nvSpPr>
            <p:cNvPr id="82" name="Rektangel 81">
              <a:extLst>
                <a:ext uri="{FF2B5EF4-FFF2-40B4-BE49-F238E27FC236}">
                  <a16:creationId xmlns:a16="http://schemas.microsoft.com/office/drawing/2014/main" id="{1A4B8A8A-D6AF-48B6-AB88-9C79AEC2CC46}"/>
                </a:ext>
              </a:extLst>
            </p:cNvPr>
            <p:cNvSpPr/>
            <p:nvPr/>
          </p:nvSpPr>
          <p:spPr>
            <a:xfrm>
              <a:off x="4448821" y="2836183"/>
              <a:ext cx="1195958" cy="216975"/>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Af- og påklædning</a:t>
              </a:r>
            </a:p>
          </p:txBody>
        </p:sp>
        <p:sp>
          <p:nvSpPr>
            <p:cNvPr id="83" name="Rektangel 82">
              <a:extLst>
                <a:ext uri="{FF2B5EF4-FFF2-40B4-BE49-F238E27FC236}">
                  <a16:creationId xmlns:a16="http://schemas.microsoft.com/office/drawing/2014/main" id="{D58EA742-604F-46DD-A4C1-D2019679917E}"/>
                </a:ext>
              </a:extLst>
            </p:cNvPr>
            <p:cNvSpPr/>
            <p:nvPr/>
          </p:nvSpPr>
          <p:spPr>
            <a:xfrm>
              <a:off x="4448821" y="3050365"/>
              <a:ext cx="1195958" cy="216975"/>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Spise og drikke</a:t>
              </a:r>
            </a:p>
          </p:txBody>
        </p:sp>
        <p:sp>
          <p:nvSpPr>
            <p:cNvPr id="84" name="Rektangel 83">
              <a:extLst>
                <a:ext uri="{FF2B5EF4-FFF2-40B4-BE49-F238E27FC236}">
                  <a16:creationId xmlns:a16="http://schemas.microsoft.com/office/drawing/2014/main" id="{B2FEC41C-BCAE-4BE1-A204-0A4B8B474F41}"/>
                </a:ext>
              </a:extLst>
            </p:cNvPr>
            <p:cNvSpPr/>
            <p:nvPr/>
          </p:nvSpPr>
          <p:spPr>
            <a:xfrm>
              <a:off x="4448821" y="3264547"/>
              <a:ext cx="1195958" cy="284563"/>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Varetage egen sundhed</a:t>
              </a:r>
            </a:p>
          </p:txBody>
        </p:sp>
        <p:sp>
          <p:nvSpPr>
            <p:cNvPr id="86" name="Rektangel 85">
              <a:extLst>
                <a:ext uri="{FF2B5EF4-FFF2-40B4-BE49-F238E27FC236}">
                  <a16:creationId xmlns:a16="http://schemas.microsoft.com/office/drawing/2014/main" id="{BD7BBF97-ECEB-4DF4-BF0A-7F9B593A1382}"/>
                </a:ext>
              </a:extLst>
            </p:cNvPr>
            <p:cNvSpPr/>
            <p:nvPr/>
          </p:nvSpPr>
          <p:spPr>
            <a:xfrm>
              <a:off x="4448821" y="3546317"/>
              <a:ext cx="1195958" cy="216975"/>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Lave mad</a:t>
              </a:r>
            </a:p>
          </p:txBody>
        </p:sp>
        <p:sp>
          <p:nvSpPr>
            <p:cNvPr id="87" name="Rektangel 86">
              <a:extLst>
                <a:ext uri="{FF2B5EF4-FFF2-40B4-BE49-F238E27FC236}">
                  <a16:creationId xmlns:a16="http://schemas.microsoft.com/office/drawing/2014/main" id="{5E049127-D8EE-4F60-9995-05F586D70F3A}"/>
                </a:ext>
              </a:extLst>
            </p:cNvPr>
            <p:cNvSpPr/>
            <p:nvPr/>
          </p:nvSpPr>
          <p:spPr>
            <a:xfrm>
              <a:off x="4448821" y="3760499"/>
              <a:ext cx="1195958" cy="216975"/>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Lave husligt arbejde</a:t>
              </a:r>
            </a:p>
          </p:txBody>
        </p:sp>
        <p:sp>
          <p:nvSpPr>
            <p:cNvPr id="88" name="Rektangel 87">
              <a:extLst>
                <a:ext uri="{FF2B5EF4-FFF2-40B4-BE49-F238E27FC236}">
                  <a16:creationId xmlns:a16="http://schemas.microsoft.com/office/drawing/2014/main" id="{D336C6D6-DE61-4084-BAE0-4CAC29CD6A51}"/>
                </a:ext>
              </a:extLst>
            </p:cNvPr>
            <p:cNvSpPr/>
            <p:nvPr/>
          </p:nvSpPr>
          <p:spPr>
            <a:xfrm>
              <a:off x="4448821" y="3974681"/>
              <a:ext cx="1195958" cy="216975"/>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Indkøb</a:t>
              </a:r>
            </a:p>
          </p:txBody>
        </p:sp>
        <p:sp>
          <p:nvSpPr>
            <p:cNvPr id="90" name="Rektangel 89">
              <a:extLst>
                <a:ext uri="{FF2B5EF4-FFF2-40B4-BE49-F238E27FC236}">
                  <a16:creationId xmlns:a16="http://schemas.microsoft.com/office/drawing/2014/main" id="{7FB778B9-43AD-42DC-9F82-E09F119EECEE}"/>
                </a:ext>
              </a:extLst>
            </p:cNvPr>
            <p:cNvSpPr/>
            <p:nvPr/>
          </p:nvSpPr>
          <p:spPr>
            <a:xfrm>
              <a:off x="4448821" y="4831409"/>
              <a:ext cx="1195958" cy="299347"/>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Ændre og opretholde kropstilling</a:t>
              </a:r>
            </a:p>
          </p:txBody>
        </p:sp>
        <p:sp>
          <p:nvSpPr>
            <p:cNvPr id="91" name="Rektangel 90">
              <a:extLst>
                <a:ext uri="{FF2B5EF4-FFF2-40B4-BE49-F238E27FC236}">
                  <a16:creationId xmlns:a16="http://schemas.microsoft.com/office/drawing/2014/main" id="{1170D980-346C-499D-8681-0882E023256A}"/>
                </a:ext>
              </a:extLst>
            </p:cNvPr>
            <p:cNvSpPr/>
            <p:nvPr/>
          </p:nvSpPr>
          <p:spPr>
            <a:xfrm>
              <a:off x="4448821" y="5127963"/>
              <a:ext cx="1195958" cy="216975"/>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Gang og Bevægelse</a:t>
              </a:r>
            </a:p>
          </p:txBody>
        </p:sp>
        <p:sp>
          <p:nvSpPr>
            <p:cNvPr id="92" name="Rektangel 91">
              <a:extLst>
                <a:ext uri="{FF2B5EF4-FFF2-40B4-BE49-F238E27FC236}">
                  <a16:creationId xmlns:a16="http://schemas.microsoft.com/office/drawing/2014/main" id="{17B222B9-450A-4824-8E8D-15656F8BC07C}"/>
                </a:ext>
              </a:extLst>
            </p:cNvPr>
            <p:cNvSpPr/>
            <p:nvPr/>
          </p:nvSpPr>
          <p:spPr>
            <a:xfrm>
              <a:off x="4448821" y="5342145"/>
              <a:ext cx="1195958" cy="216975"/>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Håndtere genstande</a:t>
              </a:r>
            </a:p>
          </p:txBody>
        </p:sp>
        <p:sp>
          <p:nvSpPr>
            <p:cNvPr id="93" name="Rektangel 92">
              <a:extLst>
                <a:ext uri="{FF2B5EF4-FFF2-40B4-BE49-F238E27FC236}">
                  <a16:creationId xmlns:a16="http://schemas.microsoft.com/office/drawing/2014/main" id="{2E0082BD-6234-48E7-B208-42A61C516571}"/>
                </a:ext>
              </a:extLst>
            </p:cNvPr>
            <p:cNvSpPr/>
            <p:nvPr/>
          </p:nvSpPr>
          <p:spPr>
            <a:xfrm>
              <a:off x="4448821" y="5556327"/>
              <a:ext cx="1195958" cy="329379"/>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Færden med transportmidler</a:t>
              </a:r>
            </a:p>
          </p:txBody>
        </p:sp>
        <p:sp>
          <p:nvSpPr>
            <p:cNvPr id="95" name="Rektangel 94">
              <a:extLst>
                <a:ext uri="{FF2B5EF4-FFF2-40B4-BE49-F238E27FC236}">
                  <a16:creationId xmlns:a16="http://schemas.microsoft.com/office/drawing/2014/main" id="{EFA759F7-E5CB-4AC2-B4FC-A287D27DB1E3}"/>
                </a:ext>
              </a:extLst>
            </p:cNvPr>
            <p:cNvSpPr/>
            <p:nvPr/>
          </p:nvSpPr>
          <p:spPr>
            <a:xfrm>
              <a:off x="4448821" y="4188863"/>
              <a:ext cx="1195958" cy="216975"/>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Muskelfunktion</a:t>
              </a:r>
            </a:p>
          </p:txBody>
        </p:sp>
        <p:sp>
          <p:nvSpPr>
            <p:cNvPr id="96" name="Rektangel 95">
              <a:extLst>
                <a:ext uri="{FF2B5EF4-FFF2-40B4-BE49-F238E27FC236}">
                  <a16:creationId xmlns:a16="http://schemas.microsoft.com/office/drawing/2014/main" id="{6AE7D685-B65F-44CF-B446-DF85E0AF8DC3}"/>
                </a:ext>
              </a:extLst>
            </p:cNvPr>
            <p:cNvSpPr/>
            <p:nvPr/>
          </p:nvSpPr>
          <p:spPr>
            <a:xfrm>
              <a:off x="4448821" y="4403045"/>
              <a:ext cx="1195958" cy="216975"/>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err="1">
                  <a:ln>
                    <a:noFill/>
                  </a:ln>
                  <a:solidFill>
                    <a:srgbClr val="03001E"/>
                  </a:solidFill>
                  <a:effectLst/>
                  <a:uLnTx/>
                  <a:uFillTx/>
                  <a:latin typeface="Arial Nova Cond Light"/>
                  <a:ea typeface="+mn-ea"/>
                  <a:cs typeface="+mn-cs"/>
                </a:rPr>
                <a:t>Ledfunktion</a:t>
              </a:r>
              <a:endParaRPr kumimoji="0" lang="da-DK" sz="750" b="0" i="0" u="none" strike="noStrike" kern="1200" cap="none" spc="0" normalizeH="0" baseline="0" noProof="0" dirty="0">
                <a:ln>
                  <a:noFill/>
                </a:ln>
                <a:solidFill>
                  <a:srgbClr val="03001E"/>
                </a:solidFill>
                <a:effectLst/>
                <a:uLnTx/>
                <a:uFillTx/>
                <a:latin typeface="Arial Nova Cond Light"/>
                <a:ea typeface="+mn-ea"/>
                <a:cs typeface="+mn-cs"/>
              </a:endParaRPr>
            </a:p>
          </p:txBody>
        </p:sp>
        <p:sp>
          <p:nvSpPr>
            <p:cNvPr id="97" name="Rektangel 96">
              <a:extLst>
                <a:ext uri="{FF2B5EF4-FFF2-40B4-BE49-F238E27FC236}">
                  <a16:creationId xmlns:a16="http://schemas.microsoft.com/office/drawing/2014/main" id="{A0BC133F-CF55-4B7B-8BCD-B06586CDA96A}"/>
                </a:ext>
              </a:extLst>
            </p:cNvPr>
            <p:cNvSpPr/>
            <p:nvPr/>
          </p:nvSpPr>
          <p:spPr>
            <a:xfrm>
              <a:off x="4448821" y="4617227"/>
              <a:ext cx="1195958" cy="216975"/>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Koordination</a:t>
              </a:r>
            </a:p>
          </p:txBody>
        </p:sp>
        <p:sp>
          <p:nvSpPr>
            <p:cNvPr id="102" name="Rektangel 101">
              <a:extLst>
                <a:ext uri="{FF2B5EF4-FFF2-40B4-BE49-F238E27FC236}">
                  <a16:creationId xmlns:a16="http://schemas.microsoft.com/office/drawing/2014/main" id="{ABD88239-6E8D-4873-8720-5E07DB94F61C}"/>
                </a:ext>
              </a:extLst>
            </p:cNvPr>
            <p:cNvSpPr/>
            <p:nvPr/>
          </p:nvSpPr>
          <p:spPr>
            <a:xfrm>
              <a:off x="4448821" y="5882913"/>
              <a:ext cx="1195958" cy="216975"/>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Fødeindtagelse</a:t>
              </a:r>
            </a:p>
          </p:txBody>
        </p:sp>
        <p:sp>
          <p:nvSpPr>
            <p:cNvPr id="104" name="Rektangel 103">
              <a:extLst>
                <a:ext uri="{FF2B5EF4-FFF2-40B4-BE49-F238E27FC236}">
                  <a16:creationId xmlns:a16="http://schemas.microsoft.com/office/drawing/2014/main" id="{B0B5B559-3F4E-4706-AF4D-E785FEEBD140}"/>
                </a:ext>
              </a:extLst>
            </p:cNvPr>
            <p:cNvSpPr/>
            <p:nvPr/>
          </p:nvSpPr>
          <p:spPr>
            <a:xfrm>
              <a:off x="4448821" y="6097099"/>
              <a:ext cx="1195958" cy="216975"/>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3001E"/>
                  </a:solidFill>
                  <a:effectLst/>
                  <a:uLnTx/>
                  <a:uFillTx/>
                  <a:latin typeface="Arial Nova Cond Light"/>
                  <a:ea typeface="+mn-ea"/>
                  <a:cs typeface="+mn-cs"/>
                </a:rPr>
                <a:t>...</a:t>
              </a:r>
            </a:p>
          </p:txBody>
        </p:sp>
      </p:grpSp>
      <p:sp>
        <p:nvSpPr>
          <p:cNvPr id="40" name="Tekstfelt 39">
            <a:extLst>
              <a:ext uri="{FF2B5EF4-FFF2-40B4-BE49-F238E27FC236}">
                <a16:creationId xmlns:a16="http://schemas.microsoft.com/office/drawing/2014/main" id="{02C1CA32-1724-486D-BA4D-D5F36B89EBB5}"/>
              </a:ext>
            </a:extLst>
          </p:cNvPr>
          <p:cNvSpPr txBox="1"/>
          <p:nvPr/>
        </p:nvSpPr>
        <p:spPr>
          <a:xfrm>
            <a:off x="7222791" y="2321313"/>
            <a:ext cx="896969" cy="156453"/>
          </a:xfrm>
          <a:prstGeom prst="rect">
            <a:avLst/>
          </a:prstGeom>
          <a:solidFill>
            <a:srgbClr val="F18A6F"/>
          </a:solidFill>
          <a:ln>
            <a:solidFill>
              <a:schemeClr val="tx1"/>
            </a:solidFill>
          </a:ln>
        </p:spPr>
        <p:txBody>
          <a:bodyPr wrap="square" lIns="27000" tIns="0" rIns="27000" bIns="0" rtlCol="0" anchor="ctr" anchorCtr="0">
            <a:spAutoFit/>
          </a:bodyP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03001E"/>
                </a:solidFill>
                <a:effectLst/>
                <a:uLnTx/>
                <a:uFillTx/>
                <a:latin typeface="Arial Nova Cond Light"/>
                <a:ea typeface="+mn-ea"/>
                <a:cs typeface="+mn-cs"/>
              </a:rPr>
              <a:t>Sygepleje</a:t>
            </a:r>
          </a:p>
        </p:txBody>
      </p:sp>
      <p:sp>
        <p:nvSpPr>
          <p:cNvPr id="107" name="Rektangel 106">
            <a:extLst>
              <a:ext uri="{FF2B5EF4-FFF2-40B4-BE49-F238E27FC236}">
                <a16:creationId xmlns:a16="http://schemas.microsoft.com/office/drawing/2014/main" id="{B16D6699-35A9-420E-8601-B737299A78EB}"/>
              </a:ext>
            </a:extLst>
          </p:cNvPr>
          <p:cNvSpPr/>
          <p:nvPr/>
        </p:nvSpPr>
        <p:spPr>
          <a:xfrm>
            <a:off x="7235214" y="3221233"/>
            <a:ext cx="896969" cy="237826"/>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Problemer med personlig pleje</a:t>
            </a:r>
          </a:p>
        </p:txBody>
      </p:sp>
      <p:sp>
        <p:nvSpPr>
          <p:cNvPr id="108" name="Rektangel 107">
            <a:extLst>
              <a:ext uri="{FF2B5EF4-FFF2-40B4-BE49-F238E27FC236}">
                <a16:creationId xmlns:a16="http://schemas.microsoft.com/office/drawing/2014/main" id="{5F54F57A-AD18-49F1-B656-92C8B2469771}"/>
              </a:ext>
            </a:extLst>
          </p:cNvPr>
          <p:cNvSpPr/>
          <p:nvPr/>
        </p:nvSpPr>
        <p:spPr>
          <a:xfrm>
            <a:off x="7235214" y="3451967"/>
            <a:ext cx="896969" cy="244097"/>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Problemer med daglige aktiviteter</a:t>
            </a:r>
          </a:p>
        </p:txBody>
      </p:sp>
      <p:sp>
        <p:nvSpPr>
          <p:cNvPr id="119" name="Rektangel 118">
            <a:extLst>
              <a:ext uri="{FF2B5EF4-FFF2-40B4-BE49-F238E27FC236}">
                <a16:creationId xmlns:a16="http://schemas.microsoft.com/office/drawing/2014/main" id="{A1004E7B-B105-47C4-9965-65458211EBBF}"/>
              </a:ext>
            </a:extLst>
          </p:cNvPr>
          <p:cNvSpPr/>
          <p:nvPr/>
        </p:nvSpPr>
        <p:spPr>
          <a:xfrm>
            <a:off x="7235214" y="3688971"/>
            <a:ext cx="896969" cy="269914"/>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Problemer med kommunikation</a:t>
            </a:r>
          </a:p>
        </p:txBody>
      </p:sp>
      <p:sp>
        <p:nvSpPr>
          <p:cNvPr id="121" name="Rektangel 120">
            <a:extLst>
              <a:ext uri="{FF2B5EF4-FFF2-40B4-BE49-F238E27FC236}">
                <a16:creationId xmlns:a16="http://schemas.microsoft.com/office/drawing/2014/main" id="{43C4DEAE-50C2-4AD2-BB51-43D8C36547C1}"/>
              </a:ext>
            </a:extLst>
          </p:cNvPr>
          <p:cNvSpPr/>
          <p:nvPr/>
        </p:nvSpPr>
        <p:spPr>
          <a:xfrm>
            <a:off x="7235214" y="2721408"/>
            <a:ext cx="896969" cy="269914"/>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Respirations-problemer</a:t>
            </a:r>
          </a:p>
        </p:txBody>
      </p:sp>
      <p:sp>
        <p:nvSpPr>
          <p:cNvPr id="122" name="Rektangel 121">
            <a:extLst>
              <a:ext uri="{FF2B5EF4-FFF2-40B4-BE49-F238E27FC236}">
                <a16:creationId xmlns:a16="http://schemas.microsoft.com/office/drawing/2014/main" id="{76DA5323-99E4-480C-A510-ADD642B6A7DB}"/>
              </a:ext>
            </a:extLst>
          </p:cNvPr>
          <p:cNvSpPr/>
          <p:nvPr/>
        </p:nvSpPr>
        <p:spPr>
          <a:xfrm>
            <a:off x="7235214" y="2984229"/>
            <a:ext cx="896969" cy="244096"/>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Cirkulations-problemer</a:t>
            </a:r>
          </a:p>
        </p:txBody>
      </p:sp>
      <p:sp>
        <p:nvSpPr>
          <p:cNvPr id="125" name="Rektangel 124">
            <a:extLst>
              <a:ext uri="{FF2B5EF4-FFF2-40B4-BE49-F238E27FC236}">
                <a16:creationId xmlns:a16="http://schemas.microsoft.com/office/drawing/2014/main" id="{A48D1DEE-7B5D-4EFB-9C12-4FAF3D640384}"/>
              </a:ext>
            </a:extLst>
          </p:cNvPr>
          <p:cNvSpPr/>
          <p:nvPr/>
        </p:nvSpPr>
        <p:spPr>
          <a:xfrm>
            <a:off x="7235214" y="3951794"/>
            <a:ext cx="896969" cy="162731"/>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Akutte smerter</a:t>
            </a:r>
          </a:p>
        </p:txBody>
      </p:sp>
      <p:sp>
        <p:nvSpPr>
          <p:cNvPr id="126" name="Rektangel 125">
            <a:extLst>
              <a:ext uri="{FF2B5EF4-FFF2-40B4-BE49-F238E27FC236}">
                <a16:creationId xmlns:a16="http://schemas.microsoft.com/office/drawing/2014/main" id="{E7335582-0AEA-48B3-BA0B-D468BA1AC36E}"/>
              </a:ext>
            </a:extLst>
          </p:cNvPr>
          <p:cNvSpPr/>
          <p:nvPr/>
        </p:nvSpPr>
        <p:spPr>
          <a:xfrm>
            <a:off x="7235214" y="4107434"/>
            <a:ext cx="896969" cy="162731"/>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Periodevise smerter</a:t>
            </a:r>
          </a:p>
        </p:txBody>
      </p:sp>
      <p:sp>
        <p:nvSpPr>
          <p:cNvPr id="127" name="Rektangel 126">
            <a:extLst>
              <a:ext uri="{FF2B5EF4-FFF2-40B4-BE49-F238E27FC236}">
                <a16:creationId xmlns:a16="http://schemas.microsoft.com/office/drawing/2014/main" id="{64108738-B9DA-485D-AEB0-F95975422E51}"/>
              </a:ext>
            </a:extLst>
          </p:cNvPr>
          <p:cNvSpPr/>
          <p:nvPr/>
        </p:nvSpPr>
        <p:spPr>
          <a:xfrm>
            <a:off x="7235214" y="4263073"/>
            <a:ext cx="896969" cy="162731"/>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Kroniske smerter</a:t>
            </a:r>
          </a:p>
        </p:txBody>
      </p:sp>
      <p:sp>
        <p:nvSpPr>
          <p:cNvPr id="128" name="Rektangel 127">
            <a:extLst>
              <a:ext uri="{FF2B5EF4-FFF2-40B4-BE49-F238E27FC236}">
                <a16:creationId xmlns:a16="http://schemas.microsoft.com/office/drawing/2014/main" id="{083B6BB2-AF01-4B32-B2A2-6A113279EC39}"/>
              </a:ext>
            </a:extLst>
          </p:cNvPr>
          <p:cNvSpPr/>
          <p:nvPr/>
        </p:nvSpPr>
        <p:spPr>
          <a:xfrm>
            <a:off x="7235214" y="4418710"/>
            <a:ext cx="896969" cy="246914"/>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Problemer med synssans</a:t>
            </a:r>
          </a:p>
        </p:txBody>
      </p:sp>
      <p:sp>
        <p:nvSpPr>
          <p:cNvPr id="129" name="Rektangel 128">
            <a:extLst>
              <a:ext uri="{FF2B5EF4-FFF2-40B4-BE49-F238E27FC236}">
                <a16:creationId xmlns:a16="http://schemas.microsoft.com/office/drawing/2014/main" id="{7F0B7550-D3E2-45E9-9004-C081487019B6}"/>
              </a:ext>
            </a:extLst>
          </p:cNvPr>
          <p:cNvSpPr/>
          <p:nvPr/>
        </p:nvSpPr>
        <p:spPr>
          <a:xfrm>
            <a:off x="7235214" y="4658533"/>
            <a:ext cx="896969" cy="269913"/>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Problemer med lugtesans</a:t>
            </a:r>
          </a:p>
        </p:txBody>
      </p:sp>
      <p:sp>
        <p:nvSpPr>
          <p:cNvPr id="130" name="Rektangel 129">
            <a:extLst>
              <a:ext uri="{FF2B5EF4-FFF2-40B4-BE49-F238E27FC236}">
                <a16:creationId xmlns:a16="http://schemas.microsoft.com/office/drawing/2014/main" id="{0FCE20A8-0A14-49F7-B6FD-38C19F0902B5}"/>
              </a:ext>
            </a:extLst>
          </p:cNvPr>
          <p:cNvSpPr/>
          <p:nvPr/>
        </p:nvSpPr>
        <p:spPr>
          <a:xfrm>
            <a:off x="7235214" y="4921353"/>
            <a:ext cx="896969" cy="277032"/>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Problemer med hørelse</a:t>
            </a:r>
          </a:p>
        </p:txBody>
      </p:sp>
      <p:sp>
        <p:nvSpPr>
          <p:cNvPr id="131" name="Rektangel 130">
            <a:extLst>
              <a:ext uri="{FF2B5EF4-FFF2-40B4-BE49-F238E27FC236}">
                <a16:creationId xmlns:a16="http://schemas.microsoft.com/office/drawing/2014/main" id="{31927FDD-1F8A-4395-9B8B-5D161263C170}"/>
              </a:ext>
            </a:extLst>
          </p:cNvPr>
          <p:cNvSpPr/>
          <p:nvPr/>
        </p:nvSpPr>
        <p:spPr>
          <a:xfrm>
            <a:off x="7235214" y="5191293"/>
            <a:ext cx="896969" cy="277032"/>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Problemer med smagssans</a:t>
            </a:r>
          </a:p>
        </p:txBody>
      </p:sp>
      <p:sp>
        <p:nvSpPr>
          <p:cNvPr id="132" name="Rektangel 131">
            <a:extLst>
              <a:ext uri="{FF2B5EF4-FFF2-40B4-BE49-F238E27FC236}">
                <a16:creationId xmlns:a16="http://schemas.microsoft.com/office/drawing/2014/main" id="{0C4EC93B-4390-4E84-84ED-BFBD2B90187D}"/>
              </a:ext>
            </a:extLst>
          </p:cNvPr>
          <p:cNvSpPr/>
          <p:nvPr/>
        </p:nvSpPr>
        <p:spPr>
          <a:xfrm>
            <a:off x="7235214" y="5461235"/>
            <a:ext cx="896969" cy="248081"/>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Problemer med følesans</a:t>
            </a:r>
          </a:p>
        </p:txBody>
      </p:sp>
      <p:sp>
        <p:nvSpPr>
          <p:cNvPr id="138" name="Rektangel 137">
            <a:extLst>
              <a:ext uri="{FF2B5EF4-FFF2-40B4-BE49-F238E27FC236}">
                <a16:creationId xmlns:a16="http://schemas.microsoft.com/office/drawing/2014/main" id="{F5D2A746-0520-4A93-95AA-7B4A5B4318DB}"/>
              </a:ext>
            </a:extLst>
          </p:cNvPr>
          <p:cNvSpPr/>
          <p:nvPr/>
        </p:nvSpPr>
        <p:spPr>
          <a:xfrm>
            <a:off x="7235214" y="5702225"/>
            <a:ext cx="896969" cy="162731"/>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3001E"/>
                </a:solidFill>
                <a:effectLst/>
                <a:uLnTx/>
                <a:uFillTx/>
                <a:latin typeface="Arial Nova Cond Light"/>
                <a:ea typeface="+mn-ea"/>
                <a:cs typeface="+mn-cs"/>
              </a:rPr>
              <a:t>...</a:t>
            </a:r>
          </a:p>
        </p:txBody>
      </p:sp>
      <p:sp>
        <p:nvSpPr>
          <p:cNvPr id="42" name="Tekstfelt 41">
            <a:extLst>
              <a:ext uri="{FF2B5EF4-FFF2-40B4-BE49-F238E27FC236}">
                <a16:creationId xmlns:a16="http://schemas.microsoft.com/office/drawing/2014/main" id="{460D1187-D102-422B-8BFA-4C51FE0D12C4}"/>
              </a:ext>
            </a:extLst>
          </p:cNvPr>
          <p:cNvSpPr txBox="1"/>
          <p:nvPr/>
        </p:nvSpPr>
        <p:spPr>
          <a:xfrm>
            <a:off x="8498526" y="2321313"/>
            <a:ext cx="896968" cy="156453"/>
          </a:xfrm>
          <a:prstGeom prst="rect">
            <a:avLst/>
          </a:prstGeom>
          <a:solidFill>
            <a:srgbClr val="D8B8F5"/>
          </a:solidFill>
          <a:ln>
            <a:solidFill>
              <a:schemeClr val="tx1"/>
            </a:solidFill>
          </a:ln>
        </p:spPr>
        <p:txBody>
          <a:bodyPr wrap="square" lIns="27000" tIns="0" rIns="27000" bIns="0" rtlCol="0" anchor="ctr" anchorCtr="0">
            <a:spAutoFit/>
          </a:bodyP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03001E"/>
                </a:solidFill>
                <a:effectLst/>
                <a:uLnTx/>
                <a:uFillTx/>
                <a:latin typeface="Arial Nova Cond Light"/>
                <a:ea typeface="+mn-ea"/>
                <a:cs typeface="+mn-cs"/>
              </a:rPr>
              <a:t>Hjemmepleje</a:t>
            </a:r>
          </a:p>
        </p:txBody>
      </p:sp>
      <p:grpSp>
        <p:nvGrpSpPr>
          <p:cNvPr id="169" name="Gruppe 168">
            <a:extLst>
              <a:ext uri="{FF2B5EF4-FFF2-40B4-BE49-F238E27FC236}">
                <a16:creationId xmlns:a16="http://schemas.microsoft.com/office/drawing/2014/main" id="{C81D191F-4452-4F66-926E-041935DA188F}"/>
              </a:ext>
            </a:extLst>
          </p:cNvPr>
          <p:cNvGrpSpPr/>
          <p:nvPr/>
        </p:nvGrpSpPr>
        <p:grpSpPr>
          <a:xfrm>
            <a:off x="8498526" y="2721409"/>
            <a:ext cx="896969" cy="3030229"/>
            <a:chOff x="8083541" y="2286824"/>
            <a:chExt cx="1195958" cy="4040305"/>
          </a:xfrm>
        </p:grpSpPr>
        <p:sp>
          <p:nvSpPr>
            <p:cNvPr id="163" name="Rektangel 162">
              <a:extLst>
                <a:ext uri="{FF2B5EF4-FFF2-40B4-BE49-F238E27FC236}">
                  <a16:creationId xmlns:a16="http://schemas.microsoft.com/office/drawing/2014/main" id="{D91E9201-1119-41B7-921E-C415E7698323}"/>
                </a:ext>
              </a:extLst>
            </p:cNvPr>
            <p:cNvSpPr/>
            <p:nvPr/>
          </p:nvSpPr>
          <p:spPr>
            <a:xfrm>
              <a:off x="8083541" y="4804827"/>
              <a:ext cx="1195958" cy="216975"/>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Vaske sig</a:t>
              </a:r>
            </a:p>
          </p:txBody>
        </p:sp>
        <p:sp>
          <p:nvSpPr>
            <p:cNvPr id="164" name="Rektangel 163">
              <a:extLst>
                <a:ext uri="{FF2B5EF4-FFF2-40B4-BE49-F238E27FC236}">
                  <a16:creationId xmlns:a16="http://schemas.microsoft.com/office/drawing/2014/main" id="{0BA3F752-3FF3-4D20-9DA6-DE2C8E19EB99}"/>
                </a:ext>
              </a:extLst>
            </p:cNvPr>
            <p:cNvSpPr/>
            <p:nvPr/>
          </p:nvSpPr>
          <p:spPr>
            <a:xfrm>
              <a:off x="8083541" y="5022381"/>
              <a:ext cx="1195958" cy="216975"/>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Gå på toilet</a:t>
              </a:r>
            </a:p>
          </p:txBody>
        </p:sp>
        <p:sp>
          <p:nvSpPr>
            <p:cNvPr id="165" name="Rektangel 164">
              <a:extLst>
                <a:ext uri="{FF2B5EF4-FFF2-40B4-BE49-F238E27FC236}">
                  <a16:creationId xmlns:a16="http://schemas.microsoft.com/office/drawing/2014/main" id="{A29E1EC8-7F8A-4D9B-B075-52C5DA6548E9}"/>
                </a:ext>
              </a:extLst>
            </p:cNvPr>
            <p:cNvSpPr/>
            <p:nvPr/>
          </p:nvSpPr>
          <p:spPr>
            <a:xfrm>
              <a:off x="8083541" y="5239935"/>
              <a:ext cx="1195958" cy="216975"/>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Kropspleje</a:t>
              </a:r>
            </a:p>
          </p:txBody>
        </p:sp>
        <p:sp>
          <p:nvSpPr>
            <p:cNvPr id="166" name="Rektangel 165">
              <a:extLst>
                <a:ext uri="{FF2B5EF4-FFF2-40B4-BE49-F238E27FC236}">
                  <a16:creationId xmlns:a16="http://schemas.microsoft.com/office/drawing/2014/main" id="{F8C42796-A0C5-44DA-9182-84DDDFCA52E6}"/>
                </a:ext>
              </a:extLst>
            </p:cNvPr>
            <p:cNvSpPr/>
            <p:nvPr/>
          </p:nvSpPr>
          <p:spPr>
            <a:xfrm>
              <a:off x="8083541" y="5457489"/>
              <a:ext cx="1195958" cy="216975"/>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Af-og påklædning</a:t>
              </a:r>
            </a:p>
          </p:txBody>
        </p:sp>
        <p:sp>
          <p:nvSpPr>
            <p:cNvPr id="167" name="Rektangel 166">
              <a:extLst>
                <a:ext uri="{FF2B5EF4-FFF2-40B4-BE49-F238E27FC236}">
                  <a16:creationId xmlns:a16="http://schemas.microsoft.com/office/drawing/2014/main" id="{3ED6423A-268D-4699-B98E-B8F0EB622F5C}"/>
                </a:ext>
              </a:extLst>
            </p:cNvPr>
            <p:cNvSpPr/>
            <p:nvPr/>
          </p:nvSpPr>
          <p:spPr>
            <a:xfrm>
              <a:off x="8083541" y="5675043"/>
              <a:ext cx="1195958" cy="216975"/>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Spise</a:t>
              </a:r>
            </a:p>
          </p:txBody>
        </p:sp>
        <p:sp>
          <p:nvSpPr>
            <p:cNvPr id="168" name="Rektangel 167">
              <a:extLst>
                <a:ext uri="{FF2B5EF4-FFF2-40B4-BE49-F238E27FC236}">
                  <a16:creationId xmlns:a16="http://schemas.microsoft.com/office/drawing/2014/main" id="{869C150F-4B7E-4DC6-9950-DC9A6A9090D2}"/>
                </a:ext>
              </a:extLst>
            </p:cNvPr>
            <p:cNvSpPr/>
            <p:nvPr/>
          </p:nvSpPr>
          <p:spPr>
            <a:xfrm>
              <a:off x="8083541" y="6110154"/>
              <a:ext cx="1195958" cy="216975"/>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3001E"/>
                  </a:solidFill>
                  <a:effectLst/>
                  <a:uLnTx/>
                  <a:uFillTx/>
                  <a:latin typeface="Arial Nova Cond Light"/>
                  <a:ea typeface="+mn-ea"/>
                  <a:cs typeface="+mn-cs"/>
                </a:rPr>
                <a:t>...</a:t>
              </a:r>
            </a:p>
          </p:txBody>
        </p:sp>
        <p:sp>
          <p:nvSpPr>
            <p:cNvPr id="159" name="Rektangel 158">
              <a:extLst>
                <a:ext uri="{FF2B5EF4-FFF2-40B4-BE49-F238E27FC236}">
                  <a16:creationId xmlns:a16="http://schemas.microsoft.com/office/drawing/2014/main" id="{43D95967-9F1D-48FD-9956-E66058F9ED23}"/>
                </a:ext>
              </a:extLst>
            </p:cNvPr>
            <p:cNvSpPr/>
            <p:nvPr/>
          </p:nvSpPr>
          <p:spPr>
            <a:xfrm>
              <a:off x="8083541" y="3752045"/>
              <a:ext cx="1195958" cy="308258"/>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Udføre daglige rutiner</a:t>
              </a:r>
            </a:p>
          </p:txBody>
        </p:sp>
        <p:sp>
          <p:nvSpPr>
            <p:cNvPr id="160" name="Rektangel 159">
              <a:extLst>
                <a:ext uri="{FF2B5EF4-FFF2-40B4-BE49-F238E27FC236}">
                  <a16:creationId xmlns:a16="http://schemas.microsoft.com/office/drawing/2014/main" id="{187B1388-C4C1-4214-8670-EF0D5161187E}"/>
                </a:ext>
              </a:extLst>
            </p:cNvPr>
            <p:cNvSpPr/>
            <p:nvPr/>
          </p:nvSpPr>
          <p:spPr>
            <a:xfrm>
              <a:off x="8083541" y="4060882"/>
              <a:ext cx="1195958" cy="308258"/>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Skaffe sig varer og tjenesteydelser</a:t>
              </a:r>
            </a:p>
          </p:txBody>
        </p:sp>
        <p:sp>
          <p:nvSpPr>
            <p:cNvPr id="161" name="Rektangel 160">
              <a:extLst>
                <a:ext uri="{FF2B5EF4-FFF2-40B4-BE49-F238E27FC236}">
                  <a16:creationId xmlns:a16="http://schemas.microsoft.com/office/drawing/2014/main" id="{75C367EB-04DA-449A-943F-9E88845C63B6}"/>
                </a:ext>
              </a:extLst>
            </p:cNvPr>
            <p:cNvSpPr/>
            <p:nvPr/>
          </p:nvSpPr>
          <p:spPr>
            <a:xfrm>
              <a:off x="8083541" y="4369719"/>
              <a:ext cx="1195958" cy="216975"/>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Lave mad</a:t>
              </a:r>
            </a:p>
          </p:txBody>
        </p:sp>
        <p:sp>
          <p:nvSpPr>
            <p:cNvPr id="162" name="Rektangel 161">
              <a:extLst>
                <a:ext uri="{FF2B5EF4-FFF2-40B4-BE49-F238E27FC236}">
                  <a16:creationId xmlns:a16="http://schemas.microsoft.com/office/drawing/2014/main" id="{32CB678F-5D2F-4646-ADED-674D72621F42}"/>
                </a:ext>
              </a:extLst>
            </p:cNvPr>
            <p:cNvSpPr/>
            <p:nvPr/>
          </p:nvSpPr>
          <p:spPr>
            <a:xfrm>
              <a:off x="8083541" y="4587273"/>
              <a:ext cx="1195958" cy="216975"/>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Lave husligt arbejde</a:t>
              </a:r>
            </a:p>
          </p:txBody>
        </p:sp>
        <p:sp>
          <p:nvSpPr>
            <p:cNvPr id="153" name="Rektangel 152">
              <a:extLst>
                <a:ext uri="{FF2B5EF4-FFF2-40B4-BE49-F238E27FC236}">
                  <a16:creationId xmlns:a16="http://schemas.microsoft.com/office/drawing/2014/main" id="{E93F7780-7B2B-4864-8EFC-8F4692C3E109}"/>
                </a:ext>
              </a:extLst>
            </p:cNvPr>
            <p:cNvSpPr/>
            <p:nvPr/>
          </p:nvSpPr>
          <p:spPr>
            <a:xfrm>
              <a:off x="8083541" y="2664275"/>
              <a:ext cx="1195958" cy="216975"/>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Ændre kropsstilling</a:t>
              </a:r>
            </a:p>
          </p:txBody>
        </p:sp>
        <p:sp>
          <p:nvSpPr>
            <p:cNvPr id="154" name="Rektangel 153">
              <a:extLst>
                <a:ext uri="{FF2B5EF4-FFF2-40B4-BE49-F238E27FC236}">
                  <a16:creationId xmlns:a16="http://schemas.microsoft.com/office/drawing/2014/main" id="{49DD059D-AB32-4B21-9A4D-089B72D9658E}"/>
                </a:ext>
              </a:extLst>
            </p:cNvPr>
            <p:cNvSpPr/>
            <p:nvPr/>
          </p:nvSpPr>
          <p:spPr>
            <a:xfrm>
              <a:off x="8083541" y="2881829"/>
              <a:ext cx="1195958" cy="216975"/>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Forflytte sig</a:t>
              </a:r>
            </a:p>
          </p:txBody>
        </p:sp>
        <p:sp>
          <p:nvSpPr>
            <p:cNvPr id="155" name="Rektangel 154">
              <a:extLst>
                <a:ext uri="{FF2B5EF4-FFF2-40B4-BE49-F238E27FC236}">
                  <a16:creationId xmlns:a16="http://schemas.microsoft.com/office/drawing/2014/main" id="{A0DB3AE8-C618-4022-8BD0-5D4606C24A3D}"/>
                </a:ext>
              </a:extLst>
            </p:cNvPr>
            <p:cNvSpPr/>
            <p:nvPr/>
          </p:nvSpPr>
          <p:spPr>
            <a:xfrm>
              <a:off x="8083541" y="3099383"/>
              <a:ext cx="1195958" cy="216975"/>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Løfte og bære</a:t>
              </a:r>
            </a:p>
          </p:txBody>
        </p:sp>
        <p:sp>
          <p:nvSpPr>
            <p:cNvPr id="156" name="Rektangel 155">
              <a:extLst>
                <a:ext uri="{FF2B5EF4-FFF2-40B4-BE49-F238E27FC236}">
                  <a16:creationId xmlns:a16="http://schemas.microsoft.com/office/drawing/2014/main" id="{FFADFDCC-3B44-47BB-897E-6B6DFD439845}"/>
                </a:ext>
              </a:extLst>
            </p:cNvPr>
            <p:cNvSpPr/>
            <p:nvPr/>
          </p:nvSpPr>
          <p:spPr>
            <a:xfrm>
              <a:off x="8083541" y="3316937"/>
              <a:ext cx="1195958" cy="216975"/>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Gå</a:t>
              </a:r>
            </a:p>
          </p:txBody>
        </p:sp>
        <p:sp>
          <p:nvSpPr>
            <p:cNvPr id="157" name="Rektangel 156">
              <a:extLst>
                <a:ext uri="{FF2B5EF4-FFF2-40B4-BE49-F238E27FC236}">
                  <a16:creationId xmlns:a16="http://schemas.microsoft.com/office/drawing/2014/main" id="{55DD1DA8-3C04-438D-8FD3-10893E267E02}"/>
                </a:ext>
              </a:extLst>
            </p:cNvPr>
            <p:cNvSpPr/>
            <p:nvPr/>
          </p:nvSpPr>
          <p:spPr>
            <a:xfrm>
              <a:off x="8083541" y="3534491"/>
              <a:ext cx="1195958" cy="216975"/>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Bevæge sig omkring</a:t>
              </a:r>
            </a:p>
          </p:txBody>
        </p:sp>
        <p:sp>
          <p:nvSpPr>
            <p:cNvPr id="145" name="Rektangel 144">
              <a:extLst>
                <a:ext uri="{FF2B5EF4-FFF2-40B4-BE49-F238E27FC236}">
                  <a16:creationId xmlns:a16="http://schemas.microsoft.com/office/drawing/2014/main" id="{6A52840F-B6DE-43C9-B11D-ED5E1FA38E86}"/>
                </a:ext>
              </a:extLst>
            </p:cNvPr>
            <p:cNvSpPr/>
            <p:nvPr/>
          </p:nvSpPr>
          <p:spPr>
            <a:xfrm>
              <a:off x="8083541" y="2286824"/>
              <a:ext cx="1195958" cy="376872"/>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Have lønnet beskæftigelse</a:t>
              </a:r>
            </a:p>
          </p:txBody>
        </p:sp>
        <p:sp>
          <p:nvSpPr>
            <p:cNvPr id="150" name="Rektangel 149">
              <a:extLst>
                <a:ext uri="{FF2B5EF4-FFF2-40B4-BE49-F238E27FC236}">
                  <a16:creationId xmlns:a16="http://schemas.microsoft.com/office/drawing/2014/main" id="{BB4CF33B-141C-478A-B0F0-A78C56AB9100}"/>
                </a:ext>
              </a:extLst>
            </p:cNvPr>
            <p:cNvSpPr/>
            <p:nvPr/>
          </p:nvSpPr>
          <p:spPr>
            <a:xfrm>
              <a:off x="8083541" y="5892597"/>
              <a:ext cx="1195958" cy="216975"/>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Orienteringsevne</a:t>
              </a:r>
            </a:p>
          </p:txBody>
        </p:sp>
      </p:grpSp>
      <p:sp>
        <p:nvSpPr>
          <p:cNvPr id="178" name="Tekstfelt 177">
            <a:extLst>
              <a:ext uri="{FF2B5EF4-FFF2-40B4-BE49-F238E27FC236}">
                <a16:creationId xmlns:a16="http://schemas.microsoft.com/office/drawing/2014/main" id="{702B4B26-8F93-4741-BC46-575D7442DB5E}"/>
              </a:ext>
            </a:extLst>
          </p:cNvPr>
          <p:cNvSpPr txBox="1"/>
          <p:nvPr/>
        </p:nvSpPr>
        <p:spPr>
          <a:xfrm>
            <a:off x="2199419" y="2237186"/>
            <a:ext cx="508152" cy="324512"/>
          </a:xfrm>
          <a:prstGeom prst="rect">
            <a:avLst/>
          </a:prstGeom>
          <a:noFill/>
        </p:spPr>
        <p:txBody>
          <a:bodyPr wrap="non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03001E"/>
                </a:solidFill>
                <a:effectLst/>
                <a:uLnTx/>
                <a:uFillTx/>
                <a:latin typeface="Arial Nova Cond Light"/>
                <a:ea typeface="+mn-ea"/>
                <a:cs typeface="+mn-cs"/>
              </a:rPr>
              <a:t>Funktions-</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03001E"/>
                </a:solidFill>
                <a:effectLst/>
                <a:uLnTx/>
                <a:uFillTx/>
                <a:latin typeface="Arial Nova Cond Light"/>
                <a:ea typeface="+mn-ea"/>
                <a:cs typeface="+mn-cs"/>
              </a:rPr>
              <a:t>områder</a:t>
            </a:r>
          </a:p>
        </p:txBody>
      </p:sp>
      <p:sp>
        <p:nvSpPr>
          <p:cNvPr id="182" name="Tekstfelt 181">
            <a:extLst>
              <a:ext uri="{FF2B5EF4-FFF2-40B4-BE49-F238E27FC236}">
                <a16:creationId xmlns:a16="http://schemas.microsoft.com/office/drawing/2014/main" id="{0D65D045-BD69-4F89-9C38-505204BC02FC}"/>
              </a:ext>
            </a:extLst>
          </p:cNvPr>
          <p:cNvSpPr txBox="1"/>
          <p:nvPr/>
        </p:nvSpPr>
        <p:spPr>
          <a:xfrm>
            <a:off x="2199420" y="2724696"/>
            <a:ext cx="391133" cy="324512"/>
          </a:xfrm>
          <a:prstGeom prst="rect">
            <a:avLst/>
          </a:prstGeom>
          <a:noFill/>
        </p:spPr>
        <p:txBody>
          <a:bodyPr wrap="non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03001E"/>
                </a:solidFill>
                <a:effectLst/>
                <a:uLnTx/>
                <a:uFillTx/>
                <a:latin typeface="Arial Nova Cond Light"/>
                <a:ea typeface="+mn-ea"/>
                <a:cs typeface="+mn-cs"/>
              </a:rPr>
              <a:t>Fælles  </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03001E"/>
                </a:solidFill>
                <a:effectLst/>
                <a:uLnTx/>
                <a:uFillTx/>
                <a:latin typeface="Arial Nova Cond Light"/>
                <a:ea typeface="+mn-ea"/>
                <a:cs typeface="+mn-cs"/>
              </a:rPr>
              <a:t>tilstande</a:t>
            </a:r>
          </a:p>
        </p:txBody>
      </p:sp>
      <p:sp>
        <p:nvSpPr>
          <p:cNvPr id="184" name="Rektangel 183">
            <a:extLst>
              <a:ext uri="{FF2B5EF4-FFF2-40B4-BE49-F238E27FC236}">
                <a16:creationId xmlns:a16="http://schemas.microsoft.com/office/drawing/2014/main" id="{CAEE3B3C-E2A5-4BF3-BCDF-BDD0531507B0}"/>
              </a:ext>
            </a:extLst>
          </p:cNvPr>
          <p:cNvSpPr/>
          <p:nvPr/>
        </p:nvSpPr>
        <p:spPr>
          <a:xfrm>
            <a:off x="8369998" y="253564"/>
            <a:ext cx="3034602" cy="1511736"/>
          </a:xfrm>
          <a:prstGeom prst="rect">
            <a:avLst/>
          </a:prstGeom>
          <a:solidFill>
            <a:schemeClr val="bg1">
              <a:lumMod val="95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FFFFFF">
                    <a:lumMod val="50000"/>
                  </a:srgbClr>
                </a:solidFill>
                <a:effectLst/>
                <a:uLnTx/>
                <a:uFillTx/>
                <a:latin typeface="Arial Nova Cond Light"/>
                <a:ea typeface="+mn-ea"/>
                <a:cs typeface="+mn-cs"/>
              </a:rPr>
              <a:t>197 Tilstande per september 2020:</a:t>
            </a:r>
          </a:p>
          <a:p>
            <a:pPr marL="214313" marR="0" lvl="0" indent="-214313" algn="l" defTabSz="914400" rtl="0" eaLnBrk="1" fontAlgn="auto" latinLnBrk="0" hangingPunct="1">
              <a:lnSpc>
                <a:spcPct val="104000"/>
              </a:lnSpc>
              <a:spcBef>
                <a:spcPts val="0"/>
              </a:spcBef>
              <a:spcAft>
                <a:spcPts val="0"/>
              </a:spcAft>
              <a:buClrTx/>
              <a:buSzTx/>
              <a:buFont typeface="Arial" panose="020B0604020202020204" pitchFamily="34" charset="0"/>
              <a:buChar char="•"/>
              <a:tabLst/>
              <a:defRPr/>
            </a:pPr>
            <a:r>
              <a:rPr kumimoji="0" lang="da-DK" sz="1050" b="0" i="0" u="none" strike="noStrike" kern="1200" cap="none" spc="0" normalizeH="0" baseline="0" noProof="0" dirty="0">
                <a:ln>
                  <a:noFill/>
                </a:ln>
                <a:solidFill>
                  <a:srgbClr val="FFFFFF">
                    <a:lumMod val="50000"/>
                  </a:srgbClr>
                </a:solidFill>
                <a:effectLst/>
                <a:uLnTx/>
                <a:uFillTx/>
                <a:latin typeface="Arial Nova Cond Light"/>
                <a:ea typeface="+mn-ea"/>
                <a:cs typeface="+mn-cs"/>
              </a:rPr>
              <a:t>Specialiserede voksen-social: 64</a:t>
            </a:r>
          </a:p>
          <a:p>
            <a:pPr marL="214313" marR="0" lvl="0" indent="-214313" algn="l" defTabSz="914400" rtl="0" eaLnBrk="1" fontAlgn="auto" latinLnBrk="0" hangingPunct="1">
              <a:lnSpc>
                <a:spcPct val="104000"/>
              </a:lnSpc>
              <a:spcBef>
                <a:spcPts val="0"/>
              </a:spcBef>
              <a:spcAft>
                <a:spcPts val="0"/>
              </a:spcAft>
              <a:buClrTx/>
              <a:buSzTx/>
              <a:buFont typeface="Arial" panose="020B0604020202020204" pitchFamily="34" charset="0"/>
              <a:buChar char="•"/>
              <a:tabLst/>
              <a:defRPr/>
            </a:pPr>
            <a:r>
              <a:rPr kumimoji="0" lang="da-DK" sz="1050" b="0" i="0" u="none" strike="noStrike" kern="1200" cap="none" spc="0" normalizeH="0" baseline="0" noProof="0" dirty="0">
                <a:ln>
                  <a:noFill/>
                </a:ln>
                <a:solidFill>
                  <a:srgbClr val="FFFFFF">
                    <a:lumMod val="50000"/>
                  </a:srgbClr>
                </a:solidFill>
                <a:effectLst/>
                <a:uLnTx/>
                <a:uFillTx/>
                <a:latin typeface="Arial Nova Cond Light"/>
                <a:ea typeface="+mn-ea"/>
                <a:cs typeface="+mn-cs"/>
              </a:rPr>
              <a:t>Forebyggelse og sundhedsfremme: 20</a:t>
            </a:r>
          </a:p>
          <a:p>
            <a:pPr marL="214313" marR="0" lvl="0" indent="-214313" algn="l" defTabSz="914400" rtl="0" eaLnBrk="1" fontAlgn="auto" latinLnBrk="0" hangingPunct="1">
              <a:lnSpc>
                <a:spcPct val="104000"/>
              </a:lnSpc>
              <a:spcBef>
                <a:spcPts val="0"/>
              </a:spcBef>
              <a:spcAft>
                <a:spcPts val="0"/>
              </a:spcAft>
              <a:buClrTx/>
              <a:buSzTx/>
              <a:buFont typeface="Arial" panose="020B0604020202020204" pitchFamily="34" charset="0"/>
              <a:buChar char="•"/>
              <a:tabLst/>
              <a:defRPr/>
            </a:pPr>
            <a:r>
              <a:rPr kumimoji="0" lang="da-DK" sz="1050" b="0" i="0" u="none" strike="noStrike" kern="1200" cap="none" spc="0" normalizeH="0" baseline="0" noProof="0" dirty="0">
                <a:ln>
                  <a:noFill/>
                </a:ln>
                <a:solidFill>
                  <a:srgbClr val="FFFFFF">
                    <a:lumMod val="50000"/>
                  </a:srgbClr>
                </a:solidFill>
                <a:effectLst/>
                <a:uLnTx/>
                <a:uFillTx/>
                <a:latin typeface="Arial Nova Cond Light"/>
                <a:ea typeface="+mn-ea"/>
                <a:cs typeface="+mn-cs"/>
              </a:rPr>
              <a:t>Genoptræning: 40</a:t>
            </a:r>
          </a:p>
          <a:p>
            <a:pPr marL="214313" marR="0" lvl="0" indent="-214313" algn="l" defTabSz="914400" rtl="0" eaLnBrk="1" fontAlgn="auto" latinLnBrk="0" hangingPunct="1">
              <a:lnSpc>
                <a:spcPct val="104000"/>
              </a:lnSpc>
              <a:spcBef>
                <a:spcPts val="0"/>
              </a:spcBef>
              <a:spcAft>
                <a:spcPts val="0"/>
              </a:spcAft>
              <a:buClrTx/>
              <a:buSzTx/>
              <a:buFont typeface="Arial" panose="020B0604020202020204" pitchFamily="34" charset="0"/>
              <a:buChar char="•"/>
              <a:tabLst/>
              <a:defRPr/>
            </a:pPr>
            <a:r>
              <a:rPr kumimoji="0" lang="da-DK" sz="1050" b="0" i="0" u="none" strike="noStrike" kern="1200" cap="none" spc="0" normalizeH="0" baseline="0" noProof="0" dirty="0">
                <a:ln>
                  <a:noFill/>
                </a:ln>
                <a:solidFill>
                  <a:srgbClr val="FFFFFF">
                    <a:lumMod val="50000"/>
                  </a:srgbClr>
                </a:solidFill>
                <a:effectLst/>
                <a:uLnTx/>
                <a:uFillTx/>
                <a:latin typeface="Arial Nova Cond Light"/>
                <a:ea typeface="+mn-ea"/>
                <a:cs typeface="+mn-cs"/>
              </a:rPr>
              <a:t>Sygepleje: 43</a:t>
            </a:r>
          </a:p>
          <a:p>
            <a:pPr marL="214313" marR="0" lvl="0" indent="-214313" algn="l" defTabSz="914400" rtl="0" eaLnBrk="1" fontAlgn="auto" latinLnBrk="0" hangingPunct="1">
              <a:lnSpc>
                <a:spcPct val="104000"/>
              </a:lnSpc>
              <a:spcBef>
                <a:spcPts val="0"/>
              </a:spcBef>
              <a:spcAft>
                <a:spcPts val="0"/>
              </a:spcAft>
              <a:buClrTx/>
              <a:buSzTx/>
              <a:buFont typeface="Arial" panose="020B0604020202020204" pitchFamily="34" charset="0"/>
              <a:buChar char="•"/>
              <a:tabLst/>
              <a:defRPr/>
            </a:pPr>
            <a:r>
              <a:rPr kumimoji="0" lang="da-DK" sz="1050" b="0" i="0" u="none" strike="noStrike" kern="1200" cap="none" spc="0" normalizeH="0" baseline="0" noProof="0" dirty="0">
                <a:ln>
                  <a:noFill/>
                </a:ln>
                <a:solidFill>
                  <a:srgbClr val="FFFFFF">
                    <a:lumMod val="50000"/>
                  </a:srgbClr>
                </a:solidFill>
                <a:effectLst/>
                <a:uLnTx/>
                <a:uFillTx/>
                <a:latin typeface="Arial Nova Cond Light"/>
                <a:ea typeface="+mn-ea"/>
                <a:cs typeface="+mn-cs"/>
              </a:rPr>
              <a:t>Hjemmepleje: 30</a:t>
            </a:r>
          </a:p>
        </p:txBody>
      </p:sp>
      <p:sp>
        <p:nvSpPr>
          <p:cNvPr id="101" name="Pladsholder til slidenummer 2">
            <a:extLst>
              <a:ext uri="{FF2B5EF4-FFF2-40B4-BE49-F238E27FC236}">
                <a16:creationId xmlns:a16="http://schemas.microsoft.com/office/drawing/2014/main" id="{E0D9E0FE-C058-4488-B610-174E0F9A1CA1}"/>
              </a:ext>
            </a:extLst>
          </p:cNvPr>
          <p:cNvSpPr>
            <a:spLocks noGrp="1"/>
          </p:cNvSpPr>
          <p:nvPr>
            <p:ph type="sldNum" sz="quarter" idx="12"/>
          </p:nvPr>
        </p:nvSpPr>
        <p:spPr>
          <a:xfrm>
            <a:off x="9373354" y="6048001"/>
            <a:ext cx="502484" cy="438620"/>
          </a:xfrm>
        </p:spPr>
        <p:txBody>
          <a:bodyPr/>
          <a:lstStyle/>
          <a:p>
            <a:pPr marL="0" marR="0" lvl="0" indent="0" algn="r" defTabSz="914400" rtl="0" eaLnBrk="1" fontAlgn="auto" latinLnBrk="0" hangingPunct="1">
              <a:lnSpc>
                <a:spcPct val="100000"/>
              </a:lnSpc>
              <a:spcBef>
                <a:spcPct val="0"/>
              </a:spcBef>
              <a:spcAft>
                <a:spcPts val="0"/>
              </a:spcAft>
              <a:buClrTx/>
              <a:buSzTx/>
              <a:buFontTx/>
              <a:buNone/>
              <a:tabLst/>
              <a:defRPr/>
            </a:pPr>
            <a:fld id="{45D37B1E-C366-494F-A587-962AD9AABC83}" type="slidenum">
              <a:rPr kumimoji="0" lang="en-GB" sz="1000" b="0" i="0" u="none" strike="noStrike" kern="1200" cap="none" spc="0" normalizeH="0" baseline="0" noProof="0" smtClean="0">
                <a:ln>
                  <a:noFill/>
                </a:ln>
                <a:solidFill>
                  <a:srgbClr val="03001E"/>
                </a:solidFill>
                <a:effectLst/>
                <a:uLnTx/>
                <a:uFillTx/>
                <a:latin typeface="Arial Nova Cond Light"/>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28</a:t>
            </a:fld>
            <a:endParaRPr kumimoji="0" lang="en-GB" sz="1000" b="0" i="0" u="none" strike="noStrike" kern="1200" cap="none" spc="0" normalizeH="0" baseline="0" noProof="0" dirty="0">
              <a:ln>
                <a:noFill/>
              </a:ln>
              <a:solidFill>
                <a:srgbClr val="03001E"/>
              </a:solidFill>
              <a:effectLst/>
              <a:uLnTx/>
              <a:uFillTx/>
              <a:latin typeface="Arial Nova Cond Light"/>
              <a:ea typeface="+mn-ea"/>
              <a:cs typeface="+mn-cs"/>
            </a:endParaRPr>
          </a:p>
        </p:txBody>
      </p:sp>
    </p:spTree>
    <p:extLst>
      <p:ext uri="{BB962C8B-B14F-4D97-AF65-F5344CB8AC3E}">
        <p14:creationId xmlns:p14="http://schemas.microsoft.com/office/powerpoint/2010/main" val="38201244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Rektangel 179">
            <a:extLst>
              <a:ext uri="{FF2B5EF4-FFF2-40B4-BE49-F238E27FC236}">
                <a16:creationId xmlns:a16="http://schemas.microsoft.com/office/drawing/2014/main" id="{4E2C5DED-32EC-4824-9D7C-84C3FE33B480}"/>
              </a:ext>
            </a:extLst>
          </p:cNvPr>
          <p:cNvSpPr/>
          <p:nvPr/>
        </p:nvSpPr>
        <p:spPr>
          <a:xfrm>
            <a:off x="2118006" y="2662359"/>
            <a:ext cx="7674194" cy="3239687"/>
          </a:xfrm>
          <a:prstGeom prst="rect">
            <a:avLst/>
          </a:prstGeom>
          <a:solidFill>
            <a:schemeClr val="bg1">
              <a:lumMod val="95000"/>
            </a:schemeClr>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200" b="0" i="0" u="none" strike="noStrike" kern="1200" cap="none" spc="0" normalizeH="0" baseline="0" noProof="0" dirty="0" err="1">
              <a:ln>
                <a:noFill/>
              </a:ln>
              <a:solidFill>
                <a:srgbClr val="FFFFFF"/>
              </a:solidFill>
              <a:effectLst/>
              <a:uLnTx/>
              <a:uFillTx/>
              <a:latin typeface="Arial Nova Cond Light"/>
              <a:ea typeface="+mn-ea"/>
              <a:cs typeface="+mn-cs"/>
            </a:endParaRPr>
          </a:p>
        </p:txBody>
      </p:sp>
      <p:sp>
        <p:nvSpPr>
          <p:cNvPr id="177" name="Rektangel 176">
            <a:extLst>
              <a:ext uri="{FF2B5EF4-FFF2-40B4-BE49-F238E27FC236}">
                <a16:creationId xmlns:a16="http://schemas.microsoft.com/office/drawing/2014/main" id="{85E43777-721C-47EB-920A-617BEDCF5E60}"/>
              </a:ext>
            </a:extLst>
          </p:cNvPr>
          <p:cNvSpPr/>
          <p:nvPr/>
        </p:nvSpPr>
        <p:spPr>
          <a:xfrm>
            <a:off x="2118006" y="2137355"/>
            <a:ext cx="7674194" cy="524369"/>
          </a:xfrm>
          <a:prstGeom prst="rect">
            <a:avLst/>
          </a:prstGeom>
          <a:solidFill>
            <a:schemeClr val="bg1">
              <a:lumMod val="85000"/>
            </a:schemeClr>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200" b="0" i="0" u="none" strike="noStrike" kern="1200" cap="none" spc="0" normalizeH="0" baseline="0" noProof="0" dirty="0" err="1">
              <a:ln>
                <a:noFill/>
              </a:ln>
              <a:solidFill>
                <a:srgbClr val="FFFFFF"/>
              </a:solidFill>
              <a:effectLst/>
              <a:uLnTx/>
              <a:uFillTx/>
              <a:latin typeface="Arial Nova Cond Light"/>
              <a:ea typeface="+mn-ea"/>
              <a:cs typeface="+mn-cs"/>
            </a:endParaRPr>
          </a:p>
        </p:txBody>
      </p:sp>
      <p:sp>
        <p:nvSpPr>
          <p:cNvPr id="4" name="Titel 3">
            <a:extLst>
              <a:ext uri="{FF2B5EF4-FFF2-40B4-BE49-F238E27FC236}">
                <a16:creationId xmlns:a16="http://schemas.microsoft.com/office/drawing/2014/main" id="{2D492DCC-A789-4413-A35A-3E166AB6E689}"/>
              </a:ext>
            </a:extLst>
          </p:cNvPr>
          <p:cNvSpPr>
            <a:spLocks noGrp="1"/>
          </p:cNvSpPr>
          <p:nvPr>
            <p:ph type="title"/>
          </p:nvPr>
        </p:nvSpPr>
        <p:spPr>
          <a:xfrm>
            <a:off x="462844" y="-40361"/>
            <a:ext cx="11266311" cy="1892526"/>
          </a:xfrm>
          <a:ln>
            <a:solidFill>
              <a:schemeClr val="accent1"/>
            </a:solidFill>
          </a:ln>
        </p:spPr>
        <p:txBody>
          <a:bodyPr/>
          <a:lstStyle/>
          <a:p>
            <a:r>
              <a:rPr lang="da-DK" dirty="0"/>
              <a:t>Tilstandene dækker de problemstillinger, som fagpersonerne arbejder med indenfor de forskellige funktionsområder</a:t>
            </a:r>
            <a:br>
              <a:rPr lang="da-DK" dirty="0"/>
            </a:br>
            <a:r>
              <a:rPr lang="da-DK" sz="1500" b="0" dirty="0"/>
              <a:t>Eksempel: Hvor dokumenteres et ‘sår’?</a:t>
            </a:r>
          </a:p>
        </p:txBody>
      </p:sp>
      <p:sp>
        <p:nvSpPr>
          <p:cNvPr id="10" name="Rektangel 9">
            <a:extLst>
              <a:ext uri="{FF2B5EF4-FFF2-40B4-BE49-F238E27FC236}">
                <a16:creationId xmlns:a16="http://schemas.microsoft.com/office/drawing/2014/main" id="{1856CD20-CEC3-4692-8F09-82A0C83407C5}"/>
              </a:ext>
            </a:extLst>
          </p:cNvPr>
          <p:cNvSpPr/>
          <p:nvPr/>
        </p:nvSpPr>
        <p:spPr>
          <a:xfrm>
            <a:off x="3314759" y="2721409"/>
            <a:ext cx="896969" cy="162731"/>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1" i="0" u="none" strike="noStrike" kern="1200" cap="none" spc="0" normalizeH="0" baseline="0" noProof="0" dirty="0">
                <a:ln>
                  <a:noFill/>
                </a:ln>
                <a:solidFill>
                  <a:srgbClr val="03001E"/>
                </a:solidFill>
                <a:effectLst/>
                <a:uLnTx/>
                <a:uFillTx/>
                <a:latin typeface="Arial Nova Cond Light"/>
                <a:ea typeface="+mn-ea"/>
                <a:cs typeface="+mn-cs"/>
              </a:rPr>
              <a:t>Sundhedsforhold</a:t>
            </a:r>
            <a:endParaRPr kumimoji="0" lang="da-DK" sz="750" b="0" i="0" u="none" strike="noStrike" kern="1200" cap="none" spc="0" normalizeH="0" baseline="0" noProof="0" dirty="0">
              <a:ln>
                <a:noFill/>
              </a:ln>
              <a:solidFill>
                <a:srgbClr val="03001E"/>
              </a:solidFill>
              <a:effectLst/>
              <a:uLnTx/>
              <a:uFillTx/>
              <a:latin typeface="Arial Nova Cond Light"/>
              <a:ea typeface="+mn-ea"/>
              <a:cs typeface="+mn-cs"/>
            </a:endParaRPr>
          </a:p>
        </p:txBody>
      </p:sp>
      <p:sp>
        <p:nvSpPr>
          <p:cNvPr id="11" name="Rektangel 10">
            <a:extLst>
              <a:ext uri="{FF2B5EF4-FFF2-40B4-BE49-F238E27FC236}">
                <a16:creationId xmlns:a16="http://schemas.microsoft.com/office/drawing/2014/main" id="{49EE8820-1EAA-4B05-81A7-4DA1E29410DA}"/>
              </a:ext>
            </a:extLst>
          </p:cNvPr>
          <p:cNvSpPr/>
          <p:nvPr/>
        </p:nvSpPr>
        <p:spPr>
          <a:xfrm>
            <a:off x="3618838" y="2886664"/>
            <a:ext cx="896969" cy="162731"/>
          </a:xfrm>
          <a:prstGeom prst="rect">
            <a:avLst/>
          </a:prstGeom>
          <a:solidFill>
            <a:srgbClr val="B4D8F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Fysisk helbred</a:t>
            </a:r>
          </a:p>
        </p:txBody>
      </p:sp>
      <p:sp>
        <p:nvSpPr>
          <p:cNvPr id="38" name="Tekstfelt 37">
            <a:extLst>
              <a:ext uri="{FF2B5EF4-FFF2-40B4-BE49-F238E27FC236}">
                <a16:creationId xmlns:a16="http://schemas.microsoft.com/office/drawing/2014/main" id="{AE81E7CB-9A8D-42B3-A173-88F6C872F8F5}"/>
              </a:ext>
            </a:extLst>
          </p:cNvPr>
          <p:cNvSpPr txBox="1"/>
          <p:nvPr/>
        </p:nvSpPr>
        <p:spPr>
          <a:xfrm>
            <a:off x="3314759" y="2231479"/>
            <a:ext cx="896969" cy="336118"/>
          </a:xfrm>
          <a:prstGeom prst="rect">
            <a:avLst/>
          </a:prstGeom>
          <a:solidFill>
            <a:srgbClr val="B4D8FA"/>
          </a:solidFill>
          <a:ln>
            <a:solidFill>
              <a:schemeClr val="tx1"/>
            </a:solidFill>
          </a:ln>
        </p:spPr>
        <p:txBody>
          <a:bodyPr wrap="square" lIns="27000" tIns="0" rIns="27000" bIns="0" rtlCol="0" anchor="ctr" anchorCtr="0">
            <a:spAutoFit/>
          </a:bodyP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050" b="0" i="0" u="none" strike="noStrike" kern="1200" cap="none" spc="0" normalizeH="0" baseline="0" noProof="0" dirty="0" err="1">
                <a:ln>
                  <a:noFill/>
                </a:ln>
                <a:solidFill>
                  <a:srgbClr val="03001E"/>
                </a:solidFill>
                <a:effectLst/>
                <a:uLnTx/>
                <a:uFillTx/>
                <a:latin typeface="Arial Nova Cond Light"/>
                <a:ea typeface="+mn-ea"/>
                <a:cs typeface="+mn-cs"/>
              </a:rPr>
              <a:t>Spec</a:t>
            </a:r>
            <a:r>
              <a:rPr kumimoji="0" lang="da-DK" sz="1050" b="0" i="0" u="none" strike="noStrike" kern="1200" cap="none" spc="0" normalizeH="0" baseline="0" noProof="0" dirty="0">
                <a:ln>
                  <a:noFill/>
                </a:ln>
                <a:solidFill>
                  <a:srgbClr val="03001E"/>
                </a:solidFill>
                <a:effectLst/>
                <a:uLnTx/>
                <a:uFillTx/>
                <a:latin typeface="Arial Nova Cond Light"/>
                <a:ea typeface="+mn-ea"/>
                <a:cs typeface="+mn-cs"/>
              </a:rPr>
              <a:t>.</a:t>
            </a:r>
          </a:p>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03001E"/>
                </a:solidFill>
                <a:effectLst/>
                <a:uLnTx/>
                <a:uFillTx/>
                <a:latin typeface="Arial Nova Cond Light"/>
                <a:ea typeface="+mn-ea"/>
                <a:cs typeface="+mn-cs"/>
              </a:rPr>
              <a:t>voksen-social</a:t>
            </a:r>
          </a:p>
        </p:txBody>
      </p:sp>
      <p:sp>
        <p:nvSpPr>
          <p:cNvPr id="56" name="Rektangel 55">
            <a:extLst>
              <a:ext uri="{FF2B5EF4-FFF2-40B4-BE49-F238E27FC236}">
                <a16:creationId xmlns:a16="http://schemas.microsoft.com/office/drawing/2014/main" id="{8595028A-9E5B-4137-806E-5BC3D9ACD5BF}"/>
              </a:ext>
            </a:extLst>
          </p:cNvPr>
          <p:cNvSpPr/>
          <p:nvPr/>
        </p:nvSpPr>
        <p:spPr>
          <a:xfrm>
            <a:off x="4653381" y="2721409"/>
            <a:ext cx="896969" cy="162731"/>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825" b="1" i="0" u="none" strike="noStrike" kern="1200" cap="none" spc="0" normalizeH="0" baseline="0" noProof="0" dirty="0">
                <a:ln>
                  <a:noFill/>
                </a:ln>
                <a:solidFill>
                  <a:srgbClr val="03001E"/>
                </a:solidFill>
                <a:effectLst/>
                <a:uLnTx/>
                <a:uFillTx/>
                <a:latin typeface="Arial Nova Cond Light"/>
                <a:ea typeface="+mn-ea"/>
                <a:cs typeface="+mn-cs"/>
              </a:rPr>
              <a:t>Kroppen</a:t>
            </a:r>
          </a:p>
        </p:txBody>
      </p:sp>
      <p:sp>
        <p:nvSpPr>
          <p:cNvPr id="57" name="Rektangel 56">
            <a:extLst>
              <a:ext uri="{FF2B5EF4-FFF2-40B4-BE49-F238E27FC236}">
                <a16:creationId xmlns:a16="http://schemas.microsoft.com/office/drawing/2014/main" id="{4DBBBA21-3D35-457B-A040-0DD691E87047}"/>
              </a:ext>
            </a:extLst>
          </p:cNvPr>
          <p:cNvSpPr/>
          <p:nvPr/>
        </p:nvSpPr>
        <p:spPr>
          <a:xfrm>
            <a:off x="4856284" y="2882992"/>
            <a:ext cx="896969" cy="162731"/>
          </a:xfrm>
          <a:prstGeom prst="rect">
            <a:avLst/>
          </a:prstGeom>
          <a:solidFill>
            <a:srgbClr val="CFEAA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Cirkulation</a:t>
            </a:r>
          </a:p>
        </p:txBody>
      </p:sp>
      <p:sp>
        <p:nvSpPr>
          <p:cNvPr id="77" name="Tekstfelt 76">
            <a:extLst>
              <a:ext uri="{FF2B5EF4-FFF2-40B4-BE49-F238E27FC236}">
                <a16:creationId xmlns:a16="http://schemas.microsoft.com/office/drawing/2014/main" id="{E1611C4E-5B9C-48B0-95E0-168E6B1AE110}"/>
              </a:ext>
            </a:extLst>
          </p:cNvPr>
          <p:cNvSpPr txBox="1"/>
          <p:nvPr/>
        </p:nvSpPr>
        <p:spPr>
          <a:xfrm>
            <a:off x="4653382" y="2188328"/>
            <a:ext cx="896969" cy="278153"/>
          </a:xfrm>
          <a:prstGeom prst="rect">
            <a:avLst/>
          </a:prstGeom>
          <a:solidFill>
            <a:srgbClr val="CFEAAD"/>
          </a:solidFill>
          <a:ln>
            <a:solidFill>
              <a:schemeClr val="tx1"/>
            </a:solidFill>
          </a:ln>
        </p:spPr>
        <p:txBody>
          <a:bodyPr wrap="square" lIns="27000" tIns="0" rIns="27000" bIns="0" rtlCol="0">
            <a:spAutoFit/>
          </a:bodyP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900" b="0" i="0" u="none" strike="noStrike" kern="1200" cap="none" spc="0" normalizeH="0" baseline="0" noProof="0" dirty="0">
                <a:ln>
                  <a:noFill/>
                </a:ln>
                <a:solidFill>
                  <a:srgbClr val="03001E"/>
                </a:solidFill>
                <a:effectLst/>
                <a:uLnTx/>
                <a:uFillTx/>
                <a:latin typeface="Arial Nova Cond Light"/>
                <a:ea typeface="+mn-ea"/>
                <a:cs typeface="+mn-cs"/>
              </a:rPr>
              <a:t>Forebyggelse og </a:t>
            </a:r>
            <a:r>
              <a:rPr kumimoji="0" lang="da-DK" sz="900" b="0" i="0" u="none" strike="noStrike" kern="1200" cap="none" spc="0" normalizeH="0" baseline="0" noProof="0" dirty="0" err="1">
                <a:ln>
                  <a:noFill/>
                </a:ln>
                <a:solidFill>
                  <a:srgbClr val="03001E"/>
                </a:solidFill>
                <a:effectLst/>
                <a:uLnTx/>
                <a:uFillTx/>
                <a:latin typeface="Arial Nova Cond Light"/>
                <a:ea typeface="+mn-ea"/>
                <a:cs typeface="+mn-cs"/>
              </a:rPr>
              <a:t>Sundheds-fremme</a:t>
            </a:r>
            <a:r>
              <a:rPr kumimoji="0" lang="da-DK" sz="900" b="0" i="0" u="none" strike="noStrike" kern="1200" cap="none" spc="0" normalizeH="0" baseline="0" noProof="0" dirty="0">
                <a:ln>
                  <a:noFill/>
                </a:ln>
                <a:solidFill>
                  <a:srgbClr val="03001E"/>
                </a:solidFill>
                <a:effectLst/>
                <a:uLnTx/>
                <a:uFillTx/>
                <a:latin typeface="Arial Nova Cond Light"/>
                <a:ea typeface="+mn-ea"/>
                <a:cs typeface="+mn-cs"/>
              </a:rPr>
              <a:t> </a:t>
            </a:r>
          </a:p>
        </p:txBody>
      </p:sp>
      <p:sp>
        <p:nvSpPr>
          <p:cNvPr id="44" name="Tekstfelt 43">
            <a:extLst>
              <a:ext uri="{FF2B5EF4-FFF2-40B4-BE49-F238E27FC236}">
                <a16:creationId xmlns:a16="http://schemas.microsoft.com/office/drawing/2014/main" id="{A8E4C6AB-E4B2-4E01-8EF7-3B6D765DB0B9}"/>
              </a:ext>
            </a:extLst>
          </p:cNvPr>
          <p:cNvSpPr txBox="1">
            <a:spLocks/>
          </p:cNvSpPr>
          <p:nvPr/>
        </p:nvSpPr>
        <p:spPr>
          <a:xfrm>
            <a:off x="5963919" y="2321312"/>
            <a:ext cx="896969" cy="156453"/>
          </a:xfrm>
          <a:prstGeom prst="rect">
            <a:avLst/>
          </a:prstGeom>
          <a:solidFill>
            <a:srgbClr val="FAD59F"/>
          </a:solidFill>
          <a:ln>
            <a:solidFill>
              <a:schemeClr val="tx1"/>
            </a:solidFill>
          </a:ln>
        </p:spPr>
        <p:txBody>
          <a:bodyPr wrap="square" lIns="27000" tIns="0" rIns="27000" bIns="0" rtlCol="0" anchor="ctr" anchorCtr="0">
            <a:spAutoFit/>
          </a:bodyP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050" b="0" i="0" u="none" strike="noStrike" kern="1200" cap="none" spc="0" normalizeH="0" baseline="0" noProof="0" dirty="0" err="1">
                <a:ln>
                  <a:noFill/>
                </a:ln>
                <a:solidFill>
                  <a:srgbClr val="03001E"/>
                </a:solidFill>
                <a:effectLst/>
                <a:uLnTx/>
                <a:uFillTx/>
                <a:latin typeface="Arial Nova Cond Light"/>
                <a:ea typeface="+mn-ea"/>
                <a:cs typeface="+mn-cs"/>
              </a:rPr>
              <a:t>Gen-optræning</a:t>
            </a:r>
            <a:endParaRPr kumimoji="0" lang="da-DK" sz="1050" b="0" i="0" u="none" strike="noStrike" kern="1200" cap="none" spc="0" normalizeH="0" baseline="0" noProof="0" dirty="0">
              <a:ln>
                <a:noFill/>
              </a:ln>
              <a:solidFill>
                <a:srgbClr val="03001E"/>
              </a:solidFill>
              <a:effectLst/>
              <a:uLnTx/>
              <a:uFillTx/>
              <a:latin typeface="Arial Nova Cond Light"/>
              <a:ea typeface="+mn-ea"/>
              <a:cs typeface="+mn-cs"/>
            </a:endParaRPr>
          </a:p>
        </p:txBody>
      </p:sp>
      <p:sp>
        <p:nvSpPr>
          <p:cNvPr id="79" name="Rektangel 78">
            <a:extLst>
              <a:ext uri="{FF2B5EF4-FFF2-40B4-BE49-F238E27FC236}">
                <a16:creationId xmlns:a16="http://schemas.microsoft.com/office/drawing/2014/main" id="{DE323ABA-2168-4669-A1FB-78F817E5F4D1}"/>
              </a:ext>
            </a:extLst>
          </p:cNvPr>
          <p:cNvSpPr/>
          <p:nvPr/>
        </p:nvSpPr>
        <p:spPr>
          <a:xfrm>
            <a:off x="5963918" y="2721409"/>
            <a:ext cx="896969" cy="162731"/>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825" b="1" i="0" u="none" strike="noStrike" kern="1200" cap="none" spc="0" normalizeH="0" baseline="0" noProof="0" dirty="0">
                <a:ln>
                  <a:noFill/>
                </a:ln>
                <a:solidFill>
                  <a:srgbClr val="03001E"/>
                </a:solidFill>
                <a:effectLst/>
                <a:uLnTx/>
                <a:uFillTx/>
                <a:latin typeface="Arial Nova Cond Light"/>
                <a:ea typeface="+mn-ea"/>
                <a:cs typeface="+mn-cs"/>
              </a:rPr>
              <a:t>Hud og hævelser</a:t>
            </a:r>
          </a:p>
        </p:txBody>
      </p:sp>
      <p:sp>
        <p:nvSpPr>
          <p:cNvPr id="80" name="Rektangel 79">
            <a:extLst>
              <a:ext uri="{FF2B5EF4-FFF2-40B4-BE49-F238E27FC236}">
                <a16:creationId xmlns:a16="http://schemas.microsoft.com/office/drawing/2014/main" id="{21C8782C-A9F5-43B8-8247-D0504FFCD73D}"/>
              </a:ext>
            </a:extLst>
          </p:cNvPr>
          <p:cNvSpPr/>
          <p:nvPr/>
        </p:nvSpPr>
        <p:spPr>
          <a:xfrm>
            <a:off x="6207401" y="2882045"/>
            <a:ext cx="896969" cy="162731"/>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Sår og </a:t>
            </a:r>
            <a:r>
              <a:rPr kumimoji="0" lang="da-DK" sz="750" b="0" i="0" u="none" strike="noStrike" kern="1200" cap="none" spc="0" normalizeH="0" baseline="0" noProof="0" dirty="0" err="1">
                <a:ln>
                  <a:noFill/>
                </a:ln>
                <a:solidFill>
                  <a:srgbClr val="03001E"/>
                </a:solidFill>
                <a:effectLst/>
                <a:uLnTx/>
                <a:uFillTx/>
                <a:latin typeface="Arial Nova Cond Light"/>
                <a:ea typeface="+mn-ea"/>
                <a:cs typeface="+mn-cs"/>
              </a:rPr>
              <a:t>cicatriser</a:t>
            </a:r>
            <a:endParaRPr kumimoji="0" lang="da-DK" sz="750" b="0" i="0" u="none" strike="noStrike" kern="1200" cap="none" spc="0" normalizeH="0" baseline="0" noProof="0" dirty="0">
              <a:ln>
                <a:noFill/>
              </a:ln>
              <a:solidFill>
                <a:srgbClr val="03001E"/>
              </a:solidFill>
              <a:effectLst/>
              <a:uLnTx/>
              <a:uFillTx/>
              <a:latin typeface="Arial Nova Cond Light"/>
              <a:ea typeface="+mn-ea"/>
              <a:cs typeface="+mn-cs"/>
            </a:endParaRPr>
          </a:p>
        </p:txBody>
      </p:sp>
      <p:sp>
        <p:nvSpPr>
          <p:cNvPr id="81" name="Rektangel 80">
            <a:extLst>
              <a:ext uri="{FF2B5EF4-FFF2-40B4-BE49-F238E27FC236}">
                <a16:creationId xmlns:a16="http://schemas.microsoft.com/office/drawing/2014/main" id="{E282AF07-CFCA-449F-AAC6-2508987A7AB9}"/>
              </a:ext>
            </a:extLst>
          </p:cNvPr>
          <p:cNvSpPr/>
          <p:nvPr/>
        </p:nvSpPr>
        <p:spPr>
          <a:xfrm>
            <a:off x="6207401" y="3042682"/>
            <a:ext cx="896969" cy="162731"/>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Ødem</a:t>
            </a:r>
          </a:p>
        </p:txBody>
      </p:sp>
      <p:sp>
        <p:nvSpPr>
          <p:cNvPr id="40" name="Tekstfelt 39">
            <a:extLst>
              <a:ext uri="{FF2B5EF4-FFF2-40B4-BE49-F238E27FC236}">
                <a16:creationId xmlns:a16="http://schemas.microsoft.com/office/drawing/2014/main" id="{02C1CA32-1724-486D-BA4D-D5F36B89EBB5}"/>
              </a:ext>
            </a:extLst>
          </p:cNvPr>
          <p:cNvSpPr txBox="1"/>
          <p:nvPr/>
        </p:nvSpPr>
        <p:spPr>
          <a:xfrm>
            <a:off x="7222791" y="2321313"/>
            <a:ext cx="896969" cy="156453"/>
          </a:xfrm>
          <a:prstGeom prst="rect">
            <a:avLst/>
          </a:prstGeom>
          <a:solidFill>
            <a:srgbClr val="F18A6F"/>
          </a:solidFill>
          <a:ln>
            <a:solidFill>
              <a:schemeClr val="tx1"/>
            </a:solidFill>
          </a:ln>
        </p:spPr>
        <p:txBody>
          <a:bodyPr wrap="square" lIns="27000" tIns="0" rIns="27000" bIns="0" rtlCol="0" anchor="ctr" anchorCtr="0">
            <a:spAutoFit/>
          </a:bodyP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03001E"/>
                </a:solidFill>
                <a:effectLst/>
                <a:uLnTx/>
                <a:uFillTx/>
                <a:latin typeface="Arial Nova Cond Light"/>
                <a:ea typeface="+mn-ea"/>
                <a:cs typeface="+mn-cs"/>
              </a:rPr>
              <a:t>Sygepleje</a:t>
            </a:r>
          </a:p>
        </p:txBody>
      </p:sp>
      <p:sp>
        <p:nvSpPr>
          <p:cNvPr id="107" name="Rektangel 106">
            <a:extLst>
              <a:ext uri="{FF2B5EF4-FFF2-40B4-BE49-F238E27FC236}">
                <a16:creationId xmlns:a16="http://schemas.microsoft.com/office/drawing/2014/main" id="{B16D6699-35A9-420E-8601-B737299A78EB}"/>
              </a:ext>
            </a:extLst>
          </p:cNvPr>
          <p:cNvSpPr/>
          <p:nvPr/>
        </p:nvSpPr>
        <p:spPr>
          <a:xfrm>
            <a:off x="7438117" y="3229350"/>
            <a:ext cx="896969" cy="237826"/>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Problemer med diabetisk sår</a:t>
            </a:r>
          </a:p>
        </p:txBody>
      </p:sp>
      <p:sp>
        <p:nvSpPr>
          <p:cNvPr id="108" name="Rektangel 107">
            <a:extLst>
              <a:ext uri="{FF2B5EF4-FFF2-40B4-BE49-F238E27FC236}">
                <a16:creationId xmlns:a16="http://schemas.microsoft.com/office/drawing/2014/main" id="{5F54F57A-AD18-49F1-B656-92C8B2469771}"/>
              </a:ext>
            </a:extLst>
          </p:cNvPr>
          <p:cNvSpPr/>
          <p:nvPr/>
        </p:nvSpPr>
        <p:spPr>
          <a:xfrm>
            <a:off x="7438117" y="3460084"/>
            <a:ext cx="896969" cy="244097"/>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Problemer med cancersår</a:t>
            </a:r>
          </a:p>
        </p:txBody>
      </p:sp>
      <p:sp>
        <p:nvSpPr>
          <p:cNvPr id="119" name="Rektangel 118">
            <a:extLst>
              <a:ext uri="{FF2B5EF4-FFF2-40B4-BE49-F238E27FC236}">
                <a16:creationId xmlns:a16="http://schemas.microsoft.com/office/drawing/2014/main" id="{A1004E7B-B105-47C4-9965-65458211EBBF}"/>
              </a:ext>
            </a:extLst>
          </p:cNvPr>
          <p:cNvSpPr/>
          <p:nvPr/>
        </p:nvSpPr>
        <p:spPr>
          <a:xfrm>
            <a:off x="7438117" y="3697088"/>
            <a:ext cx="896969" cy="269914"/>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Problemer med tryksår</a:t>
            </a:r>
          </a:p>
        </p:txBody>
      </p:sp>
      <p:sp>
        <p:nvSpPr>
          <p:cNvPr id="121" name="Rektangel 120">
            <a:extLst>
              <a:ext uri="{FF2B5EF4-FFF2-40B4-BE49-F238E27FC236}">
                <a16:creationId xmlns:a16="http://schemas.microsoft.com/office/drawing/2014/main" id="{43C4DEAE-50C2-4AD2-BB51-43D8C36547C1}"/>
              </a:ext>
            </a:extLst>
          </p:cNvPr>
          <p:cNvSpPr/>
          <p:nvPr/>
        </p:nvSpPr>
        <p:spPr>
          <a:xfrm>
            <a:off x="7235214" y="2721408"/>
            <a:ext cx="896969" cy="269914"/>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825" b="1" i="0" u="none" strike="noStrike" kern="1200" cap="none" spc="0" normalizeH="0" baseline="0" noProof="0" dirty="0">
                <a:ln>
                  <a:noFill/>
                </a:ln>
                <a:solidFill>
                  <a:srgbClr val="03001E"/>
                </a:solidFill>
                <a:effectLst/>
                <a:uLnTx/>
                <a:uFillTx/>
                <a:latin typeface="Arial Nova Cond Light"/>
                <a:ea typeface="+mn-ea"/>
                <a:cs typeface="+mn-cs"/>
              </a:rPr>
              <a:t>Hud og slimhinder</a:t>
            </a:r>
          </a:p>
        </p:txBody>
      </p:sp>
      <p:sp>
        <p:nvSpPr>
          <p:cNvPr id="122" name="Rektangel 121">
            <a:extLst>
              <a:ext uri="{FF2B5EF4-FFF2-40B4-BE49-F238E27FC236}">
                <a16:creationId xmlns:a16="http://schemas.microsoft.com/office/drawing/2014/main" id="{76DA5323-99E4-480C-A510-ADD642B6A7DB}"/>
              </a:ext>
            </a:extLst>
          </p:cNvPr>
          <p:cNvSpPr/>
          <p:nvPr/>
        </p:nvSpPr>
        <p:spPr>
          <a:xfrm>
            <a:off x="7438117" y="2992346"/>
            <a:ext cx="896969" cy="244096"/>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Problemer med kirurgisk sår</a:t>
            </a:r>
          </a:p>
        </p:txBody>
      </p:sp>
      <p:sp>
        <p:nvSpPr>
          <p:cNvPr id="128" name="Rektangel 127">
            <a:extLst>
              <a:ext uri="{FF2B5EF4-FFF2-40B4-BE49-F238E27FC236}">
                <a16:creationId xmlns:a16="http://schemas.microsoft.com/office/drawing/2014/main" id="{083B6BB2-AF01-4B32-B2A2-6A113279EC39}"/>
              </a:ext>
            </a:extLst>
          </p:cNvPr>
          <p:cNvSpPr/>
          <p:nvPr/>
        </p:nvSpPr>
        <p:spPr>
          <a:xfrm>
            <a:off x="7438117" y="3963666"/>
            <a:ext cx="896969" cy="246914"/>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Problemer med arterielt sår</a:t>
            </a:r>
          </a:p>
        </p:txBody>
      </p:sp>
      <p:sp>
        <p:nvSpPr>
          <p:cNvPr id="129" name="Rektangel 128">
            <a:extLst>
              <a:ext uri="{FF2B5EF4-FFF2-40B4-BE49-F238E27FC236}">
                <a16:creationId xmlns:a16="http://schemas.microsoft.com/office/drawing/2014/main" id="{7F0B7550-D3E2-45E9-9004-C081487019B6}"/>
              </a:ext>
            </a:extLst>
          </p:cNvPr>
          <p:cNvSpPr/>
          <p:nvPr/>
        </p:nvSpPr>
        <p:spPr>
          <a:xfrm>
            <a:off x="7438117" y="4211106"/>
            <a:ext cx="896969" cy="269913"/>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Problemer med venøst sår</a:t>
            </a:r>
          </a:p>
        </p:txBody>
      </p:sp>
      <p:sp>
        <p:nvSpPr>
          <p:cNvPr id="130" name="Rektangel 129">
            <a:extLst>
              <a:ext uri="{FF2B5EF4-FFF2-40B4-BE49-F238E27FC236}">
                <a16:creationId xmlns:a16="http://schemas.microsoft.com/office/drawing/2014/main" id="{0FCE20A8-0A14-49F7-B6FD-38C19F0902B5}"/>
              </a:ext>
            </a:extLst>
          </p:cNvPr>
          <p:cNvSpPr/>
          <p:nvPr/>
        </p:nvSpPr>
        <p:spPr>
          <a:xfrm>
            <a:off x="7438117" y="4481279"/>
            <a:ext cx="896969" cy="277032"/>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Problemer med blandingssår</a:t>
            </a:r>
          </a:p>
        </p:txBody>
      </p:sp>
      <p:sp>
        <p:nvSpPr>
          <p:cNvPr id="131" name="Rektangel 130">
            <a:extLst>
              <a:ext uri="{FF2B5EF4-FFF2-40B4-BE49-F238E27FC236}">
                <a16:creationId xmlns:a16="http://schemas.microsoft.com/office/drawing/2014/main" id="{31927FDD-1F8A-4395-9B8B-5D161263C170}"/>
              </a:ext>
            </a:extLst>
          </p:cNvPr>
          <p:cNvSpPr/>
          <p:nvPr/>
        </p:nvSpPr>
        <p:spPr>
          <a:xfrm>
            <a:off x="7438117" y="4756408"/>
            <a:ext cx="896969" cy="277032"/>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Problemer med traumesår</a:t>
            </a:r>
          </a:p>
        </p:txBody>
      </p:sp>
      <p:sp>
        <p:nvSpPr>
          <p:cNvPr id="132" name="Rektangel 131">
            <a:extLst>
              <a:ext uri="{FF2B5EF4-FFF2-40B4-BE49-F238E27FC236}">
                <a16:creationId xmlns:a16="http://schemas.microsoft.com/office/drawing/2014/main" id="{0C4EC93B-4390-4E84-84ED-BFBD2B90187D}"/>
              </a:ext>
            </a:extLst>
          </p:cNvPr>
          <p:cNvSpPr/>
          <p:nvPr/>
        </p:nvSpPr>
        <p:spPr>
          <a:xfrm>
            <a:off x="7438117" y="5031718"/>
            <a:ext cx="896969" cy="248081"/>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675" b="0" i="0" u="none" strike="noStrike" kern="1200" cap="none" spc="0" normalizeH="0" baseline="0" noProof="0" dirty="0">
                <a:ln>
                  <a:noFill/>
                </a:ln>
                <a:solidFill>
                  <a:srgbClr val="03001E"/>
                </a:solidFill>
                <a:effectLst/>
                <a:uLnTx/>
                <a:uFillTx/>
                <a:latin typeface="Arial Nova Cond Light"/>
                <a:ea typeface="+mn-ea"/>
                <a:cs typeface="+mn-cs"/>
              </a:rPr>
              <a:t>Andre problemer med hud og slimhinder</a:t>
            </a:r>
          </a:p>
        </p:txBody>
      </p:sp>
      <p:sp>
        <p:nvSpPr>
          <p:cNvPr id="42" name="Tekstfelt 41">
            <a:extLst>
              <a:ext uri="{FF2B5EF4-FFF2-40B4-BE49-F238E27FC236}">
                <a16:creationId xmlns:a16="http://schemas.microsoft.com/office/drawing/2014/main" id="{460D1187-D102-422B-8BFA-4C51FE0D12C4}"/>
              </a:ext>
            </a:extLst>
          </p:cNvPr>
          <p:cNvSpPr txBox="1"/>
          <p:nvPr/>
        </p:nvSpPr>
        <p:spPr>
          <a:xfrm>
            <a:off x="8498526" y="2321313"/>
            <a:ext cx="896968" cy="156453"/>
          </a:xfrm>
          <a:prstGeom prst="rect">
            <a:avLst/>
          </a:prstGeom>
          <a:solidFill>
            <a:srgbClr val="D8B8F5"/>
          </a:solidFill>
          <a:ln>
            <a:solidFill>
              <a:schemeClr val="tx1"/>
            </a:solidFill>
          </a:ln>
        </p:spPr>
        <p:txBody>
          <a:bodyPr wrap="square" lIns="27000" tIns="0" rIns="27000" bIns="0" rtlCol="0" anchor="ctr" anchorCtr="0">
            <a:spAutoFit/>
          </a:bodyP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03001E"/>
                </a:solidFill>
                <a:effectLst/>
                <a:uLnTx/>
                <a:uFillTx/>
                <a:latin typeface="Arial Nova Cond Light"/>
                <a:ea typeface="+mn-ea"/>
                <a:cs typeface="+mn-cs"/>
              </a:rPr>
              <a:t>Hjemmepleje</a:t>
            </a:r>
          </a:p>
        </p:txBody>
      </p:sp>
      <p:sp>
        <p:nvSpPr>
          <p:cNvPr id="153" name="Rektangel 152">
            <a:extLst>
              <a:ext uri="{FF2B5EF4-FFF2-40B4-BE49-F238E27FC236}">
                <a16:creationId xmlns:a16="http://schemas.microsoft.com/office/drawing/2014/main" id="{E93F7780-7B2B-4864-8EFC-8F4692C3E109}"/>
              </a:ext>
            </a:extLst>
          </p:cNvPr>
          <p:cNvSpPr/>
          <p:nvPr/>
        </p:nvSpPr>
        <p:spPr>
          <a:xfrm>
            <a:off x="8693312" y="3004496"/>
            <a:ext cx="896969" cy="282654"/>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750" b="0" i="0" u="none" strike="noStrike" kern="1200" cap="none" spc="0" normalizeH="0" baseline="0" noProof="0" dirty="0">
                <a:ln>
                  <a:noFill/>
                </a:ln>
                <a:solidFill>
                  <a:srgbClr val="03001E"/>
                </a:solidFill>
                <a:effectLst/>
                <a:uLnTx/>
                <a:uFillTx/>
                <a:latin typeface="Arial Nova Cond Light"/>
                <a:ea typeface="+mn-ea"/>
                <a:cs typeface="+mn-cs"/>
              </a:rPr>
              <a:t>Varetage egen sundhed</a:t>
            </a:r>
          </a:p>
        </p:txBody>
      </p:sp>
      <p:sp>
        <p:nvSpPr>
          <p:cNvPr id="145" name="Rektangel 144">
            <a:extLst>
              <a:ext uri="{FF2B5EF4-FFF2-40B4-BE49-F238E27FC236}">
                <a16:creationId xmlns:a16="http://schemas.microsoft.com/office/drawing/2014/main" id="{6A52840F-B6DE-43C9-B11D-ED5E1FA38E86}"/>
              </a:ext>
            </a:extLst>
          </p:cNvPr>
          <p:cNvSpPr/>
          <p:nvPr/>
        </p:nvSpPr>
        <p:spPr>
          <a:xfrm>
            <a:off x="8498526" y="2721407"/>
            <a:ext cx="896969" cy="282654"/>
          </a:xfrm>
          <a:prstGeom prst="rect">
            <a:avLst/>
          </a:prstGeom>
          <a:solidFill>
            <a:srgbClr val="D8B8F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825" b="1" i="0" u="none" strike="noStrike" kern="1200" cap="none" spc="0" normalizeH="0" baseline="0" noProof="0" dirty="0">
                <a:ln>
                  <a:noFill/>
                </a:ln>
                <a:solidFill>
                  <a:srgbClr val="03001E"/>
                </a:solidFill>
                <a:effectLst/>
                <a:uLnTx/>
                <a:uFillTx/>
                <a:latin typeface="Arial Nova Cond Light"/>
                <a:ea typeface="+mn-ea"/>
                <a:cs typeface="+mn-cs"/>
              </a:rPr>
              <a:t>Egenomsorg</a:t>
            </a:r>
          </a:p>
        </p:txBody>
      </p:sp>
      <p:sp>
        <p:nvSpPr>
          <p:cNvPr id="178" name="Tekstfelt 177">
            <a:extLst>
              <a:ext uri="{FF2B5EF4-FFF2-40B4-BE49-F238E27FC236}">
                <a16:creationId xmlns:a16="http://schemas.microsoft.com/office/drawing/2014/main" id="{702B4B26-8F93-4741-BC46-575D7442DB5E}"/>
              </a:ext>
            </a:extLst>
          </p:cNvPr>
          <p:cNvSpPr txBox="1"/>
          <p:nvPr/>
        </p:nvSpPr>
        <p:spPr>
          <a:xfrm>
            <a:off x="2199419" y="2237186"/>
            <a:ext cx="508152" cy="324512"/>
          </a:xfrm>
          <a:prstGeom prst="rect">
            <a:avLst/>
          </a:prstGeom>
          <a:noFill/>
        </p:spPr>
        <p:txBody>
          <a:bodyPr wrap="non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03001E"/>
                </a:solidFill>
                <a:effectLst/>
                <a:uLnTx/>
                <a:uFillTx/>
                <a:latin typeface="Arial Nova Cond Light"/>
                <a:ea typeface="+mn-ea"/>
                <a:cs typeface="+mn-cs"/>
              </a:rPr>
              <a:t>Funktions-</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03001E"/>
                </a:solidFill>
                <a:effectLst/>
                <a:uLnTx/>
                <a:uFillTx/>
                <a:latin typeface="Arial Nova Cond Light"/>
                <a:ea typeface="+mn-ea"/>
                <a:cs typeface="+mn-cs"/>
              </a:rPr>
              <a:t>områder</a:t>
            </a:r>
          </a:p>
        </p:txBody>
      </p:sp>
      <p:sp>
        <p:nvSpPr>
          <p:cNvPr id="182" name="Tekstfelt 181">
            <a:extLst>
              <a:ext uri="{FF2B5EF4-FFF2-40B4-BE49-F238E27FC236}">
                <a16:creationId xmlns:a16="http://schemas.microsoft.com/office/drawing/2014/main" id="{0D65D045-BD69-4F89-9C38-505204BC02FC}"/>
              </a:ext>
            </a:extLst>
          </p:cNvPr>
          <p:cNvSpPr txBox="1"/>
          <p:nvPr/>
        </p:nvSpPr>
        <p:spPr>
          <a:xfrm>
            <a:off x="2199420" y="2724696"/>
            <a:ext cx="391133" cy="324512"/>
          </a:xfrm>
          <a:prstGeom prst="rect">
            <a:avLst/>
          </a:prstGeom>
          <a:noFill/>
        </p:spPr>
        <p:txBody>
          <a:bodyPr wrap="non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03001E"/>
                </a:solidFill>
                <a:effectLst/>
                <a:uLnTx/>
                <a:uFillTx/>
                <a:latin typeface="Arial Nova Cond Light"/>
                <a:ea typeface="+mn-ea"/>
                <a:cs typeface="+mn-cs"/>
              </a:rPr>
              <a:t>Fælles  </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03001E"/>
                </a:solidFill>
                <a:effectLst/>
                <a:uLnTx/>
                <a:uFillTx/>
                <a:latin typeface="Arial Nova Cond Light"/>
                <a:ea typeface="+mn-ea"/>
                <a:cs typeface="+mn-cs"/>
              </a:rPr>
              <a:t>tilstande</a:t>
            </a:r>
          </a:p>
        </p:txBody>
      </p:sp>
      <p:sp>
        <p:nvSpPr>
          <p:cNvPr id="5" name="Taleboble: rektangel med afrundede hjørner 4">
            <a:extLst>
              <a:ext uri="{FF2B5EF4-FFF2-40B4-BE49-F238E27FC236}">
                <a16:creationId xmlns:a16="http://schemas.microsoft.com/office/drawing/2014/main" id="{A9802FD9-C1ED-7674-C611-9A3EE50352E3}"/>
              </a:ext>
            </a:extLst>
          </p:cNvPr>
          <p:cNvSpPr/>
          <p:nvPr/>
        </p:nvSpPr>
        <p:spPr>
          <a:xfrm>
            <a:off x="9727741" y="1759123"/>
            <a:ext cx="886452" cy="524369"/>
          </a:xfrm>
          <a:prstGeom prst="wedgeRoundRectCallout">
            <a:avLst>
              <a:gd name="adj1" fmla="val -72410"/>
              <a:gd name="adj2" fmla="val 66029"/>
              <a:gd name="adj3" fmla="val 16667"/>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900" b="0" i="0" u="none" strike="noStrike" kern="1200" cap="none" spc="0" normalizeH="0" baseline="0" noProof="0" dirty="0">
                <a:ln>
                  <a:noFill/>
                </a:ln>
                <a:solidFill>
                  <a:srgbClr val="996633"/>
                </a:solidFill>
                <a:effectLst/>
                <a:uLnTx/>
                <a:uFillTx/>
                <a:latin typeface="Arial Nova Cond Light"/>
                <a:ea typeface="+mn-ea"/>
                <a:cs typeface="+mn-cs"/>
              </a:rPr>
              <a:t>Hvorfor ikke blot en tilstand?</a:t>
            </a:r>
          </a:p>
        </p:txBody>
      </p:sp>
      <p:sp>
        <p:nvSpPr>
          <p:cNvPr id="32" name="Pladsholder til slidenummer 2">
            <a:extLst>
              <a:ext uri="{FF2B5EF4-FFF2-40B4-BE49-F238E27FC236}">
                <a16:creationId xmlns:a16="http://schemas.microsoft.com/office/drawing/2014/main" id="{E0D9E0FE-C058-4488-B610-174E0F9A1CA1}"/>
              </a:ext>
            </a:extLst>
          </p:cNvPr>
          <p:cNvSpPr>
            <a:spLocks noGrp="1"/>
          </p:cNvSpPr>
          <p:nvPr>
            <p:ph type="sldNum" sz="quarter" idx="12"/>
          </p:nvPr>
        </p:nvSpPr>
        <p:spPr>
          <a:xfrm>
            <a:off x="9373354" y="6048001"/>
            <a:ext cx="502484" cy="438620"/>
          </a:xfrm>
        </p:spPr>
        <p:txBody>
          <a:bodyPr/>
          <a:lstStyle/>
          <a:p>
            <a:pPr marL="0" marR="0" lvl="0" indent="0" algn="r" defTabSz="914400" rtl="0" eaLnBrk="1" fontAlgn="auto" latinLnBrk="0" hangingPunct="1">
              <a:lnSpc>
                <a:spcPct val="100000"/>
              </a:lnSpc>
              <a:spcBef>
                <a:spcPct val="0"/>
              </a:spcBef>
              <a:spcAft>
                <a:spcPts val="0"/>
              </a:spcAft>
              <a:buClrTx/>
              <a:buSzTx/>
              <a:buFontTx/>
              <a:buNone/>
              <a:tabLst/>
              <a:defRPr/>
            </a:pPr>
            <a:fld id="{45D37B1E-C366-494F-A587-962AD9AABC83}" type="slidenum">
              <a:rPr kumimoji="0" lang="en-GB" sz="1000" b="0" i="0" u="none" strike="noStrike" kern="1200" cap="none" spc="0" normalizeH="0" baseline="0" noProof="0" smtClean="0">
                <a:ln>
                  <a:noFill/>
                </a:ln>
                <a:solidFill>
                  <a:srgbClr val="03001E"/>
                </a:solidFill>
                <a:effectLst/>
                <a:uLnTx/>
                <a:uFillTx/>
                <a:latin typeface="Arial Nova Cond Light"/>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29</a:t>
            </a:fld>
            <a:endParaRPr kumimoji="0" lang="en-GB" sz="1000" b="0" i="0" u="none" strike="noStrike" kern="1200" cap="none" spc="0" normalizeH="0" baseline="0" noProof="0" dirty="0">
              <a:ln>
                <a:noFill/>
              </a:ln>
              <a:solidFill>
                <a:srgbClr val="03001E"/>
              </a:solidFill>
              <a:effectLst/>
              <a:uLnTx/>
              <a:uFillTx/>
              <a:latin typeface="Arial Nova Cond Light"/>
              <a:ea typeface="+mn-ea"/>
              <a:cs typeface="+mn-cs"/>
            </a:endParaRPr>
          </a:p>
        </p:txBody>
      </p:sp>
    </p:spTree>
    <p:extLst>
      <p:ext uri="{BB962C8B-B14F-4D97-AF65-F5344CB8AC3E}">
        <p14:creationId xmlns:p14="http://schemas.microsoft.com/office/powerpoint/2010/main" val="4176439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BC414C66-C227-E467-FBB7-DF22EB822940}"/>
              </a:ext>
            </a:extLst>
          </p:cNvPr>
          <p:cNvPicPr>
            <a:picLocks noChangeAspect="1"/>
          </p:cNvPicPr>
          <p:nvPr/>
        </p:nvPicPr>
        <p:blipFill>
          <a:blip r:embed="rId3">
            <a:alphaModFix amt="35000"/>
          </a:blip>
          <a:stretch>
            <a:fillRect/>
          </a:stretch>
        </p:blipFill>
        <p:spPr>
          <a:xfrm>
            <a:off x="0" y="0"/>
            <a:ext cx="12192000" cy="6858000"/>
          </a:xfrm>
          <a:prstGeom prst="rect">
            <a:avLst/>
          </a:prstGeom>
          <a:solidFill>
            <a:srgbClr val="FFFFFF">
              <a:shade val="85000"/>
            </a:srgbClr>
          </a:solidFill>
          <a:ln w="88900" cap="sq">
            <a:solidFill>
              <a:srgbClr val="FFFFFF"/>
            </a:solidFill>
            <a:miter lim="800000"/>
          </a:ln>
          <a:effectLst>
            <a:glow rad="63500">
              <a:schemeClr val="accent1">
                <a:satMod val="175000"/>
                <a:alpha val="40000"/>
              </a:schemeClr>
            </a:glow>
            <a:outerShdw blurRad="50800" dist="38100" dir="2700000" algn="tl" rotWithShape="0">
              <a:prstClr val="black">
                <a:alpha val="40000"/>
              </a:prstClr>
            </a:outerShdw>
          </a:effectLst>
        </p:spPr>
      </p:pic>
      <p:sp>
        <p:nvSpPr>
          <p:cNvPr id="2" name="Titel 1">
            <a:extLst>
              <a:ext uri="{FF2B5EF4-FFF2-40B4-BE49-F238E27FC236}">
                <a16:creationId xmlns:a16="http://schemas.microsoft.com/office/drawing/2014/main" id="{FC0EADEF-9F3D-4EDB-81BD-1163AA0AB203}"/>
              </a:ext>
            </a:extLst>
          </p:cNvPr>
          <p:cNvSpPr>
            <a:spLocks noGrp="1"/>
          </p:cNvSpPr>
          <p:nvPr>
            <p:ph type="title"/>
          </p:nvPr>
        </p:nvSpPr>
        <p:spPr>
          <a:xfrm>
            <a:off x="647696" y="566060"/>
            <a:ext cx="10896607" cy="406092"/>
          </a:xfrm>
        </p:spPr>
        <p:txBody>
          <a:bodyPr>
            <a:normAutofit/>
          </a:bodyPr>
          <a:lstStyle/>
          <a:p>
            <a:pPr algn="ctr"/>
            <a:r>
              <a:rPr lang="da-DK" sz="4000" b="1" dirty="0"/>
              <a:t>Program - eftermiddag</a:t>
            </a:r>
          </a:p>
        </p:txBody>
      </p:sp>
      <p:sp>
        <p:nvSpPr>
          <p:cNvPr id="4" name="Tekstfelt 3">
            <a:extLst>
              <a:ext uri="{FF2B5EF4-FFF2-40B4-BE49-F238E27FC236}">
                <a16:creationId xmlns:a16="http://schemas.microsoft.com/office/drawing/2014/main" id="{A6FEDB7A-EE7D-419E-AB89-689AD0F6E81D}"/>
              </a:ext>
            </a:extLst>
          </p:cNvPr>
          <p:cNvSpPr txBox="1"/>
          <p:nvPr/>
        </p:nvSpPr>
        <p:spPr>
          <a:xfrm>
            <a:off x="-86498" y="1674136"/>
            <a:ext cx="12603892" cy="4165243"/>
          </a:xfrm>
          <a:prstGeom prst="rect">
            <a:avLst/>
          </a:prstGeom>
          <a:noFill/>
        </p:spPr>
        <p:txBody>
          <a:bodyPr wrap="square" rtlCol="0">
            <a:spAutoFit/>
          </a:bodyPr>
          <a:lstStyle/>
          <a:p>
            <a:pPr defTabSz="914400">
              <a:lnSpc>
                <a:spcPct val="150000"/>
              </a:lnSpc>
              <a:spcAft>
                <a:spcPts val="800"/>
              </a:spcAft>
            </a:pPr>
            <a:r>
              <a:rPr lang="da-DK" sz="3200" b="1" dirty="0">
                <a:latin typeface="Trebuchet MS" panose="020B0603020202020204" pitchFamily="34" charset="0"/>
              </a:rPr>
              <a:t>Kl. 12.30 – 13.15 FSIII data i FLIS</a:t>
            </a:r>
          </a:p>
          <a:p>
            <a:pPr defTabSz="914400">
              <a:lnSpc>
                <a:spcPct val="150000"/>
              </a:lnSpc>
            </a:pPr>
            <a:r>
              <a:rPr lang="da-DK" sz="3200" b="1" dirty="0">
                <a:latin typeface="Trebuchet MS" panose="020B0603020202020204" pitchFamily="34" charset="0"/>
              </a:rPr>
              <a:t>Kl. 13.15 – 14.00 Sparring og vidensdeling – grupper</a:t>
            </a:r>
          </a:p>
          <a:p>
            <a:pPr algn="ctr" defTabSz="914400">
              <a:lnSpc>
                <a:spcPct val="150000"/>
              </a:lnSpc>
            </a:pPr>
            <a:r>
              <a:rPr lang="da-DK" sz="3200" b="1" dirty="0">
                <a:latin typeface="Trebuchet MS" panose="020B0603020202020204" pitchFamily="34" charset="0"/>
              </a:rPr>
              <a:t>PAUSE</a:t>
            </a:r>
          </a:p>
          <a:p>
            <a:pPr defTabSz="914400">
              <a:lnSpc>
                <a:spcPct val="150000"/>
              </a:lnSpc>
            </a:pPr>
            <a:r>
              <a:rPr lang="da-DK" sz="3200" b="1" dirty="0">
                <a:latin typeface="Trebuchet MS" panose="020B0603020202020204" pitchFamily="34" charset="0"/>
              </a:rPr>
              <a:t>Kl. 14.15 – 14.45 Kommuneoplæg – forenkling af dokumentation</a:t>
            </a:r>
          </a:p>
          <a:p>
            <a:pPr defTabSz="914400">
              <a:lnSpc>
                <a:spcPct val="150000"/>
              </a:lnSpc>
            </a:pPr>
            <a:r>
              <a:rPr lang="da-DK" sz="3200" b="1" dirty="0">
                <a:latin typeface="Trebuchet MS" panose="020B0603020202020204" pitchFamily="34" charset="0"/>
              </a:rPr>
              <a:t>Kl. 14.45 – 15.00 Opsamling og tak for i dag</a:t>
            </a:r>
          </a:p>
          <a:p>
            <a:endParaRPr lang="da-DK" dirty="0">
              <a:latin typeface="Trebuchet MS" panose="020B0603020202020204" pitchFamily="34" charset="0"/>
            </a:endParaRPr>
          </a:p>
        </p:txBody>
      </p:sp>
    </p:spTree>
    <p:extLst>
      <p:ext uri="{BB962C8B-B14F-4D97-AF65-F5344CB8AC3E}">
        <p14:creationId xmlns:p14="http://schemas.microsoft.com/office/powerpoint/2010/main" val="1446930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1A3DB2BE-875E-468E-9AE4-C85EDEC5BD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all" spc="0" normalizeH="0" baseline="0" noProof="0" dirty="0">
              <a:ln>
                <a:noFill/>
              </a:ln>
              <a:solidFill>
                <a:srgbClr val="003B7A"/>
              </a:solidFill>
              <a:effectLst/>
              <a:uLnTx/>
              <a:uFillTx/>
              <a:latin typeface="Arial" panose="020B0604020202020204"/>
              <a:ea typeface="+mn-ea"/>
              <a:cs typeface="+mn-cs"/>
            </a:endParaRPr>
          </a:p>
        </p:txBody>
      </p:sp>
      <p:sp>
        <p:nvSpPr>
          <p:cNvPr id="3" name="Pladsholder til sidefod 2">
            <a:extLst>
              <a:ext uri="{FF2B5EF4-FFF2-40B4-BE49-F238E27FC236}">
                <a16:creationId xmlns:a16="http://schemas.microsoft.com/office/drawing/2014/main" id="{7592301F-7038-4686-9BC2-03994174B6A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all" spc="0" normalizeH="0" baseline="0" noProof="0" dirty="0">
              <a:ln>
                <a:noFill/>
              </a:ln>
              <a:solidFill>
                <a:srgbClr val="003B7A"/>
              </a:solidFill>
              <a:effectLst/>
              <a:uLnTx/>
              <a:uFillTx/>
              <a:latin typeface="Arial" panose="020B0604020202020204"/>
              <a:ea typeface="+mn-ea"/>
              <a:cs typeface="+mn-cs"/>
            </a:endParaRPr>
          </a:p>
        </p:txBody>
      </p:sp>
      <p:sp>
        <p:nvSpPr>
          <p:cNvPr id="4" name="Titel 3">
            <a:extLst>
              <a:ext uri="{FF2B5EF4-FFF2-40B4-BE49-F238E27FC236}">
                <a16:creationId xmlns:a16="http://schemas.microsoft.com/office/drawing/2014/main" id="{D409FC1A-262E-4E17-9E85-3F0AB6FCAD0F}"/>
              </a:ext>
            </a:extLst>
          </p:cNvPr>
          <p:cNvSpPr>
            <a:spLocks noGrp="1"/>
          </p:cNvSpPr>
          <p:nvPr>
            <p:ph type="title"/>
          </p:nvPr>
        </p:nvSpPr>
        <p:spPr>
          <a:xfrm>
            <a:off x="2179550" y="168267"/>
            <a:ext cx="7892553" cy="691190"/>
          </a:xfrm>
          <a:ln>
            <a:noFill/>
          </a:ln>
        </p:spPr>
        <p:txBody>
          <a:bodyPr/>
          <a:lstStyle/>
          <a:p>
            <a:r>
              <a:rPr lang="da-DK" dirty="0"/>
              <a:t>FSIII skal </a:t>
            </a:r>
            <a:r>
              <a:rPr lang="da-DK" sz="3600" i="1" dirty="0"/>
              <a:t>minimere fritekst  </a:t>
            </a:r>
            <a:br>
              <a:rPr lang="da-DK" dirty="0"/>
            </a:br>
            <a:endParaRPr lang="da-DK" sz="2000" i="1" dirty="0"/>
          </a:p>
        </p:txBody>
      </p:sp>
      <p:pic>
        <p:nvPicPr>
          <p:cNvPr id="1026" name="Picture 2" descr="Transparent papir A4 10 hvid">
            <a:extLst>
              <a:ext uri="{FF2B5EF4-FFF2-40B4-BE49-F238E27FC236}">
                <a16:creationId xmlns:a16="http://schemas.microsoft.com/office/drawing/2014/main" id="{F4FFD11C-2E45-4561-8D6C-86DE17D937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601"/>
          <a:stretch/>
        </p:blipFill>
        <p:spPr bwMode="auto">
          <a:xfrm>
            <a:off x="971342" y="1817673"/>
            <a:ext cx="3984140" cy="4372278"/>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1AB9725A-7A19-4F9A-BF59-2762A9188C2A}"/>
              </a:ext>
            </a:extLst>
          </p:cNvPr>
          <p:cNvSpPr txBox="1"/>
          <p:nvPr/>
        </p:nvSpPr>
        <p:spPr>
          <a:xfrm rot="480000">
            <a:off x="2486238" y="2385352"/>
            <a:ext cx="1731524" cy="243191"/>
          </a:xfrm>
          <a:prstGeom prst="rect">
            <a:avLst/>
          </a:prstGeom>
          <a:noFill/>
        </p:spPr>
        <p:txBody>
          <a:bodyPr wrap="squar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003B7A"/>
                </a:solidFill>
                <a:effectLst/>
                <a:uLnTx/>
                <a:uFillTx/>
                <a:latin typeface="Arial" panose="020B0604020202020204"/>
                <a:ea typeface="+mn-ea"/>
                <a:cs typeface="+mn-cs"/>
              </a:rPr>
              <a:t>Fru Hansen</a:t>
            </a:r>
          </a:p>
        </p:txBody>
      </p:sp>
      <p:sp>
        <p:nvSpPr>
          <p:cNvPr id="6" name="Tekstfelt 5">
            <a:extLst>
              <a:ext uri="{FF2B5EF4-FFF2-40B4-BE49-F238E27FC236}">
                <a16:creationId xmlns:a16="http://schemas.microsoft.com/office/drawing/2014/main" id="{EE0CFBB8-F4DA-4095-8336-858DDE129568}"/>
              </a:ext>
            </a:extLst>
          </p:cNvPr>
          <p:cNvSpPr txBox="1"/>
          <p:nvPr/>
        </p:nvSpPr>
        <p:spPr>
          <a:xfrm rot="480000">
            <a:off x="2075395" y="2694124"/>
            <a:ext cx="2062263" cy="2389821"/>
          </a:xfrm>
          <a:prstGeom prst="rect">
            <a:avLst/>
          </a:prstGeom>
          <a:noFill/>
        </p:spPr>
        <p:txBody>
          <a:bodyPr wrap="squar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3B7A"/>
                </a:solidFill>
                <a:effectLst/>
                <a:uLnTx/>
                <a:uFillTx/>
                <a:latin typeface="Arial" panose="020B0604020202020204"/>
                <a:ea typeface="+mn-ea"/>
                <a:cs typeface="+mn-cs"/>
              </a:rPr>
              <a:t>Fru Hansens pårørende har henvendt sig til kommunen på grund af fald i hjemmet. Fru Hansen har været indlagt, og det vurderes, at der er behov for hjælp i hjemmet. Der er behov for hjælpemidler [rollator), og træning i regi af servicelovens § 86, stk. 2. Dertil er der behov for en sygeplejefaglig indsats, da hun har sår på skinnebenet. </a:t>
            </a:r>
          </a:p>
          <a:p>
            <a:pPr marL="0" marR="0" lvl="0" indent="0" algn="l" defTabSz="914400" rtl="0" eaLnBrk="1" fontAlgn="auto" latinLnBrk="0" hangingPunct="1">
              <a:lnSpc>
                <a:spcPct val="104000"/>
              </a:lnSpc>
              <a:spcBef>
                <a:spcPts val="0"/>
              </a:spcBef>
              <a:spcAft>
                <a:spcPts val="0"/>
              </a:spcAft>
              <a:buClrTx/>
              <a:buSzTx/>
              <a:buFontTx/>
              <a:buNone/>
              <a:tabLst/>
              <a:defRPr/>
            </a:pPr>
            <a:endParaRPr kumimoji="0" lang="da-DK" sz="1000" b="0" i="0" u="none" strike="noStrike" kern="1200" cap="none" spc="0" normalizeH="0" baseline="0" noProof="0" dirty="0">
              <a:ln>
                <a:noFill/>
              </a:ln>
              <a:solidFill>
                <a:srgbClr val="003B7A"/>
              </a:solidFill>
              <a:effectLst/>
              <a:uLnTx/>
              <a:uFillTx/>
              <a:latin typeface="Arial" panose="020B0604020202020204"/>
              <a:ea typeface="+mn-ea"/>
              <a:cs typeface="+mn-cs"/>
            </a:endParaRP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3B7A"/>
                </a:solidFill>
                <a:effectLst/>
                <a:uLnTx/>
                <a:uFillTx/>
                <a:latin typeface="Arial" panose="020B0604020202020204"/>
                <a:ea typeface="+mn-ea"/>
                <a:cs typeface="+mn-cs"/>
              </a:rPr>
              <a:t>Jeg har været i hjemmet i dag, og datter vil også gerne have, at der er hjælp til rengøring. </a:t>
            </a:r>
          </a:p>
        </p:txBody>
      </p:sp>
      <mc:AlternateContent xmlns:mc="http://schemas.openxmlformats.org/markup-compatibility/2006" xmlns:p14="http://schemas.microsoft.com/office/powerpoint/2010/main">
        <mc:Choice Requires="p14">
          <p:contentPart p14:bwMode="auto" r:id="rId4">
            <p14:nvContentPartPr>
              <p14:cNvPr id="23" name="Håndskrift 22">
                <a:extLst>
                  <a:ext uri="{FF2B5EF4-FFF2-40B4-BE49-F238E27FC236}">
                    <a16:creationId xmlns:a16="http://schemas.microsoft.com/office/drawing/2014/main" id="{FE0E2499-63F2-42E0-AD9D-0CD54229739D}"/>
                  </a:ext>
                </a:extLst>
              </p14:cNvPr>
              <p14:cNvContentPartPr/>
              <p14:nvPr/>
            </p14:nvContentPartPr>
            <p14:xfrm>
              <a:off x="9038760" y="2028495"/>
              <a:ext cx="360" cy="360"/>
            </p14:xfrm>
          </p:contentPart>
        </mc:Choice>
        <mc:Fallback xmlns="">
          <p:pic>
            <p:nvPicPr>
              <p:cNvPr id="23" name="Håndskrift 22">
                <a:extLst>
                  <a:ext uri="{FF2B5EF4-FFF2-40B4-BE49-F238E27FC236}">
                    <a16:creationId xmlns:a16="http://schemas.microsoft.com/office/drawing/2014/main" id="{FE0E2499-63F2-42E0-AD9D-0CD54229739D}"/>
                  </a:ext>
                </a:extLst>
              </p:cNvPr>
              <p:cNvPicPr/>
              <p:nvPr/>
            </p:nvPicPr>
            <p:blipFill>
              <a:blip r:embed="rId5"/>
              <a:stretch>
                <a:fillRect/>
              </a:stretch>
            </p:blipFill>
            <p:spPr>
              <a:xfrm>
                <a:off x="9030120" y="201949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4" name="Håndskrift 23">
                <a:extLst>
                  <a:ext uri="{FF2B5EF4-FFF2-40B4-BE49-F238E27FC236}">
                    <a16:creationId xmlns:a16="http://schemas.microsoft.com/office/drawing/2014/main" id="{C013200E-8623-4BE0-8A5A-CBC5B86E0D18}"/>
                  </a:ext>
                </a:extLst>
              </p14:cNvPr>
              <p14:cNvContentPartPr/>
              <p14:nvPr/>
            </p14:nvContentPartPr>
            <p14:xfrm>
              <a:off x="8229120" y="1257015"/>
              <a:ext cx="360" cy="360"/>
            </p14:xfrm>
          </p:contentPart>
        </mc:Choice>
        <mc:Fallback xmlns="">
          <p:pic>
            <p:nvPicPr>
              <p:cNvPr id="24" name="Håndskrift 23">
                <a:extLst>
                  <a:ext uri="{FF2B5EF4-FFF2-40B4-BE49-F238E27FC236}">
                    <a16:creationId xmlns:a16="http://schemas.microsoft.com/office/drawing/2014/main" id="{C013200E-8623-4BE0-8A5A-CBC5B86E0D18}"/>
                  </a:ext>
                </a:extLst>
              </p:cNvPr>
              <p:cNvPicPr/>
              <p:nvPr/>
            </p:nvPicPr>
            <p:blipFill>
              <a:blip r:embed="rId5"/>
              <a:stretch>
                <a:fillRect/>
              </a:stretch>
            </p:blipFill>
            <p:spPr>
              <a:xfrm>
                <a:off x="8220480" y="12480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5" name="Håndskrift 24">
                <a:extLst>
                  <a:ext uri="{FF2B5EF4-FFF2-40B4-BE49-F238E27FC236}">
                    <a16:creationId xmlns:a16="http://schemas.microsoft.com/office/drawing/2014/main" id="{DA413019-1DF3-489F-B65F-15380CA3AA7F}"/>
                  </a:ext>
                </a:extLst>
              </p14:cNvPr>
              <p14:cNvContentPartPr/>
              <p14:nvPr/>
            </p14:nvContentPartPr>
            <p14:xfrm>
              <a:off x="7324080" y="1457175"/>
              <a:ext cx="360" cy="360"/>
            </p14:xfrm>
          </p:contentPart>
        </mc:Choice>
        <mc:Fallback xmlns="">
          <p:pic>
            <p:nvPicPr>
              <p:cNvPr id="25" name="Håndskrift 24">
                <a:extLst>
                  <a:ext uri="{FF2B5EF4-FFF2-40B4-BE49-F238E27FC236}">
                    <a16:creationId xmlns:a16="http://schemas.microsoft.com/office/drawing/2014/main" id="{DA413019-1DF3-489F-B65F-15380CA3AA7F}"/>
                  </a:ext>
                </a:extLst>
              </p:cNvPr>
              <p:cNvPicPr/>
              <p:nvPr/>
            </p:nvPicPr>
            <p:blipFill>
              <a:blip r:embed="rId5"/>
              <a:stretch>
                <a:fillRect/>
              </a:stretch>
            </p:blipFill>
            <p:spPr>
              <a:xfrm>
                <a:off x="7315440" y="14481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6" name="Håndskrift 25">
                <a:extLst>
                  <a:ext uri="{FF2B5EF4-FFF2-40B4-BE49-F238E27FC236}">
                    <a16:creationId xmlns:a16="http://schemas.microsoft.com/office/drawing/2014/main" id="{BAEA8735-4A0E-4974-ACAB-503F641E3339}"/>
                  </a:ext>
                </a:extLst>
              </p14:cNvPr>
              <p14:cNvContentPartPr/>
              <p14:nvPr/>
            </p14:nvContentPartPr>
            <p14:xfrm>
              <a:off x="7933920" y="1561935"/>
              <a:ext cx="360" cy="360"/>
            </p14:xfrm>
          </p:contentPart>
        </mc:Choice>
        <mc:Fallback xmlns="">
          <p:pic>
            <p:nvPicPr>
              <p:cNvPr id="26" name="Håndskrift 25">
                <a:extLst>
                  <a:ext uri="{FF2B5EF4-FFF2-40B4-BE49-F238E27FC236}">
                    <a16:creationId xmlns:a16="http://schemas.microsoft.com/office/drawing/2014/main" id="{BAEA8735-4A0E-4974-ACAB-503F641E3339}"/>
                  </a:ext>
                </a:extLst>
              </p:cNvPr>
              <p:cNvPicPr/>
              <p:nvPr/>
            </p:nvPicPr>
            <p:blipFill>
              <a:blip r:embed="rId5"/>
              <a:stretch>
                <a:fillRect/>
              </a:stretch>
            </p:blipFill>
            <p:spPr>
              <a:xfrm>
                <a:off x="7925280" y="1552935"/>
                <a:ext cx="18000" cy="18000"/>
              </a:xfrm>
              <a:prstGeom prst="rect">
                <a:avLst/>
              </a:prstGeom>
            </p:spPr>
          </p:pic>
        </mc:Fallback>
      </mc:AlternateContent>
      <p:pic>
        <p:nvPicPr>
          <p:cNvPr id="34" name="Billede 33">
            <a:extLst>
              <a:ext uri="{FF2B5EF4-FFF2-40B4-BE49-F238E27FC236}">
                <a16:creationId xmlns:a16="http://schemas.microsoft.com/office/drawing/2014/main" id="{64E68F2D-0C7D-491B-AD08-CB51C104A60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25312" y="2027147"/>
            <a:ext cx="5697935" cy="3953331"/>
          </a:xfrm>
          <a:prstGeom prst="rect">
            <a:avLst/>
          </a:prstGeom>
          <a:ln>
            <a:solidFill>
              <a:schemeClr val="tx2"/>
            </a:solidFill>
          </a:ln>
        </p:spPr>
      </p:pic>
      <p:grpSp>
        <p:nvGrpSpPr>
          <p:cNvPr id="35" name="Gruppe 34">
            <a:extLst>
              <a:ext uri="{FF2B5EF4-FFF2-40B4-BE49-F238E27FC236}">
                <a16:creationId xmlns:a16="http://schemas.microsoft.com/office/drawing/2014/main" id="{68529184-A33E-4497-9A1F-66016F64A136}"/>
              </a:ext>
            </a:extLst>
          </p:cNvPr>
          <p:cNvGrpSpPr/>
          <p:nvPr/>
        </p:nvGrpSpPr>
        <p:grpSpPr>
          <a:xfrm>
            <a:off x="5619750" y="2122547"/>
            <a:ext cx="5603498" cy="3678178"/>
            <a:chOff x="3413760" y="522802"/>
            <a:chExt cx="6736080" cy="4981981"/>
          </a:xfrm>
        </p:grpSpPr>
        <p:pic>
          <p:nvPicPr>
            <p:cNvPr id="36" name="Billede 35">
              <a:extLst>
                <a:ext uri="{FF2B5EF4-FFF2-40B4-BE49-F238E27FC236}">
                  <a16:creationId xmlns:a16="http://schemas.microsoft.com/office/drawing/2014/main" id="{316B7A4A-E9A5-4656-8E34-573F235E49E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429000" y="522803"/>
              <a:ext cx="6712770" cy="138171"/>
            </a:xfrm>
            <a:prstGeom prst="rect">
              <a:avLst/>
            </a:prstGeom>
          </p:spPr>
        </p:pic>
        <p:sp>
          <p:nvSpPr>
            <p:cNvPr id="37" name="Rektangel 36">
              <a:extLst>
                <a:ext uri="{FF2B5EF4-FFF2-40B4-BE49-F238E27FC236}">
                  <a16:creationId xmlns:a16="http://schemas.microsoft.com/office/drawing/2014/main" id="{6E7073D3-2DA5-4A90-A7AD-8ACC4E45F4EC}"/>
                </a:ext>
              </a:extLst>
            </p:cNvPr>
            <p:cNvSpPr/>
            <p:nvPr/>
          </p:nvSpPr>
          <p:spPr>
            <a:xfrm>
              <a:off x="3413760" y="522802"/>
              <a:ext cx="6736080" cy="4981981"/>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003B7A"/>
                </a:solidFill>
                <a:effectLst/>
                <a:uLnTx/>
                <a:uFillTx/>
                <a:latin typeface="Arial" panose="020B0604020202020204"/>
                <a:ea typeface="+mn-ea"/>
                <a:cs typeface="+mn-cs"/>
              </a:endParaRPr>
            </a:p>
          </p:txBody>
        </p:sp>
      </p:grpSp>
      <p:sp>
        <p:nvSpPr>
          <p:cNvPr id="38" name="Rektangel 37">
            <a:extLst>
              <a:ext uri="{FF2B5EF4-FFF2-40B4-BE49-F238E27FC236}">
                <a16:creationId xmlns:a16="http://schemas.microsoft.com/office/drawing/2014/main" id="{8354CB2F-FAC1-4449-954E-A788A6682267}"/>
              </a:ext>
            </a:extLst>
          </p:cNvPr>
          <p:cNvSpPr/>
          <p:nvPr/>
        </p:nvSpPr>
        <p:spPr>
          <a:xfrm>
            <a:off x="5632427" y="2224558"/>
            <a:ext cx="5502298" cy="3576167"/>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a:ln>
                <a:noFill/>
              </a:ln>
              <a:solidFill>
                <a:srgbClr val="003B7A"/>
              </a:solidFill>
              <a:effectLst/>
              <a:uLnTx/>
              <a:uFillTx/>
              <a:latin typeface="Arial" panose="020B0604020202020204"/>
              <a:ea typeface="+mn-ea"/>
              <a:cs typeface="+mn-cs"/>
            </a:endParaRPr>
          </a:p>
        </p:txBody>
      </p:sp>
      <p:sp>
        <p:nvSpPr>
          <p:cNvPr id="39" name="Afrundet rektangel 1">
            <a:extLst>
              <a:ext uri="{FF2B5EF4-FFF2-40B4-BE49-F238E27FC236}">
                <a16:creationId xmlns:a16="http://schemas.microsoft.com/office/drawing/2014/main" id="{E93F5E8B-EFD2-40B3-B128-103EE6A68191}"/>
              </a:ext>
            </a:extLst>
          </p:cNvPr>
          <p:cNvSpPr/>
          <p:nvPr/>
        </p:nvSpPr>
        <p:spPr>
          <a:xfrm>
            <a:off x="5679905" y="2253220"/>
            <a:ext cx="961310" cy="488839"/>
          </a:xfrm>
          <a:prstGeom prst="round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46937"/>
                </a:solidFill>
                <a:effectLst/>
                <a:uLnTx/>
                <a:uFillTx/>
                <a:latin typeface="Arial" panose="020B0604020202020204"/>
                <a:ea typeface="+mn-ea"/>
                <a:cs typeface="+mn-cs"/>
              </a:rPr>
              <a:t>Henvisning</a:t>
            </a:r>
          </a:p>
        </p:txBody>
      </p:sp>
      <p:sp>
        <p:nvSpPr>
          <p:cNvPr id="41" name="Afrundet rektangel 30">
            <a:extLst>
              <a:ext uri="{FF2B5EF4-FFF2-40B4-BE49-F238E27FC236}">
                <a16:creationId xmlns:a16="http://schemas.microsoft.com/office/drawing/2014/main" id="{10B99BE5-3D5A-4BFB-86BA-C08891CEBADB}"/>
              </a:ext>
            </a:extLst>
          </p:cNvPr>
          <p:cNvSpPr/>
          <p:nvPr/>
        </p:nvSpPr>
        <p:spPr>
          <a:xfrm>
            <a:off x="5696957" y="3408828"/>
            <a:ext cx="866776" cy="488839"/>
          </a:xfrm>
          <a:prstGeom prst="round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46937"/>
                </a:solidFill>
                <a:effectLst/>
                <a:uLnTx/>
                <a:uFillTx/>
                <a:latin typeface="Arial" panose="020B0604020202020204"/>
                <a:ea typeface="+mn-ea"/>
                <a:cs typeface="+mn-cs"/>
              </a:rPr>
              <a:t>Indsats</a:t>
            </a:r>
          </a:p>
        </p:txBody>
      </p:sp>
      <p:sp>
        <p:nvSpPr>
          <p:cNvPr id="42" name="Afrundet rektangel 31">
            <a:extLst>
              <a:ext uri="{FF2B5EF4-FFF2-40B4-BE49-F238E27FC236}">
                <a16:creationId xmlns:a16="http://schemas.microsoft.com/office/drawing/2014/main" id="{C33F8E7C-7327-4761-8F17-4B65244A9643}"/>
              </a:ext>
            </a:extLst>
          </p:cNvPr>
          <p:cNvSpPr/>
          <p:nvPr/>
        </p:nvSpPr>
        <p:spPr>
          <a:xfrm>
            <a:off x="5707224" y="3961636"/>
            <a:ext cx="866776" cy="488839"/>
          </a:xfrm>
          <a:prstGeom prst="round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46937"/>
                </a:solidFill>
                <a:effectLst/>
                <a:uLnTx/>
                <a:uFillTx/>
                <a:latin typeface="Arial" panose="020B0604020202020204"/>
                <a:ea typeface="+mn-ea"/>
                <a:cs typeface="+mn-cs"/>
              </a:rPr>
              <a:t>Faglig vurdering</a:t>
            </a:r>
          </a:p>
        </p:txBody>
      </p:sp>
      <p:sp>
        <p:nvSpPr>
          <p:cNvPr id="43" name="Afrundet rektangel 32">
            <a:extLst>
              <a:ext uri="{FF2B5EF4-FFF2-40B4-BE49-F238E27FC236}">
                <a16:creationId xmlns:a16="http://schemas.microsoft.com/office/drawing/2014/main" id="{8D763E3D-A4F7-4E44-93A5-80838EB7616A}"/>
              </a:ext>
            </a:extLst>
          </p:cNvPr>
          <p:cNvSpPr/>
          <p:nvPr/>
        </p:nvSpPr>
        <p:spPr>
          <a:xfrm>
            <a:off x="5707224" y="4588355"/>
            <a:ext cx="866776" cy="488839"/>
          </a:xfrm>
          <a:prstGeom prst="round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46937"/>
                </a:solidFill>
                <a:effectLst/>
                <a:uLnTx/>
                <a:uFillTx/>
                <a:latin typeface="Arial" panose="020B0604020202020204"/>
                <a:ea typeface="+mn-ea"/>
                <a:cs typeface="+mn-cs"/>
              </a:rPr>
              <a:t>Stamdata</a:t>
            </a:r>
          </a:p>
        </p:txBody>
      </p:sp>
      <p:sp>
        <p:nvSpPr>
          <p:cNvPr id="44" name="Afrundet rektangel 33">
            <a:extLst>
              <a:ext uri="{FF2B5EF4-FFF2-40B4-BE49-F238E27FC236}">
                <a16:creationId xmlns:a16="http://schemas.microsoft.com/office/drawing/2014/main" id="{A6456A7B-575B-4489-AC45-B430094AE568}"/>
              </a:ext>
            </a:extLst>
          </p:cNvPr>
          <p:cNvSpPr/>
          <p:nvPr/>
        </p:nvSpPr>
        <p:spPr>
          <a:xfrm>
            <a:off x="5707224" y="5157343"/>
            <a:ext cx="866776" cy="488839"/>
          </a:xfrm>
          <a:prstGeom prst="round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46937"/>
                </a:solidFill>
                <a:effectLst/>
                <a:uLnTx/>
                <a:uFillTx/>
                <a:latin typeface="Arial" panose="020B0604020202020204"/>
                <a:ea typeface="+mn-ea"/>
                <a:cs typeface="+mn-cs"/>
              </a:rPr>
              <a:t>Kalender</a:t>
            </a:r>
          </a:p>
        </p:txBody>
      </p:sp>
      <p:sp>
        <p:nvSpPr>
          <p:cNvPr id="46" name="Rektangel 45">
            <a:extLst>
              <a:ext uri="{FF2B5EF4-FFF2-40B4-BE49-F238E27FC236}">
                <a16:creationId xmlns:a16="http://schemas.microsoft.com/office/drawing/2014/main" id="{34B7BCC6-99A4-40FC-AC4A-E3018D130553}"/>
              </a:ext>
            </a:extLst>
          </p:cNvPr>
          <p:cNvSpPr/>
          <p:nvPr/>
        </p:nvSpPr>
        <p:spPr>
          <a:xfrm>
            <a:off x="6855121" y="2306740"/>
            <a:ext cx="3988781" cy="938878"/>
          </a:xfrm>
          <a:prstGeom prst="rect">
            <a:avLst/>
          </a:prstGeom>
          <a:solidFill>
            <a:schemeClr val="accent2">
              <a:lumMod val="20000"/>
              <a:lumOff val="80000"/>
            </a:schemeClr>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1" i="0" u="none" strike="noStrike" kern="1200" cap="none" spc="0" normalizeH="0" baseline="0" noProof="0" dirty="0">
                <a:ln>
                  <a:noFill/>
                </a:ln>
                <a:solidFill>
                  <a:srgbClr val="015685"/>
                </a:solidFill>
                <a:effectLst/>
                <a:uLnTx/>
                <a:uFillTx/>
                <a:latin typeface="Arial" panose="020B0604020202020204"/>
                <a:ea typeface="+mn-ea"/>
                <a:cs typeface="+mn-cs"/>
              </a:rPr>
              <a:t>▼Henvisning:</a:t>
            </a:r>
          </a:p>
          <a:p>
            <a:pPr marL="0" marR="0" lvl="0" indent="0" algn="l" defTabSz="914400" rtl="0" eaLnBrk="1" fontAlgn="auto" latinLnBrk="0" hangingPunct="1">
              <a:lnSpc>
                <a:spcPct val="104000"/>
              </a:lnSpc>
              <a:spcBef>
                <a:spcPts val="0"/>
              </a:spcBef>
              <a:spcAft>
                <a:spcPts val="0"/>
              </a:spcAft>
              <a:buClrTx/>
              <a:buSzTx/>
              <a:buFontTx/>
              <a:buNone/>
              <a:tabLst/>
              <a:defRPr/>
            </a:pPr>
            <a:endParaRPr kumimoji="0" lang="da-DK" sz="1000" b="0" i="0" u="none" strike="noStrike" kern="1200" cap="none" spc="0" normalizeH="0" baseline="0" noProof="0" dirty="0">
              <a:ln>
                <a:noFill/>
              </a:ln>
              <a:solidFill>
                <a:srgbClr val="015685"/>
              </a:solidFill>
              <a:effectLst/>
              <a:uLnTx/>
              <a:uFillTx/>
              <a:latin typeface="Arial" panose="020B0604020202020204"/>
              <a:ea typeface="+mn-ea"/>
              <a:cs typeface="+mn-cs"/>
            </a:endParaRPr>
          </a:p>
        </p:txBody>
      </p:sp>
      <p:sp>
        <p:nvSpPr>
          <p:cNvPr id="48" name="Afrundet rektangel 1">
            <a:extLst>
              <a:ext uri="{FF2B5EF4-FFF2-40B4-BE49-F238E27FC236}">
                <a16:creationId xmlns:a16="http://schemas.microsoft.com/office/drawing/2014/main" id="{E5266850-E013-4537-8F02-6B9CC830C142}"/>
              </a:ext>
            </a:extLst>
          </p:cNvPr>
          <p:cNvSpPr/>
          <p:nvPr/>
        </p:nvSpPr>
        <p:spPr>
          <a:xfrm>
            <a:off x="5679905" y="2822277"/>
            <a:ext cx="961310" cy="488839"/>
          </a:xfrm>
          <a:prstGeom prst="round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46937"/>
                </a:solidFill>
                <a:effectLst/>
                <a:uLnTx/>
                <a:uFillTx/>
                <a:latin typeface="Arial" panose="020B0604020202020204"/>
                <a:ea typeface="+mn-ea"/>
                <a:cs typeface="+mn-cs"/>
              </a:rPr>
              <a:t>Tilstande</a:t>
            </a:r>
          </a:p>
        </p:txBody>
      </p:sp>
      <p:sp>
        <p:nvSpPr>
          <p:cNvPr id="49" name="Rektangel 48">
            <a:extLst>
              <a:ext uri="{FF2B5EF4-FFF2-40B4-BE49-F238E27FC236}">
                <a16:creationId xmlns:a16="http://schemas.microsoft.com/office/drawing/2014/main" id="{80D8926B-A93E-4B8D-A336-8A42A66E24A1}"/>
              </a:ext>
            </a:extLst>
          </p:cNvPr>
          <p:cNvSpPr/>
          <p:nvPr/>
        </p:nvSpPr>
        <p:spPr>
          <a:xfrm>
            <a:off x="7178361" y="2563705"/>
            <a:ext cx="1780877" cy="18515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15685"/>
                </a:solidFill>
                <a:effectLst/>
                <a:uLnTx/>
                <a:uFillTx/>
                <a:latin typeface="Arial" panose="020B0604020202020204"/>
                <a:ea typeface="+mn-ea"/>
                <a:cs typeface="+mn-cs"/>
              </a:rPr>
              <a:t>Borger</a:t>
            </a:r>
          </a:p>
        </p:txBody>
      </p:sp>
      <p:sp>
        <p:nvSpPr>
          <p:cNvPr id="50" name="Rektangel 49">
            <a:extLst>
              <a:ext uri="{FF2B5EF4-FFF2-40B4-BE49-F238E27FC236}">
                <a16:creationId xmlns:a16="http://schemas.microsoft.com/office/drawing/2014/main" id="{0B78CFE2-285C-4C84-8F42-A492DD1CB74F}"/>
              </a:ext>
            </a:extLst>
          </p:cNvPr>
          <p:cNvSpPr/>
          <p:nvPr/>
        </p:nvSpPr>
        <p:spPr>
          <a:xfrm>
            <a:off x="7028118" y="2584878"/>
            <a:ext cx="137566" cy="130483"/>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00B050"/>
              </a:solidFill>
              <a:effectLst/>
              <a:uLnTx/>
              <a:uFillTx/>
              <a:latin typeface="Arial" panose="020B0604020202020204"/>
              <a:ea typeface="+mn-ea"/>
              <a:cs typeface="+mn-cs"/>
            </a:endParaRPr>
          </a:p>
        </p:txBody>
      </p:sp>
      <p:sp>
        <p:nvSpPr>
          <p:cNvPr id="51" name="Rektangel 50">
            <a:extLst>
              <a:ext uri="{FF2B5EF4-FFF2-40B4-BE49-F238E27FC236}">
                <a16:creationId xmlns:a16="http://schemas.microsoft.com/office/drawing/2014/main" id="{48C8FE20-DBC7-4B40-BDD8-B2C352D7C671}"/>
              </a:ext>
            </a:extLst>
          </p:cNvPr>
          <p:cNvSpPr/>
          <p:nvPr/>
        </p:nvSpPr>
        <p:spPr>
          <a:xfrm>
            <a:off x="7178361" y="2782648"/>
            <a:ext cx="1780877" cy="18515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15685"/>
                </a:solidFill>
                <a:effectLst/>
                <a:uLnTx/>
                <a:uFillTx/>
                <a:latin typeface="Arial" panose="020B0604020202020204"/>
                <a:ea typeface="+mn-ea"/>
                <a:cs typeface="+mn-cs"/>
              </a:rPr>
              <a:t>Pårørende</a:t>
            </a:r>
          </a:p>
        </p:txBody>
      </p:sp>
      <p:sp>
        <p:nvSpPr>
          <p:cNvPr id="53" name="Rektangel 52">
            <a:extLst>
              <a:ext uri="{FF2B5EF4-FFF2-40B4-BE49-F238E27FC236}">
                <a16:creationId xmlns:a16="http://schemas.microsoft.com/office/drawing/2014/main" id="{64A15577-562A-4DBD-878A-8642F490EB78}"/>
              </a:ext>
            </a:extLst>
          </p:cNvPr>
          <p:cNvSpPr/>
          <p:nvPr/>
        </p:nvSpPr>
        <p:spPr>
          <a:xfrm>
            <a:off x="7178360" y="2962938"/>
            <a:ext cx="1780877" cy="18515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15685"/>
                </a:solidFill>
                <a:effectLst/>
                <a:uLnTx/>
                <a:uFillTx/>
                <a:latin typeface="Arial" panose="020B0604020202020204"/>
                <a:ea typeface="+mn-ea"/>
                <a:cs typeface="+mn-cs"/>
              </a:rPr>
              <a:t>Egen læge</a:t>
            </a:r>
          </a:p>
        </p:txBody>
      </p:sp>
      <p:sp>
        <p:nvSpPr>
          <p:cNvPr id="54" name="Rektangel 53">
            <a:extLst>
              <a:ext uri="{FF2B5EF4-FFF2-40B4-BE49-F238E27FC236}">
                <a16:creationId xmlns:a16="http://schemas.microsoft.com/office/drawing/2014/main" id="{B365DB8F-E32F-4DED-9FBA-6414620C4F1A}"/>
              </a:ext>
            </a:extLst>
          </p:cNvPr>
          <p:cNvSpPr/>
          <p:nvPr/>
        </p:nvSpPr>
        <p:spPr>
          <a:xfrm>
            <a:off x="7034456" y="2993499"/>
            <a:ext cx="137566" cy="130483"/>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00B050"/>
              </a:solidFill>
              <a:effectLst/>
              <a:uLnTx/>
              <a:uFillTx/>
              <a:latin typeface="Arial" panose="020B0604020202020204"/>
              <a:ea typeface="+mn-ea"/>
              <a:cs typeface="+mn-cs"/>
            </a:endParaRPr>
          </a:p>
        </p:txBody>
      </p:sp>
      <p:pic>
        <p:nvPicPr>
          <p:cNvPr id="55" name="Billede 54">
            <a:extLst>
              <a:ext uri="{FF2B5EF4-FFF2-40B4-BE49-F238E27FC236}">
                <a16:creationId xmlns:a16="http://schemas.microsoft.com/office/drawing/2014/main" id="{26FF3B18-074E-40E1-BEF9-3DCA5CE7CAD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455" t="6442" r="73769" b="75749"/>
          <a:stretch/>
        </p:blipFill>
        <p:spPr>
          <a:xfrm>
            <a:off x="7034456" y="2780835"/>
            <a:ext cx="137565" cy="130483"/>
          </a:xfrm>
          <a:prstGeom prst="rect">
            <a:avLst/>
          </a:prstGeom>
        </p:spPr>
      </p:pic>
      <p:sp>
        <p:nvSpPr>
          <p:cNvPr id="56" name="Rektangel 55">
            <a:extLst>
              <a:ext uri="{FF2B5EF4-FFF2-40B4-BE49-F238E27FC236}">
                <a16:creationId xmlns:a16="http://schemas.microsoft.com/office/drawing/2014/main" id="{2A9F0B63-EAC9-40A3-BFA6-61CD0AE5C5D2}"/>
              </a:ext>
            </a:extLst>
          </p:cNvPr>
          <p:cNvSpPr/>
          <p:nvPr/>
        </p:nvSpPr>
        <p:spPr>
          <a:xfrm>
            <a:off x="6849705" y="3365416"/>
            <a:ext cx="3988781" cy="938878"/>
          </a:xfrm>
          <a:prstGeom prst="rect">
            <a:avLst/>
          </a:prstGeom>
          <a:solidFill>
            <a:schemeClr val="accent2">
              <a:lumMod val="20000"/>
              <a:lumOff val="80000"/>
            </a:schemeClr>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1" i="0" u="none" strike="noStrike" kern="1200" cap="none" spc="0" normalizeH="0" baseline="0" noProof="0" dirty="0">
                <a:ln>
                  <a:noFill/>
                </a:ln>
                <a:solidFill>
                  <a:srgbClr val="015685"/>
                </a:solidFill>
                <a:effectLst/>
                <a:uLnTx/>
                <a:uFillTx/>
                <a:latin typeface="Arial" panose="020B0604020202020204"/>
                <a:ea typeface="+mn-ea"/>
                <a:cs typeface="+mn-cs"/>
              </a:rPr>
              <a:t>▼Tilstande:</a:t>
            </a:r>
          </a:p>
          <a:p>
            <a:pPr marL="0" marR="0" lvl="0" indent="0" algn="l" defTabSz="914400" rtl="0" eaLnBrk="1" fontAlgn="auto" latinLnBrk="0" hangingPunct="1">
              <a:lnSpc>
                <a:spcPct val="104000"/>
              </a:lnSpc>
              <a:spcBef>
                <a:spcPts val="0"/>
              </a:spcBef>
              <a:spcAft>
                <a:spcPts val="0"/>
              </a:spcAft>
              <a:buClrTx/>
              <a:buSzTx/>
              <a:buFontTx/>
              <a:buNone/>
              <a:tabLst/>
              <a:defRPr/>
            </a:pPr>
            <a:endParaRPr kumimoji="0" lang="da-DK" sz="1000" b="0" i="0" u="none" strike="noStrike" kern="1200" cap="none" spc="0" normalizeH="0" baseline="0" noProof="0" dirty="0">
              <a:ln>
                <a:noFill/>
              </a:ln>
              <a:solidFill>
                <a:srgbClr val="015685"/>
              </a:solidFill>
              <a:effectLst/>
              <a:uLnTx/>
              <a:uFillTx/>
              <a:latin typeface="Arial" panose="020B0604020202020204"/>
              <a:ea typeface="+mn-ea"/>
              <a:cs typeface="+mn-cs"/>
            </a:endParaRPr>
          </a:p>
        </p:txBody>
      </p:sp>
      <p:sp>
        <p:nvSpPr>
          <p:cNvPr id="57" name="Rektangel 56">
            <a:extLst>
              <a:ext uri="{FF2B5EF4-FFF2-40B4-BE49-F238E27FC236}">
                <a16:creationId xmlns:a16="http://schemas.microsoft.com/office/drawing/2014/main" id="{A06CBFC3-4BB0-426C-944E-77EC6ABBE485}"/>
              </a:ext>
            </a:extLst>
          </p:cNvPr>
          <p:cNvSpPr/>
          <p:nvPr/>
        </p:nvSpPr>
        <p:spPr>
          <a:xfrm>
            <a:off x="7316943" y="3700587"/>
            <a:ext cx="2152496" cy="13048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15685"/>
                </a:solidFill>
                <a:effectLst/>
                <a:uLnTx/>
                <a:uFillTx/>
                <a:latin typeface="Arial" panose="020B0604020202020204"/>
                <a:ea typeface="+mn-ea"/>
                <a:cs typeface="+mn-cs"/>
              </a:rPr>
              <a:t>Problemer med blandingssår</a:t>
            </a:r>
          </a:p>
        </p:txBody>
      </p:sp>
      <p:pic>
        <p:nvPicPr>
          <p:cNvPr id="59" name="Billede 58">
            <a:extLst>
              <a:ext uri="{FF2B5EF4-FFF2-40B4-BE49-F238E27FC236}">
                <a16:creationId xmlns:a16="http://schemas.microsoft.com/office/drawing/2014/main" id="{B91BE8E6-8A68-42AD-BB4D-CD0525FD871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455" t="6442" r="73769" b="75749"/>
          <a:stretch/>
        </p:blipFill>
        <p:spPr>
          <a:xfrm>
            <a:off x="7090856" y="3700587"/>
            <a:ext cx="137565" cy="130483"/>
          </a:xfrm>
          <a:prstGeom prst="rect">
            <a:avLst/>
          </a:prstGeom>
        </p:spPr>
      </p:pic>
      <p:sp>
        <p:nvSpPr>
          <p:cNvPr id="60" name="Rektangel 59">
            <a:extLst>
              <a:ext uri="{FF2B5EF4-FFF2-40B4-BE49-F238E27FC236}">
                <a16:creationId xmlns:a16="http://schemas.microsoft.com/office/drawing/2014/main" id="{820ECBB1-AF45-43B6-A007-A7AEE346BB02}"/>
              </a:ext>
            </a:extLst>
          </p:cNvPr>
          <p:cNvSpPr/>
          <p:nvPr/>
        </p:nvSpPr>
        <p:spPr>
          <a:xfrm>
            <a:off x="7345251" y="3959759"/>
            <a:ext cx="2152496" cy="13048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15685"/>
                </a:solidFill>
                <a:effectLst/>
                <a:uLnTx/>
                <a:uFillTx/>
                <a:latin typeface="Arial" panose="020B0604020202020204"/>
                <a:ea typeface="+mn-ea"/>
                <a:cs typeface="+mn-cs"/>
              </a:rPr>
              <a:t>xxx</a:t>
            </a:r>
          </a:p>
        </p:txBody>
      </p:sp>
      <p:sp>
        <p:nvSpPr>
          <p:cNvPr id="61" name="Rektangel 60">
            <a:extLst>
              <a:ext uri="{FF2B5EF4-FFF2-40B4-BE49-F238E27FC236}">
                <a16:creationId xmlns:a16="http://schemas.microsoft.com/office/drawing/2014/main" id="{AEA25BD4-1F1A-42E8-AA75-E040C7E29B30}"/>
              </a:ext>
            </a:extLst>
          </p:cNvPr>
          <p:cNvSpPr/>
          <p:nvPr/>
        </p:nvSpPr>
        <p:spPr>
          <a:xfrm>
            <a:off x="7090856" y="3993154"/>
            <a:ext cx="137566" cy="130483"/>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00B050"/>
              </a:solidFill>
              <a:effectLst/>
              <a:uLnTx/>
              <a:uFillTx/>
              <a:latin typeface="Arial" panose="020B0604020202020204"/>
              <a:ea typeface="+mn-ea"/>
              <a:cs typeface="+mn-cs"/>
            </a:endParaRPr>
          </a:p>
        </p:txBody>
      </p:sp>
      <p:sp>
        <p:nvSpPr>
          <p:cNvPr id="63" name="Rektangel 62">
            <a:extLst>
              <a:ext uri="{FF2B5EF4-FFF2-40B4-BE49-F238E27FC236}">
                <a16:creationId xmlns:a16="http://schemas.microsoft.com/office/drawing/2014/main" id="{D8E13FC8-A779-4026-A580-1A8254C25066}"/>
              </a:ext>
            </a:extLst>
          </p:cNvPr>
          <p:cNvSpPr/>
          <p:nvPr/>
        </p:nvSpPr>
        <p:spPr>
          <a:xfrm>
            <a:off x="6849704" y="4481455"/>
            <a:ext cx="3988781" cy="938878"/>
          </a:xfrm>
          <a:prstGeom prst="rect">
            <a:avLst/>
          </a:prstGeom>
          <a:solidFill>
            <a:schemeClr val="accent2">
              <a:lumMod val="20000"/>
              <a:lumOff val="80000"/>
            </a:schemeClr>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1" i="0" u="none" strike="noStrike" kern="1200" cap="none" spc="0" normalizeH="0" baseline="0" noProof="0" dirty="0">
                <a:ln>
                  <a:noFill/>
                </a:ln>
                <a:solidFill>
                  <a:srgbClr val="015685"/>
                </a:solidFill>
                <a:effectLst/>
                <a:uLnTx/>
                <a:uFillTx/>
                <a:latin typeface="Arial" panose="020B0604020202020204"/>
                <a:ea typeface="+mn-ea"/>
                <a:cs typeface="+mn-cs"/>
              </a:rPr>
              <a:t>▼Indsatser:</a:t>
            </a:r>
          </a:p>
          <a:p>
            <a:pPr marL="0" marR="0" lvl="0" indent="0" algn="l" defTabSz="914400" rtl="0" eaLnBrk="1" fontAlgn="auto" latinLnBrk="0" hangingPunct="1">
              <a:lnSpc>
                <a:spcPct val="104000"/>
              </a:lnSpc>
              <a:spcBef>
                <a:spcPts val="0"/>
              </a:spcBef>
              <a:spcAft>
                <a:spcPts val="0"/>
              </a:spcAft>
              <a:buClrTx/>
              <a:buSzTx/>
              <a:buFontTx/>
              <a:buNone/>
              <a:tabLst/>
              <a:defRPr/>
            </a:pPr>
            <a:endParaRPr kumimoji="0" lang="da-DK" sz="1000" b="0" i="0" u="none" strike="noStrike" kern="1200" cap="none" spc="0" normalizeH="0" baseline="0" noProof="0" dirty="0">
              <a:ln>
                <a:noFill/>
              </a:ln>
              <a:solidFill>
                <a:srgbClr val="015685"/>
              </a:solidFill>
              <a:effectLst/>
              <a:uLnTx/>
              <a:uFillTx/>
              <a:latin typeface="Arial" panose="020B0604020202020204"/>
              <a:ea typeface="+mn-ea"/>
              <a:cs typeface="+mn-cs"/>
            </a:endParaRPr>
          </a:p>
        </p:txBody>
      </p:sp>
      <p:sp>
        <p:nvSpPr>
          <p:cNvPr id="64" name="Rektangel 63">
            <a:extLst>
              <a:ext uri="{FF2B5EF4-FFF2-40B4-BE49-F238E27FC236}">
                <a16:creationId xmlns:a16="http://schemas.microsoft.com/office/drawing/2014/main" id="{EDAD7677-D28C-4542-A814-C2423D0790E1}"/>
              </a:ext>
            </a:extLst>
          </p:cNvPr>
          <p:cNvSpPr/>
          <p:nvPr/>
        </p:nvSpPr>
        <p:spPr>
          <a:xfrm>
            <a:off x="7316943" y="4768154"/>
            <a:ext cx="2152496" cy="13048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15685"/>
                </a:solidFill>
                <a:effectLst/>
                <a:uLnTx/>
                <a:uFillTx/>
                <a:latin typeface="Arial" panose="020B0604020202020204"/>
                <a:ea typeface="+mn-ea"/>
                <a:cs typeface="+mn-cs"/>
              </a:rPr>
              <a:t>Sårbehandling</a:t>
            </a:r>
          </a:p>
        </p:txBody>
      </p:sp>
      <p:pic>
        <p:nvPicPr>
          <p:cNvPr id="65" name="Billede 64">
            <a:extLst>
              <a:ext uri="{FF2B5EF4-FFF2-40B4-BE49-F238E27FC236}">
                <a16:creationId xmlns:a16="http://schemas.microsoft.com/office/drawing/2014/main" id="{221D0918-4187-4502-A916-4FD9EA24ADE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455" t="6442" r="73769" b="75749"/>
          <a:stretch/>
        </p:blipFill>
        <p:spPr>
          <a:xfrm>
            <a:off x="7132159" y="4767532"/>
            <a:ext cx="137565" cy="130483"/>
          </a:xfrm>
          <a:prstGeom prst="rect">
            <a:avLst/>
          </a:prstGeom>
        </p:spPr>
      </p:pic>
      <p:sp>
        <p:nvSpPr>
          <p:cNvPr id="66" name="Rektangel 65">
            <a:extLst>
              <a:ext uri="{FF2B5EF4-FFF2-40B4-BE49-F238E27FC236}">
                <a16:creationId xmlns:a16="http://schemas.microsoft.com/office/drawing/2014/main" id="{4E04471D-3B1A-4C65-B9F7-18C746E0E8F3}"/>
              </a:ext>
            </a:extLst>
          </p:cNvPr>
          <p:cNvSpPr/>
          <p:nvPr/>
        </p:nvSpPr>
        <p:spPr>
          <a:xfrm>
            <a:off x="7363169" y="5010556"/>
            <a:ext cx="2152496" cy="13048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15685"/>
                </a:solidFill>
                <a:effectLst/>
                <a:uLnTx/>
                <a:uFillTx/>
                <a:latin typeface="Arial" panose="020B0604020202020204"/>
                <a:ea typeface="+mn-ea"/>
                <a:cs typeface="+mn-cs"/>
              </a:rPr>
              <a:t>xxx</a:t>
            </a:r>
          </a:p>
        </p:txBody>
      </p:sp>
      <p:sp>
        <p:nvSpPr>
          <p:cNvPr id="67" name="Rektangel 66">
            <a:extLst>
              <a:ext uri="{FF2B5EF4-FFF2-40B4-BE49-F238E27FC236}">
                <a16:creationId xmlns:a16="http://schemas.microsoft.com/office/drawing/2014/main" id="{906D6191-1B77-4B1A-BB4D-628122668EAF}"/>
              </a:ext>
            </a:extLst>
          </p:cNvPr>
          <p:cNvSpPr/>
          <p:nvPr/>
        </p:nvSpPr>
        <p:spPr>
          <a:xfrm>
            <a:off x="7132158" y="5034641"/>
            <a:ext cx="137566" cy="130483"/>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00B05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346022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ktangel: afrundede hjørner 38">
            <a:extLst>
              <a:ext uri="{FF2B5EF4-FFF2-40B4-BE49-F238E27FC236}">
                <a16:creationId xmlns:a16="http://schemas.microsoft.com/office/drawing/2014/main" id="{14415081-EF7E-42F8-BF0A-ABACB6636650}"/>
              </a:ext>
            </a:extLst>
          </p:cNvPr>
          <p:cNvSpPr/>
          <p:nvPr/>
        </p:nvSpPr>
        <p:spPr>
          <a:xfrm>
            <a:off x="1908175" y="2042344"/>
            <a:ext cx="2996983" cy="4185450"/>
          </a:xfrm>
          <a:prstGeom prst="roundRect">
            <a:avLst/>
          </a:prstGeom>
          <a:noFill/>
          <a:ln w="952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Arial Nova Cond Light"/>
              <a:ea typeface="+mn-ea"/>
              <a:cs typeface="+mn-cs"/>
            </a:endParaRPr>
          </a:p>
        </p:txBody>
      </p:sp>
      <p:sp>
        <p:nvSpPr>
          <p:cNvPr id="38" name="Ligebenet trekant 37">
            <a:extLst>
              <a:ext uri="{FF2B5EF4-FFF2-40B4-BE49-F238E27FC236}">
                <a16:creationId xmlns:a16="http://schemas.microsoft.com/office/drawing/2014/main" id="{CDFE32CB-0A65-4BC5-978F-F6CE756D0FA5}"/>
              </a:ext>
            </a:extLst>
          </p:cNvPr>
          <p:cNvSpPr/>
          <p:nvPr/>
        </p:nvSpPr>
        <p:spPr>
          <a:xfrm rot="16351182">
            <a:off x="7320354" y="3759361"/>
            <a:ext cx="2442261" cy="2086653"/>
          </a:xfrm>
          <a:prstGeom prst="triangle">
            <a:avLst>
              <a:gd name="adj" fmla="val 64789"/>
            </a:avLst>
          </a:prstGeom>
          <a:solidFill>
            <a:schemeClr val="bg1">
              <a:lumMod val="85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Arial Nova Cond Light"/>
              <a:ea typeface="+mn-ea"/>
              <a:cs typeface="+mn-cs"/>
            </a:endParaRPr>
          </a:p>
        </p:txBody>
      </p:sp>
      <p:sp>
        <p:nvSpPr>
          <p:cNvPr id="2" name="Pladsholder til dato 1">
            <a:extLst>
              <a:ext uri="{FF2B5EF4-FFF2-40B4-BE49-F238E27FC236}">
                <a16:creationId xmlns:a16="http://schemas.microsoft.com/office/drawing/2014/main" id="{2489EF8E-C42F-4E74-9BF3-BBEC0E4AC5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3001E"/>
                </a:solidFill>
                <a:effectLst/>
                <a:uLnTx/>
                <a:uFillTx/>
                <a:latin typeface="Arial Nova Cond Light"/>
                <a:ea typeface="+mn-ea"/>
                <a:cs typeface="+mn-cs"/>
              </a:rPr>
              <a:t> </a:t>
            </a:r>
          </a:p>
        </p:txBody>
      </p:sp>
      <p:sp>
        <p:nvSpPr>
          <p:cNvPr id="3" name="Pladsholder til sidefod 2">
            <a:extLst>
              <a:ext uri="{FF2B5EF4-FFF2-40B4-BE49-F238E27FC236}">
                <a16:creationId xmlns:a16="http://schemas.microsoft.com/office/drawing/2014/main" id="{4B75EA3F-90E0-4521-9F16-B1EE8FC03A3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3001E"/>
              </a:solidFill>
              <a:effectLst/>
              <a:uLnTx/>
              <a:uFillTx/>
              <a:latin typeface="Arial Nova Cond Light"/>
              <a:ea typeface="+mn-ea"/>
              <a:cs typeface="+mn-cs"/>
            </a:endParaRPr>
          </a:p>
        </p:txBody>
      </p:sp>
      <p:sp>
        <p:nvSpPr>
          <p:cNvPr id="4" name="Titel 3">
            <a:extLst>
              <a:ext uri="{FF2B5EF4-FFF2-40B4-BE49-F238E27FC236}">
                <a16:creationId xmlns:a16="http://schemas.microsoft.com/office/drawing/2014/main" id="{539805E7-8F91-444E-A6F2-D2C7290D6707}"/>
              </a:ext>
            </a:extLst>
          </p:cNvPr>
          <p:cNvSpPr>
            <a:spLocks noGrp="1"/>
          </p:cNvSpPr>
          <p:nvPr>
            <p:ph type="title"/>
          </p:nvPr>
        </p:nvSpPr>
        <p:spPr>
          <a:xfrm>
            <a:off x="1363246" y="335918"/>
            <a:ext cx="10100559" cy="1255135"/>
          </a:xfrm>
          <a:ln>
            <a:noFill/>
          </a:ln>
        </p:spPr>
        <p:txBody>
          <a:bodyPr/>
          <a:lstStyle/>
          <a:p>
            <a:r>
              <a:rPr lang="da-DK" sz="2800" dirty="0"/>
              <a:t>FSIII skal </a:t>
            </a:r>
            <a:r>
              <a:rPr lang="da-DK" sz="2800" i="1" dirty="0"/>
              <a:t>strukturere en del af den lovgivningsbestemte dokumentation</a:t>
            </a:r>
            <a:endParaRPr lang="da-DK" sz="2800" dirty="0"/>
          </a:p>
        </p:txBody>
      </p:sp>
      <p:sp>
        <p:nvSpPr>
          <p:cNvPr id="13" name="Rektangel 12">
            <a:extLst>
              <a:ext uri="{FF2B5EF4-FFF2-40B4-BE49-F238E27FC236}">
                <a16:creationId xmlns:a16="http://schemas.microsoft.com/office/drawing/2014/main" id="{4EC17C57-92AE-4843-825B-BBEBF05D68D8}"/>
              </a:ext>
            </a:extLst>
          </p:cNvPr>
          <p:cNvSpPr/>
          <p:nvPr/>
        </p:nvSpPr>
        <p:spPr>
          <a:xfrm>
            <a:off x="2070260" y="2233654"/>
            <a:ext cx="2863926" cy="4238083"/>
          </a:xfrm>
          <a:prstGeom prst="rect">
            <a:avLst/>
          </a:prstGeom>
        </p:spPr>
        <p:txBody>
          <a:bodyPr wrap="square">
            <a:spAutoFit/>
          </a:bodyPr>
          <a:lstStyle/>
          <a:p>
            <a:pPr marL="0" marR="0" lvl="0" indent="0" algn="l" defTabSz="685800" rtl="0" eaLnBrk="1" fontAlgn="auto" latinLnBrk="0" hangingPunct="1">
              <a:lnSpc>
                <a:spcPct val="104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003B7A"/>
                </a:solidFill>
                <a:effectLst/>
                <a:uLnTx/>
                <a:uFillTx/>
                <a:latin typeface="Arial Nova Cond Light"/>
                <a:ea typeface="+mn-ea"/>
                <a:cs typeface="+mn-cs"/>
              </a:rPr>
              <a:t>EOJ bygges op omkring:</a:t>
            </a:r>
          </a:p>
          <a:p>
            <a:pPr marL="0" marR="0" lvl="0" indent="0" algn="l" defTabSz="6858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a:ln>
                <a:noFill/>
              </a:ln>
              <a:solidFill>
                <a:srgbClr val="003B7A"/>
              </a:solidFill>
              <a:effectLst/>
              <a:uLnTx/>
              <a:uFillTx/>
              <a:latin typeface="Arial Nova Cond Light"/>
              <a:ea typeface="+mn-ea"/>
              <a:cs typeface="+mn-cs"/>
            </a:endParaRPr>
          </a:p>
          <a:p>
            <a:pPr marL="0" marR="0" lvl="0" indent="0" algn="l" defTabSz="685800" rtl="0" eaLnBrk="1" fontAlgn="auto" latinLnBrk="0" hangingPunct="1">
              <a:lnSpc>
                <a:spcPct val="104000"/>
              </a:lnSpc>
              <a:spcBef>
                <a:spcPts val="0"/>
              </a:spcBef>
              <a:spcAft>
                <a:spcPts val="0"/>
              </a:spcAft>
              <a:buClrTx/>
              <a:buSzTx/>
              <a:buFontTx/>
              <a:buNone/>
              <a:tabLst/>
              <a:defRPr/>
            </a:pPr>
            <a:r>
              <a:rPr kumimoji="0" lang="da-DK" sz="1600" b="0" i="0" u="sng" strike="noStrike" kern="1200" cap="none" spc="0" normalizeH="0" baseline="0" noProof="0" dirty="0">
                <a:ln>
                  <a:noFill/>
                </a:ln>
                <a:solidFill>
                  <a:srgbClr val="003B7A"/>
                </a:solidFill>
                <a:effectLst/>
                <a:uLnTx/>
                <a:uFillTx/>
                <a:latin typeface="Arial Nova Cond Light"/>
                <a:ea typeface="+mn-ea"/>
                <a:cs typeface="+mn-cs"/>
              </a:rPr>
              <a:t>LOVGIVNING</a:t>
            </a:r>
          </a:p>
          <a:p>
            <a:pPr marL="0" marR="0" lvl="0" indent="0" algn="l" defTabSz="685800" rtl="0" eaLnBrk="1" fontAlgn="auto" latinLnBrk="0" hangingPunct="1">
              <a:lnSpc>
                <a:spcPct val="104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003B7A"/>
                </a:solidFill>
                <a:effectLst/>
                <a:uLnTx/>
                <a:uFillTx/>
                <a:latin typeface="Arial Nova Cond Light"/>
                <a:ea typeface="+mn-ea"/>
                <a:cs typeface="+mn-cs"/>
              </a:rPr>
              <a:t>Sundhedsloven </a:t>
            </a:r>
          </a:p>
          <a:p>
            <a:pPr marL="0" marR="0" lvl="0" indent="0" algn="l" defTabSz="685800" rtl="0" eaLnBrk="1" fontAlgn="auto" latinLnBrk="0" hangingPunct="1">
              <a:lnSpc>
                <a:spcPct val="104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003B7A"/>
                </a:solidFill>
                <a:effectLst/>
                <a:uLnTx/>
                <a:uFillTx/>
                <a:latin typeface="Arial Nova Cond Light"/>
                <a:ea typeface="+mn-ea"/>
                <a:cs typeface="+mn-cs"/>
              </a:rPr>
              <a:t>Serviceloven </a:t>
            </a:r>
          </a:p>
          <a:p>
            <a:pPr marL="0" marR="0" lvl="0" indent="0" algn="l" defTabSz="685800" rtl="0" eaLnBrk="1" fontAlgn="auto" latinLnBrk="0" hangingPunct="1">
              <a:lnSpc>
                <a:spcPct val="104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003B7A"/>
                </a:solidFill>
                <a:effectLst/>
                <a:uLnTx/>
                <a:uFillTx/>
                <a:latin typeface="Arial Nova Cond Light"/>
                <a:ea typeface="+mn-ea"/>
                <a:cs typeface="+mn-cs"/>
              </a:rPr>
              <a:t>Forvaltningsloven </a:t>
            </a:r>
          </a:p>
          <a:p>
            <a:pPr marL="0" marR="0" lvl="0" indent="0" algn="l" defTabSz="685800" rtl="0" eaLnBrk="1" fontAlgn="auto" latinLnBrk="0" hangingPunct="1">
              <a:lnSpc>
                <a:spcPct val="104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003B7A"/>
                </a:solidFill>
                <a:effectLst/>
                <a:uLnTx/>
                <a:uFillTx/>
                <a:latin typeface="Arial Nova Cond Light"/>
                <a:ea typeface="+mn-ea"/>
                <a:cs typeface="+mn-cs"/>
              </a:rPr>
              <a:t>Retssikkerhedsloven</a:t>
            </a:r>
          </a:p>
          <a:p>
            <a:pPr marL="0" marR="0" lvl="0" indent="0" algn="l" defTabSz="685800" rtl="0" eaLnBrk="1" fontAlgn="auto" latinLnBrk="0" hangingPunct="1">
              <a:lnSpc>
                <a:spcPct val="104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003B7A"/>
                </a:solidFill>
                <a:effectLst/>
                <a:uLnTx/>
                <a:uFillTx/>
                <a:latin typeface="Arial Nova Cond Light"/>
                <a:ea typeface="+mn-ea"/>
                <a:cs typeface="+mn-cs"/>
              </a:rPr>
              <a:t>Databeskyttelsesloven</a:t>
            </a:r>
          </a:p>
          <a:p>
            <a:pPr marL="0" marR="0" lvl="0" indent="0" algn="l" defTabSz="685800" rtl="0" eaLnBrk="1" fontAlgn="auto" latinLnBrk="0" hangingPunct="1">
              <a:lnSpc>
                <a:spcPct val="104000"/>
              </a:lnSpc>
              <a:spcBef>
                <a:spcPts val="0"/>
              </a:spcBef>
              <a:spcAft>
                <a:spcPts val="0"/>
              </a:spcAft>
              <a:buClrTx/>
              <a:buSzTx/>
              <a:buFontTx/>
              <a:buNone/>
              <a:tabLst/>
              <a:defRPr/>
            </a:pPr>
            <a:endParaRPr kumimoji="0" lang="da-DK" sz="1400" b="1" i="0" u="none" strike="noStrike" kern="1200" cap="none" spc="0" normalizeH="0" baseline="0" noProof="0" dirty="0">
              <a:ln>
                <a:noFill/>
              </a:ln>
              <a:solidFill>
                <a:srgbClr val="003B7A"/>
              </a:solidFill>
              <a:effectLst/>
              <a:uLnTx/>
              <a:uFillTx/>
              <a:latin typeface="Arial Nova Cond Light"/>
              <a:ea typeface="+mn-ea"/>
              <a:cs typeface="+mn-cs"/>
            </a:endParaRPr>
          </a:p>
          <a:p>
            <a:pPr marL="0" marR="0" lvl="0" indent="0" algn="l" defTabSz="685800" rtl="0" eaLnBrk="1" fontAlgn="auto" latinLnBrk="0" hangingPunct="1">
              <a:lnSpc>
                <a:spcPct val="104000"/>
              </a:lnSpc>
              <a:spcBef>
                <a:spcPts val="0"/>
              </a:spcBef>
              <a:spcAft>
                <a:spcPts val="0"/>
              </a:spcAft>
              <a:buClrTx/>
              <a:buSzTx/>
              <a:buFontTx/>
              <a:buNone/>
              <a:tabLst/>
              <a:defRPr/>
            </a:pPr>
            <a:r>
              <a:rPr kumimoji="0" lang="da-DK" sz="1600" b="0" i="0" u="sng" strike="noStrike" kern="1200" cap="none" spc="0" normalizeH="0" baseline="0" noProof="0" dirty="0">
                <a:ln>
                  <a:noFill/>
                </a:ln>
                <a:solidFill>
                  <a:srgbClr val="003B7A"/>
                </a:solidFill>
                <a:effectLst/>
                <a:uLnTx/>
                <a:uFillTx/>
                <a:latin typeface="Arial Nova Cond Light"/>
                <a:ea typeface="+mn-ea"/>
                <a:cs typeface="+mn-cs"/>
              </a:rPr>
              <a:t>ANDRE KRAV OG HENSYN</a:t>
            </a:r>
          </a:p>
          <a:p>
            <a:pPr marL="0" marR="0" lvl="0" indent="0" algn="l" defTabSz="685800" rtl="0" eaLnBrk="1" fontAlgn="auto" latinLnBrk="0" hangingPunct="1">
              <a:lnSpc>
                <a:spcPct val="104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003B7A"/>
                </a:solidFill>
                <a:effectLst/>
                <a:uLnTx/>
                <a:uFillTx/>
                <a:latin typeface="Arial Nova Cond Light"/>
                <a:ea typeface="+mn-ea"/>
                <a:cs typeface="+mn-cs"/>
              </a:rPr>
              <a:t>Ældretilsyn</a:t>
            </a:r>
          </a:p>
          <a:p>
            <a:pPr marL="0" marR="0" lvl="0" indent="0" algn="l" defTabSz="685800" rtl="0" eaLnBrk="1" fontAlgn="auto" latinLnBrk="0" hangingPunct="1">
              <a:lnSpc>
                <a:spcPct val="104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003B7A"/>
                </a:solidFill>
                <a:effectLst/>
                <a:uLnTx/>
                <a:uFillTx/>
                <a:latin typeface="Arial Nova Cond Light"/>
                <a:ea typeface="+mn-ea"/>
                <a:cs typeface="+mn-cs"/>
              </a:rPr>
              <a:t>Risikobaseret tilsyn</a:t>
            </a:r>
          </a:p>
          <a:p>
            <a:pPr marL="0" marR="0" lvl="0" indent="0" algn="l" defTabSz="685800" rtl="0" eaLnBrk="1" fontAlgn="auto" latinLnBrk="0" hangingPunct="1">
              <a:lnSpc>
                <a:spcPct val="104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003B7A"/>
                </a:solidFill>
                <a:effectLst/>
                <a:uLnTx/>
                <a:uFillTx/>
                <a:latin typeface="Arial Nova Cond Light"/>
                <a:ea typeface="+mn-ea"/>
                <a:cs typeface="+mn-cs"/>
              </a:rPr>
              <a:t>Arbejdspladsvurderinger</a:t>
            </a:r>
          </a:p>
          <a:p>
            <a:pPr marL="0" marR="0" lvl="0" indent="0" algn="l" defTabSz="685800" rtl="0" eaLnBrk="1" fontAlgn="auto" latinLnBrk="0" hangingPunct="1">
              <a:lnSpc>
                <a:spcPct val="104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003B7A"/>
                </a:solidFill>
                <a:effectLst/>
                <a:uLnTx/>
                <a:uFillTx/>
                <a:latin typeface="Arial Nova Cond Light"/>
                <a:ea typeface="+mn-ea"/>
                <a:cs typeface="+mn-cs"/>
              </a:rPr>
              <a:t>Brandtilsyn</a:t>
            </a:r>
          </a:p>
          <a:p>
            <a:pPr marL="0" marR="0" lvl="0" indent="0" algn="l" defTabSz="685800" rtl="0" eaLnBrk="1" fontAlgn="auto" latinLnBrk="0" hangingPunct="1">
              <a:lnSpc>
                <a:spcPct val="104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003B7A"/>
                </a:solidFill>
                <a:effectLst/>
                <a:uLnTx/>
                <a:uFillTx/>
                <a:latin typeface="Arial Nova Cond Light"/>
                <a:ea typeface="+mn-ea"/>
                <a:cs typeface="+mn-cs"/>
              </a:rPr>
              <a:t>Tryg Ældrepleje</a:t>
            </a:r>
          </a:p>
          <a:p>
            <a:pPr marL="0" marR="0" lvl="0" indent="0" algn="l" defTabSz="685800" rtl="0" eaLnBrk="1" fontAlgn="auto" latinLnBrk="0" hangingPunct="1">
              <a:lnSpc>
                <a:spcPct val="104000"/>
              </a:lnSpc>
              <a:spcBef>
                <a:spcPts val="0"/>
              </a:spcBef>
              <a:spcAft>
                <a:spcPts val="0"/>
              </a:spcAft>
              <a:buClrTx/>
              <a:buSzTx/>
              <a:buFontTx/>
              <a:buNone/>
              <a:tabLst/>
              <a:defRPr/>
            </a:pPr>
            <a:endParaRPr kumimoji="0" lang="da-DK" sz="1400" b="1" i="0" u="none" strike="noStrike" kern="1200" cap="none" spc="0" normalizeH="0" baseline="0" noProof="0" dirty="0">
              <a:ln>
                <a:noFill/>
              </a:ln>
              <a:solidFill>
                <a:srgbClr val="003B7A"/>
              </a:solidFill>
              <a:effectLst/>
              <a:uLnTx/>
              <a:uFillTx/>
              <a:latin typeface="Arial Nova Cond Light"/>
              <a:ea typeface="+mn-ea"/>
              <a:cs typeface="+mn-cs"/>
            </a:endParaRPr>
          </a:p>
          <a:p>
            <a:pPr marL="0" marR="0" lvl="0" indent="0" algn="l" defTabSz="685800" rtl="0" eaLnBrk="1" fontAlgn="auto" latinLnBrk="0" hangingPunct="1">
              <a:lnSpc>
                <a:spcPct val="104000"/>
              </a:lnSpc>
              <a:spcBef>
                <a:spcPts val="0"/>
              </a:spcBef>
              <a:spcAft>
                <a:spcPts val="0"/>
              </a:spcAft>
              <a:buClrTx/>
              <a:buSzTx/>
              <a:buFontTx/>
              <a:buNone/>
              <a:tabLst/>
              <a:defRPr/>
            </a:pPr>
            <a:endParaRPr kumimoji="0" lang="da-DK" sz="1400" b="1" i="0" u="none" strike="noStrike" kern="1200" cap="none" spc="0" normalizeH="0" baseline="0" noProof="0" dirty="0">
              <a:ln>
                <a:noFill/>
              </a:ln>
              <a:solidFill>
                <a:srgbClr val="003B7A"/>
              </a:solidFill>
              <a:effectLst/>
              <a:uLnTx/>
              <a:uFillTx/>
              <a:latin typeface="Arial Nova Cond Light"/>
              <a:ea typeface="+mn-ea"/>
              <a:cs typeface="+mn-cs"/>
            </a:endParaRPr>
          </a:p>
          <a:p>
            <a:pPr marL="0" marR="0" lvl="0" indent="0" algn="l" defTabSz="685800" rtl="0" eaLnBrk="1" fontAlgn="auto" latinLnBrk="0" hangingPunct="1">
              <a:lnSpc>
                <a:spcPct val="104000"/>
              </a:lnSpc>
              <a:spcBef>
                <a:spcPts val="0"/>
              </a:spcBef>
              <a:spcAft>
                <a:spcPts val="0"/>
              </a:spcAft>
              <a:buClrTx/>
              <a:buSzTx/>
              <a:buFontTx/>
              <a:buNone/>
              <a:tabLst/>
              <a:defRPr/>
            </a:pPr>
            <a:endParaRPr kumimoji="0" lang="da-DK" sz="1400" b="1" i="0" u="none" strike="noStrike" kern="1200" cap="none" spc="0" normalizeH="0" baseline="0" noProof="0" dirty="0">
              <a:ln>
                <a:noFill/>
              </a:ln>
              <a:solidFill>
                <a:srgbClr val="003B7A"/>
              </a:solidFill>
              <a:effectLst/>
              <a:uLnTx/>
              <a:uFillTx/>
              <a:latin typeface="Arial Nova Cond Light"/>
              <a:ea typeface="+mn-ea"/>
              <a:cs typeface="+mn-cs"/>
            </a:endParaRPr>
          </a:p>
        </p:txBody>
      </p:sp>
      <p:sp>
        <p:nvSpPr>
          <p:cNvPr id="18" name="Pladsholder til tekst 5">
            <a:extLst>
              <a:ext uri="{FF2B5EF4-FFF2-40B4-BE49-F238E27FC236}">
                <a16:creationId xmlns:a16="http://schemas.microsoft.com/office/drawing/2014/main" id="{04780B41-020E-4561-B94E-8958221F14F5}"/>
              </a:ext>
            </a:extLst>
          </p:cNvPr>
          <p:cNvSpPr txBox="1">
            <a:spLocks/>
          </p:cNvSpPr>
          <p:nvPr/>
        </p:nvSpPr>
        <p:spPr>
          <a:xfrm>
            <a:off x="5498812" y="1745619"/>
            <a:ext cx="4138674" cy="2778125"/>
          </a:xfrm>
          <a:prstGeom prst="rect">
            <a:avLst/>
          </a:prstGeom>
        </p:spPr>
        <p:txBody>
          <a:bodyPr vert="horz" lIns="0" tIns="0" rIns="1548000" bIns="0" rtlCol="0">
            <a:noAutofit/>
          </a:bodyPr>
          <a:lstStyle>
            <a:lvl1pPr marL="0" indent="0" algn="l" defTabSz="685800" rtl="0" eaLnBrk="1" latinLnBrk="0" hangingPunct="1">
              <a:lnSpc>
                <a:spcPct val="104000"/>
              </a:lnSpc>
              <a:spcBef>
                <a:spcPts val="0"/>
              </a:spcBef>
              <a:buFont typeface="Arial" panose="020B0604020202020204" pitchFamily="34" charset="0"/>
              <a:buChar char="​"/>
              <a:defRPr sz="1600" b="1" kern="1200">
                <a:solidFill>
                  <a:srgbClr val="003B7A"/>
                </a:solidFill>
                <a:latin typeface="+mn-lt"/>
                <a:ea typeface="+mn-ea"/>
                <a:cs typeface="+mn-cs"/>
              </a:defRPr>
            </a:lvl1pPr>
            <a:lvl2pPr marL="0" indent="0" algn="l" defTabSz="685800" rtl="0" eaLnBrk="1" latinLnBrk="0" hangingPunct="1">
              <a:lnSpc>
                <a:spcPct val="104000"/>
              </a:lnSpc>
              <a:spcBef>
                <a:spcPts val="0"/>
              </a:spcBef>
              <a:spcAft>
                <a:spcPts val="0"/>
              </a:spcAft>
              <a:buFont typeface="Arial" panose="020B0604020202020204" pitchFamily="34" charset="0"/>
              <a:buChar char="​"/>
              <a:defRPr sz="1600" kern="1200">
                <a:solidFill>
                  <a:srgbClr val="003B7A"/>
                </a:solidFill>
                <a:latin typeface="+mn-lt"/>
                <a:ea typeface="+mn-ea"/>
                <a:cs typeface="+mn-cs"/>
              </a:defRPr>
            </a:lvl2pPr>
            <a:lvl3pPr marL="180000" indent="-180000" algn="l" defTabSz="685800" rtl="0" eaLnBrk="1" latinLnBrk="0" hangingPunct="1">
              <a:lnSpc>
                <a:spcPct val="104000"/>
              </a:lnSpc>
              <a:spcBef>
                <a:spcPts val="0"/>
              </a:spcBef>
              <a:spcAft>
                <a:spcPts val="0"/>
              </a:spcAft>
              <a:buFont typeface="Arial" panose="020B0604020202020204" pitchFamily="34" charset="0"/>
              <a:buChar char="›"/>
              <a:defRPr sz="1600" kern="1200">
                <a:solidFill>
                  <a:srgbClr val="003B7A"/>
                </a:solidFill>
                <a:latin typeface="+mn-lt"/>
                <a:ea typeface="+mn-ea"/>
                <a:cs typeface="+mn-cs"/>
              </a:defRPr>
            </a:lvl3pPr>
            <a:lvl4pPr marL="360000" indent="-180000" algn="l" defTabSz="685800" rtl="0" eaLnBrk="1" latinLnBrk="0" hangingPunct="1">
              <a:lnSpc>
                <a:spcPct val="104000"/>
              </a:lnSpc>
              <a:spcBef>
                <a:spcPts val="0"/>
              </a:spcBef>
              <a:spcAft>
                <a:spcPts val="0"/>
              </a:spcAft>
              <a:buFont typeface="Arial" panose="020B0604020202020204" pitchFamily="34" charset="0"/>
              <a:buChar char="›"/>
              <a:defRPr sz="1400" kern="1200">
                <a:solidFill>
                  <a:srgbClr val="003B7A"/>
                </a:solidFill>
                <a:latin typeface="+mn-lt"/>
                <a:ea typeface="+mn-ea"/>
                <a:cs typeface="+mn-cs"/>
              </a:defRPr>
            </a:lvl4pPr>
            <a:lvl5pPr marL="360000" indent="-180000" algn="l" defTabSz="685800" rtl="0" eaLnBrk="1" latinLnBrk="0" hangingPunct="1">
              <a:lnSpc>
                <a:spcPct val="104000"/>
              </a:lnSpc>
              <a:spcBef>
                <a:spcPts val="0"/>
              </a:spcBef>
              <a:spcAft>
                <a:spcPts val="0"/>
              </a:spcAft>
              <a:buFont typeface="Arial" panose="020B0604020202020204" pitchFamily="34" charset="0"/>
              <a:buChar char="›"/>
              <a:defRPr sz="1400" kern="1200">
                <a:solidFill>
                  <a:srgbClr val="003B7A"/>
                </a:solidFill>
                <a:latin typeface="+mn-lt"/>
                <a:ea typeface="+mn-ea"/>
                <a:cs typeface="+mn-cs"/>
              </a:defRPr>
            </a:lvl5pPr>
            <a:lvl6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6pPr>
            <a:lvl7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7pPr>
            <a:lvl8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8pPr>
            <a:lvl9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9pPr>
          </a:lstStyle>
          <a:p>
            <a:pPr marL="0" marR="0" lvl="0" indent="0" algn="l" defTabSz="685800" rtl="0" eaLnBrk="1" fontAlgn="auto" latinLnBrk="0" hangingPunct="1">
              <a:lnSpc>
                <a:spcPct val="104000"/>
              </a:lnSpc>
              <a:spcBef>
                <a:spcPts val="0"/>
              </a:spcBef>
              <a:spcAft>
                <a:spcPts val="0"/>
              </a:spcAft>
              <a:buClrTx/>
              <a:buSzTx/>
              <a:buFont typeface="Arial" panose="020B0604020202020204" pitchFamily="34" charset="0"/>
              <a:buChar char="​"/>
              <a:tabLst/>
              <a:defRPr/>
            </a:pPr>
            <a:endParaRPr kumimoji="0" lang="da-DK" sz="1600" b="1" i="0" u="none" strike="noStrike" kern="1200" cap="none" spc="0" normalizeH="0" baseline="0" noProof="0" dirty="0">
              <a:ln>
                <a:noFill/>
              </a:ln>
              <a:solidFill>
                <a:srgbClr val="003B7A"/>
              </a:solidFill>
              <a:effectLst/>
              <a:uLnTx/>
              <a:uFillTx/>
              <a:latin typeface="Arial Nova Cond Light"/>
              <a:ea typeface="+mn-ea"/>
              <a:cs typeface="+mn-cs"/>
            </a:endParaRPr>
          </a:p>
          <a:p>
            <a:pPr marL="0" marR="0" lvl="0" indent="0" algn="l" defTabSz="685800" rtl="0" eaLnBrk="1" fontAlgn="auto" latinLnBrk="0" hangingPunct="1">
              <a:lnSpc>
                <a:spcPct val="104000"/>
              </a:lnSpc>
              <a:spcBef>
                <a:spcPts val="0"/>
              </a:spcBef>
              <a:spcAft>
                <a:spcPts val="0"/>
              </a:spcAft>
              <a:buClrTx/>
              <a:buSzTx/>
              <a:buFont typeface="Arial" panose="020B0604020202020204" pitchFamily="34" charset="0"/>
              <a:buNone/>
              <a:tabLst/>
              <a:defRPr/>
            </a:pPr>
            <a:endParaRPr kumimoji="0" lang="da-DK" sz="1400" b="1" i="0" u="none" strike="noStrike" kern="1200" cap="none" spc="0" normalizeH="0" baseline="0" noProof="0" dirty="0">
              <a:ln>
                <a:noFill/>
              </a:ln>
              <a:solidFill>
                <a:srgbClr val="003B7A"/>
              </a:solidFill>
              <a:effectLst/>
              <a:uLnTx/>
              <a:uFillTx/>
              <a:latin typeface="Arial Nova Cond Light"/>
              <a:ea typeface="+mn-ea"/>
              <a:cs typeface="+mn-cs"/>
            </a:endParaRPr>
          </a:p>
          <a:p>
            <a:pPr marL="0" marR="0" lvl="0" indent="0" algn="l" defTabSz="685800" rtl="0" eaLnBrk="1" fontAlgn="auto" latinLnBrk="0" hangingPunct="1">
              <a:lnSpc>
                <a:spcPct val="104000"/>
              </a:lnSpc>
              <a:spcBef>
                <a:spcPts val="0"/>
              </a:spcBef>
              <a:spcAft>
                <a:spcPts val="0"/>
              </a:spcAft>
              <a:buClrTx/>
              <a:buSzTx/>
              <a:buFont typeface="Arial" panose="020B0604020202020204" pitchFamily="34" charset="0"/>
              <a:buNone/>
              <a:tabLst/>
              <a:defRPr/>
            </a:pPr>
            <a:r>
              <a:rPr kumimoji="0" lang="da-DK" sz="1400" b="0" i="0" u="none" strike="noStrike" kern="1200" cap="none" spc="0" normalizeH="0" baseline="0" noProof="0" dirty="0">
                <a:ln>
                  <a:noFill/>
                </a:ln>
                <a:solidFill>
                  <a:srgbClr val="003B7A"/>
                </a:solidFill>
                <a:effectLst/>
                <a:uLnTx/>
                <a:uFillTx/>
                <a:latin typeface="Arial Nova Cond Light"/>
                <a:ea typeface="+mn-ea"/>
                <a:cs typeface="+mn-cs"/>
              </a:rPr>
              <a:t>Eksempler på indhold i den elektroniske Borgerjournal:</a:t>
            </a:r>
          </a:p>
          <a:p>
            <a:pPr marL="285750" marR="0" lvl="1" indent="-285750" algn="l" defTabSz="685800" rtl="0" eaLnBrk="1" fontAlgn="auto" latinLnBrk="0" hangingPunct="1">
              <a:lnSpc>
                <a:spcPct val="1040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srgbClr val="003B7A"/>
                </a:solidFill>
                <a:effectLst/>
                <a:uLnTx/>
                <a:uFillTx/>
                <a:latin typeface="Arial Nova Cond Light"/>
                <a:ea typeface="+mn-ea"/>
                <a:cs typeface="+mn-cs"/>
              </a:rPr>
              <a:t>Information </a:t>
            </a:r>
          </a:p>
          <a:p>
            <a:pPr marL="285750" marR="0" lvl="1" indent="-285750" algn="l" defTabSz="685800" rtl="0" eaLnBrk="1" fontAlgn="auto" latinLnBrk="0" hangingPunct="1">
              <a:lnSpc>
                <a:spcPct val="1040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srgbClr val="003B7A"/>
                </a:solidFill>
                <a:effectLst/>
                <a:uLnTx/>
                <a:uFillTx/>
                <a:latin typeface="Arial Nova Cond Light"/>
                <a:ea typeface="+mn-ea"/>
                <a:cs typeface="+mn-cs"/>
              </a:rPr>
              <a:t>Kommunikation</a:t>
            </a:r>
          </a:p>
          <a:p>
            <a:pPr marL="285750" marR="0" lvl="1" indent="-285750" algn="l" defTabSz="685800" rtl="0" eaLnBrk="1" fontAlgn="auto" latinLnBrk="0" hangingPunct="1">
              <a:lnSpc>
                <a:spcPct val="1040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srgbClr val="003B7A"/>
                </a:solidFill>
                <a:effectLst/>
                <a:uLnTx/>
                <a:uFillTx/>
                <a:latin typeface="Arial Nova Cond Light"/>
                <a:ea typeface="+mn-ea"/>
                <a:cs typeface="+mn-cs"/>
              </a:rPr>
              <a:t>Dokumentation </a:t>
            </a:r>
          </a:p>
          <a:p>
            <a:pPr marL="0" marR="0" lvl="1" indent="0" algn="l" defTabSz="685800" rtl="0" eaLnBrk="1" fontAlgn="auto" latinLnBrk="0" hangingPunct="1">
              <a:lnSpc>
                <a:spcPct val="104000"/>
              </a:lnSpc>
              <a:spcBef>
                <a:spcPts val="0"/>
              </a:spcBef>
              <a:spcAft>
                <a:spcPts val="0"/>
              </a:spcAft>
              <a:buClrTx/>
              <a:buSzTx/>
              <a:buFont typeface="Arial" panose="020B0604020202020204" pitchFamily="34" charset="0"/>
              <a:buNone/>
              <a:tabLst/>
              <a:defRPr/>
            </a:pPr>
            <a:r>
              <a:rPr kumimoji="0" lang="da-DK" sz="1400" b="0" i="0" u="none" strike="noStrike" kern="1200" cap="none" spc="0" normalizeH="0" baseline="0" noProof="0" dirty="0">
                <a:ln>
                  <a:noFill/>
                </a:ln>
                <a:solidFill>
                  <a:srgbClr val="003B7A"/>
                </a:solidFill>
                <a:effectLst/>
                <a:uLnTx/>
                <a:uFillTx/>
                <a:latin typeface="Arial Nova Cond Light"/>
                <a:ea typeface="+mn-ea"/>
                <a:cs typeface="+mn-cs"/>
              </a:rPr>
              <a:t>- dele heraf er FSIII</a:t>
            </a:r>
          </a:p>
          <a:p>
            <a:pPr marL="180000" marR="0" lvl="1" indent="0" algn="l" defTabSz="685800" rtl="0" eaLnBrk="1" fontAlgn="auto" latinLnBrk="0" hangingPunct="1">
              <a:lnSpc>
                <a:spcPct val="104000"/>
              </a:lnSpc>
              <a:spcBef>
                <a:spcPts val="0"/>
              </a:spcBef>
              <a:spcAft>
                <a:spcPts val="0"/>
              </a:spcAft>
              <a:buClrTx/>
              <a:buSzTx/>
              <a:buFont typeface="Arial" panose="020B0604020202020204" pitchFamily="34" charset="0"/>
              <a:buNone/>
              <a:tabLst/>
              <a:defRPr/>
            </a:pPr>
            <a:r>
              <a:rPr kumimoji="0" lang="da-DK" sz="1050" b="0" i="0" u="none" strike="noStrike" kern="1200" cap="none" spc="0" normalizeH="0" baseline="0" noProof="0" dirty="0">
                <a:ln>
                  <a:noFill/>
                </a:ln>
                <a:solidFill>
                  <a:srgbClr val="003B7A"/>
                </a:solidFill>
                <a:effectLst/>
                <a:uLnTx/>
                <a:uFillTx/>
                <a:latin typeface="Arial Nova Cond Light"/>
                <a:ea typeface="+mn-ea"/>
                <a:cs typeface="+mn-cs"/>
              </a:rPr>
              <a:t>	</a:t>
            </a:r>
          </a:p>
          <a:p>
            <a:pPr marL="180000" marR="0" lvl="1" indent="0" algn="l" defTabSz="685800" rtl="0" eaLnBrk="1" fontAlgn="auto" latinLnBrk="0" hangingPunct="1">
              <a:lnSpc>
                <a:spcPct val="104000"/>
              </a:lnSpc>
              <a:spcBef>
                <a:spcPts val="0"/>
              </a:spcBef>
              <a:spcAft>
                <a:spcPts val="0"/>
              </a:spcAft>
              <a:buClrTx/>
              <a:buSzTx/>
              <a:buFont typeface="Arial" panose="020B0604020202020204" pitchFamily="34" charset="0"/>
              <a:buNone/>
              <a:tabLst/>
              <a:defRPr/>
            </a:pPr>
            <a:endParaRPr kumimoji="0" lang="da-DK" sz="1050" b="0" i="0" u="none" strike="noStrike" kern="1200" cap="none" spc="0" normalizeH="0" baseline="0" noProof="0" dirty="0">
              <a:ln>
                <a:noFill/>
              </a:ln>
              <a:solidFill>
                <a:srgbClr val="003B7A"/>
              </a:solidFill>
              <a:effectLst/>
              <a:uLnTx/>
              <a:uFillTx/>
              <a:latin typeface="Arial Nova Cond Light"/>
              <a:ea typeface="+mn-ea"/>
              <a:cs typeface="+mn-cs"/>
            </a:endParaRPr>
          </a:p>
          <a:p>
            <a:pPr marL="180000" marR="0" lvl="1" indent="0" algn="l" defTabSz="685800" rtl="0" eaLnBrk="1" fontAlgn="auto" latinLnBrk="0" hangingPunct="1">
              <a:lnSpc>
                <a:spcPct val="104000"/>
              </a:lnSpc>
              <a:spcBef>
                <a:spcPts val="0"/>
              </a:spcBef>
              <a:spcAft>
                <a:spcPts val="0"/>
              </a:spcAft>
              <a:buClrTx/>
              <a:buSzTx/>
              <a:buFont typeface="Arial" panose="020B0604020202020204" pitchFamily="34" charset="0"/>
              <a:buNone/>
              <a:tabLst/>
              <a:defRPr/>
            </a:pPr>
            <a:endParaRPr kumimoji="0" lang="da-DK" sz="1050" b="0" i="0" u="none" strike="noStrike" kern="1200" cap="none" spc="0" normalizeH="0" baseline="0" noProof="0" dirty="0">
              <a:ln>
                <a:noFill/>
              </a:ln>
              <a:solidFill>
                <a:srgbClr val="003B7A"/>
              </a:solidFill>
              <a:effectLst/>
              <a:uLnTx/>
              <a:uFillTx/>
              <a:latin typeface="Arial Nova Cond Light"/>
              <a:ea typeface="+mn-ea"/>
              <a:cs typeface="+mn-cs"/>
            </a:endParaRPr>
          </a:p>
          <a:p>
            <a:pPr marL="180000" marR="0" lvl="1" indent="0" algn="l" defTabSz="685800" rtl="0" eaLnBrk="1" fontAlgn="auto" latinLnBrk="0" hangingPunct="1">
              <a:lnSpc>
                <a:spcPct val="104000"/>
              </a:lnSpc>
              <a:spcBef>
                <a:spcPts val="0"/>
              </a:spcBef>
              <a:spcAft>
                <a:spcPts val="0"/>
              </a:spcAft>
              <a:buClrTx/>
              <a:buSzTx/>
              <a:buFont typeface="Arial" panose="020B0604020202020204" pitchFamily="34" charset="0"/>
              <a:buNone/>
              <a:tabLst/>
              <a:defRPr/>
            </a:pPr>
            <a:endParaRPr kumimoji="0" lang="da-DK" sz="1050" b="0" i="0" u="none" strike="noStrike" kern="1200" cap="none" spc="0" normalizeH="0" baseline="0" noProof="0" dirty="0">
              <a:ln>
                <a:noFill/>
              </a:ln>
              <a:solidFill>
                <a:srgbClr val="003B7A"/>
              </a:solidFill>
              <a:effectLst/>
              <a:uLnTx/>
              <a:uFillTx/>
              <a:latin typeface="Arial Nova Cond Light"/>
              <a:ea typeface="+mn-ea"/>
              <a:cs typeface="+mn-cs"/>
            </a:endParaRPr>
          </a:p>
          <a:p>
            <a:pPr marL="180000" marR="0" lvl="1" indent="0" algn="l" defTabSz="685800" rtl="0" eaLnBrk="1" fontAlgn="auto" latinLnBrk="0" hangingPunct="1">
              <a:lnSpc>
                <a:spcPct val="104000"/>
              </a:lnSpc>
              <a:spcBef>
                <a:spcPts val="0"/>
              </a:spcBef>
              <a:spcAft>
                <a:spcPts val="0"/>
              </a:spcAft>
              <a:buClrTx/>
              <a:buSzTx/>
              <a:buFont typeface="Arial" panose="020B0604020202020204" pitchFamily="34" charset="0"/>
              <a:buNone/>
              <a:tabLst/>
              <a:defRPr/>
            </a:pPr>
            <a:endParaRPr kumimoji="0" lang="da-DK" sz="1050" b="0" i="0" u="none" strike="noStrike" kern="1200" cap="none" spc="0" normalizeH="0" baseline="0" noProof="0" dirty="0">
              <a:ln>
                <a:noFill/>
              </a:ln>
              <a:solidFill>
                <a:srgbClr val="003B7A"/>
              </a:solidFill>
              <a:effectLst/>
              <a:uLnTx/>
              <a:uFillTx/>
              <a:latin typeface="Arial Nova Cond Light"/>
              <a:ea typeface="+mn-ea"/>
              <a:cs typeface="+mn-cs"/>
            </a:endParaRPr>
          </a:p>
          <a:p>
            <a:pPr marL="180000" marR="0" lvl="1" indent="0" algn="l" defTabSz="685800" rtl="0" eaLnBrk="1" fontAlgn="auto" latinLnBrk="0" hangingPunct="1">
              <a:lnSpc>
                <a:spcPct val="104000"/>
              </a:lnSpc>
              <a:spcBef>
                <a:spcPts val="0"/>
              </a:spcBef>
              <a:spcAft>
                <a:spcPts val="0"/>
              </a:spcAft>
              <a:buClrTx/>
              <a:buSzTx/>
              <a:buFont typeface="Arial" panose="020B0604020202020204" pitchFamily="34" charset="0"/>
              <a:buNone/>
              <a:tabLst/>
              <a:defRPr/>
            </a:pPr>
            <a:endParaRPr kumimoji="0" lang="da-DK" sz="1050" b="0" i="0" u="none" strike="noStrike" kern="1200" cap="none" spc="0" normalizeH="0" baseline="0" noProof="0" dirty="0">
              <a:ln>
                <a:noFill/>
              </a:ln>
              <a:solidFill>
                <a:srgbClr val="003B7A"/>
              </a:solidFill>
              <a:effectLst/>
              <a:uLnTx/>
              <a:uFillTx/>
              <a:latin typeface="Arial Nova Cond Light"/>
              <a:ea typeface="+mn-ea"/>
              <a:cs typeface="+mn-cs"/>
            </a:endParaRPr>
          </a:p>
        </p:txBody>
      </p:sp>
      <p:grpSp>
        <p:nvGrpSpPr>
          <p:cNvPr id="26" name="Gruppe 25">
            <a:extLst>
              <a:ext uri="{FF2B5EF4-FFF2-40B4-BE49-F238E27FC236}">
                <a16:creationId xmlns:a16="http://schemas.microsoft.com/office/drawing/2014/main" id="{97CBAD46-6E26-4186-BA7C-BF13F344E3DC}"/>
              </a:ext>
            </a:extLst>
          </p:cNvPr>
          <p:cNvGrpSpPr/>
          <p:nvPr/>
        </p:nvGrpSpPr>
        <p:grpSpPr>
          <a:xfrm flipH="1">
            <a:off x="8762439" y="3335268"/>
            <a:ext cx="5262539" cy="5262539"/>
            <a:chOff x="225531" y="3599543"/>
            <a:chExt cx="5262539" cy="5262539"/>
          </a:xfrm>
        </p:grpSpPr>
        <p:pic>
          <p:nvPicPr>
            <p:cNvPr id="7" name="Billede 6" descr="Et billede, der indeholder spejl&#10;&#10;Automatisk genereret beskrivelse">
              <a:extLst>
                <a:ext uri="{FF2B5EF4-FFF2-40B4-BE49-F238E27FC236}">
                  <a16:creationId xmlns:a16="http://schemas.microsoft.com/office/drawing/2014/main" id="{A3505A20-DF4A-48B2-9FE4-3593E9B2C1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25531" y="3599543"/>
              <a:ext cx="5262539" cy="5262539"/>
            </a:xfrm>
            <a:prstGeom prst="rect">
              <a:avLst/>
            </a:prstGeom>
          </p:spPr>
        </p:pic>
        <p:sp>
          <p:nvSpPr>
            <p:cNvPr id="25" name="Ellipse 24">
              <a:extLst>
                <a:ext uri="{FF2B5EF4-FFF2-40B4-BE49-F238E27FC236}">
                  <a16:creationId xmlns:a16="http://schemas.microsoft.com/office/drawing/2014/main" id="{2E4AD0B7-0642-4B53-B44F-C62FCAD1447C}"/>
                </a:ext>
              </a:extLst>
            </p:cNvPr>
            <p:cNvSpPr/>
            <p:nvPr/>
          </p:nvSpPr>
          <p:spPr>
            <a:xfrm>
              <a:off x="2574444" y="3757062"/>
              <a:ext cx="2751541" cy="2778125"/>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Arial Nova Cond Light"/>
                <a:ea typeface="+mn-ea"/>
                <a:cs typeface="+mn-cs"/>
              </a:endParaRPr>
            </a:p>
          </p:txBody>
        </p:sp>
      </p:grpSp>
      <p:pic>
        <p:nvPicPr>
          <p:cNvPr id="24" name="Billede 23">
            <a:extLst>
              <a:ext uri="{FF2B5EF4-FFF2-40B4-BE49-F238E27FC236}">
                <a16:creationId xmlns:a16="http://schemas.microsoft.com/office/drawing/2014/main" id="{826BE1BE-A5BC-48ED-BCB7-5880E1A3F4BB}"/>
              </a:ext>
            </a:extLst>
          </p:cNvPr>
          <p:cNvPicPr>
            <a:picLocks noChangeAspect="1"/>
          </p:cNvPicPr>
          <p:nvPr/>
        </p:nvPicPr>
        <p:blipFill>
          <a:blip r:embed="rId4"/>
          <a:stretch>
            <a:fillRect/>
          </a:stretch>
        </p:blipFill>
        <p:spPr>
          <a:xfrm>
            <a:off x="9119110" y="3590895"/>
            <a:ext cx="3025239" cy="2606855"/>
          </a:xfrm>
          <a:prstGeom prst="rect">
            <a:avLst/>
          </a:prstGeom>
        </p:spPr>
      </p:pic>
      <p:pic>
        <p:nvPicPr>
          <p:cNvPr id="40" name="Billede 39">
            <a:extLst>
              <a:ext uri="{FF2B5EF4-FFF2-40B4-BE49-F238E27FC236}">
                <a16:creationId xmlns:a16="http://schemas.microsoft.com/office/drawing/2014/main" id="{DCDB9478-9117-4130-8102-7E7DA4133C84}"/>
              </a:ext>
            </a:extLst>
          </p:cNvPr>
          <p:cNvPicPr>
            <a:picLocks noChangeAspect="1"/>
          </p:cNvPicPr>
          <p:nvPr/>
        </p:nvPicPr>
        <p:blipFill>
          <a:blip r:embed="rId5"/>
          <a:stretch>
            <a:fillRect/>
          </a:stretch>
        </p:blipFill>
        <p:spPr>
          <a:xfrm>
            <a:off x="5642379" y="3628605"/>
            <a:ext cx="2055044" cy="3028999"/>
          </a:xfrm>
          <a:prstGeom prst="rect">
            <a:avLst/>
          </a:prstGeom>
        </p:spPr>
      </p:pic>
      <p:sp>
        <p:nvSpPr>
          <p:cNvPr id="41" name="Rektangel: afrundede hjørner 40">
            <a:extLst>
              <a:ext uri="{FF2B5EF4-FFF2-40B4-BE49-F238E27FC236}">
                <a16:creationId xmlns:a16="http://schemas.microsoft.com/office/drawing/2014/main" id="{F9715F31-94A6-46E1-A4FD-586E5F886C3E}"/>
              </a:ext>
            </a:extLst>
          </p:cNvPr>
          <p:cNvSpPr/>
          <p:nvPr/>
        </p:nvSpPr>
        <p:spPr>
          <a:xfrm>
            <a:off x="5239248" y="2042344"/>
            <a:ext cx="2996983" cy="1765824"/>
          </a:xfrm>
          <a:prstGeom prst="roundRect">
            <a:avLst/>
          </a:prstGeom>
          <a:noFill/>
          <a:ln w="9525">
            <a:solidFill>
              <a:srgbClr val="00A99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Arial Nova Cond Light"/>
              <a:ea typeface="+mn-ea"/>
              <a:cs typeface="+mn-cs"/>
            </a:endParaRPr>
          </a:p>
        </p:txBody>
      </p:sp>
    </p:spTree>
    <p:extLst>
      <p:ext uri="{BB962C8B-B14F-4D97-AF65-F5344CB8AC3E}">
        <p14:creationId xmlns:p14="http://schemas.microsoft.com/office/powerpoint/2010/main" val="42143118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958434-4298-41B3-A7B8-D19CDEEED9C5}"/>
              </a:ext>
            </a:extLst>
          </p:cNvPr>
          <p:cNvSpPr>
            <a:spLocks noGrp="1"/>
          </p:cNvSpPr>
          <p:nvPr>
            <p:ph type="title"/>
          </p:nvPr>
        </p:nvSpPr>
        <p:spPr>
          <a:xfrm>
            <a:off x="1126066" y="350486"/>
            <a:ext cx="10009981" cy="1128358"/>
          </a:xfrm>
          <a:ln>
            <a:noFill/>
          </a:ln>
        </p:spPr>
        <p:txBody>
          <a:bodyPr/>
          <a:lstStyle/>
          <a:p>
            <a:r>
              <a:rPr lang="da-DK" dirty="0"/>
              <a:t>FSIII på forebyggelse [§119 tilbud] og genoptræning [§ 140 tilbud]</a:t>
            </a:r>
            <a:br>
              <a:rPr lang="da-DK" dirty="0"/>
            </a:br>
            <a:br>
              <a:rPr lang="da-DK" dirty="0"/>
            </a:br>
            <a:endParaRPr lang="da-DK" dirty="0"/>
          </a:p>
        </p:txBody>
      </p:sp>
      <p:sp>
        <p:nvSpPr>
          <p:cNvPr id="4" name="Pladsholder til slidenummer 3">
            <a:extLst>
              <a:ext uri="{FF2B5EF4-FFF2-40B4-BE49-F238E27FC236}">
                <a16:creationId xmlns:a16="http://schemas.microsoft.com/office/drawing/2014/main" id="{188F67D7-6833-4A81-B64F-DA05DD5180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ts val="0"/>
              </a:spcAft>
              <a:buClrTx/>
              <a:buSzTx/>
              <a:buFontTx/>
              <a:buNone/>
              <a:tabLst/>
              <a:defRPr/>
            </a:pPr>
            <a:fld id="{45D37B1E-C366-494F-A587-962AD9AABC83}" type="slidenum">
              <a:rPr kumimoji="0" lang="en-GB" sz="1000" b="0" i="0" u="none" strike="noStrike" kern="1200" cap="none" spc="0" normalizeH="0" baseline="0" noProof="0" smtClean="0">
                <a:ln>
                  <a:noFill/>
                </a:ln>
                <a:solidFill>
                  <a:srgbClr val="03001E"/>
                </a:solidFill>
                <a:effectLst/>
                <a:uLnTx/>
                <a:uFillTx/>
                <a:latin typeface="Arial Nova Cond Light"/>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32</a:t>
            </a:fld>
            <a:endParaRPr kumimoji="0" lang="en-GB" sz="1000" b="0" i="0" u="none" strike="noStrike" kern="1200" cap="none" spc="0" normalizeH="0" baseline="0" noProof="0" dirty="0">
              <a:ln>
                <a:noFill/>
              </a:ln>
              <a:solidFill>
                <a:srgbClr val="03001E"/>
              </a:solidFill>
              <a:effectLst/>
              <a:uLnTx/>
              <a:uFillTx/>
              <a:latin typeface="Arial Nova Cond Light"/>
              <a:ea typeface="+mn-ea"/>
              <a:cs typeface="+mn-cs"/>
            </a:endParaRPr>
          </a:p>
        </p:txBody>
      </p:sp>
      <p:cxnSp>
        <p:nvCxnSpPr>
          <p:cNvPr id="8" name="Lige forbindelse 7">
            <a:extLst>
              <a:ext uri="{FF2B5EF4-FFF2-40B4-BE49-F238E27FC236}">
                <a16:creationId xmlns:a16="http://schemas.microsoft.com/office/drawing/2014/main" id="{A8570BE0-3F3F-4BA5-A892-A197879C55FF}"/>
              </a:ext>
            </a:extLst>
          </p:cNvPr>
          <p:cNvCxnSpPr>
            <a:cxnSpLocks/>
          </p:cNvCxnSpPr>
          <p:nvPr/>
        </p:nvCxnSpPr>
        <p:spPr bwMode="auto">
          <a:xfrm>
            <a:off x="869244" y="5091288"/>
            <a:ext cx="10603354" cy="1"/>
          </a:xfrm>
          <a:prstGeom prst="line">
            <a:avLst/>
          </a:prstGeom>
          <a:solidFill>
            <a:schemeClr val="tx1"/>
          </a:solidFill>
          <a:ln w="19050" cap="flat" cmpd="sng" algn="ctr">
            <a:solidFill>
              <a:schemeClr val="tx2"/>
            </a:solidFill>
            <a:prstDash val="solid"/>
            <a:round/>
            <a:headEnd type="none" w="med" len="med"/>
            <a:tailEnd type="arrow"/>
          </a:ln>
          <a:effectLst/>
        </p:spPr>
      </p:cxnSp>
      <p:sp>
        <p:nvSpPr>
          <p:cNvPr id="10" name="Tekstfelt 9">
            <a:extLst>
              <a:ext uri="{FF2B5EF4-FFF2-40B4-BE49-F238E27FC236}">
                <a16:creationId xmlns:a16="http://schemas.microsoft.com/office/drawing/2014/main" id="{F2E902AF-9C51-4579-ADA1-61F80563C12C}"/>
              </a:ext>
            </a:extLst>
          </p:cNvPr>
          <p:cNvSpPr txBox="1"/>
          <p:nvPr/>
        </p:nvSpPr>
        <p:spPr>
          <a:xfrm>
            <a:off x="1998134" y="5352540"/>
            <a:ext cx="1185333" cy="369321"/>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2018-2019</a:t>
            </a:r>
          </a:p>
        </p:txBody>
      </p:sp>
      <p:sp>
        <p:nvSpPr>
          <p:cNvPr id="11" name="Tekstfelt 10">
            <a:extLst>
              <a:ext uri="{FF2B5EF4-FFF2-40B4-BE49-F238E27FC236}">
                <a16:creationId xmlns:a16="http://schemas.microsoft.com/office/drawing/2014/main" id="{EEDB5D97-4658-4846-8209-127C178A5E0B}"/>
              </a:ext>
            </a:extLst>
          </p:cNvPr>
          <p:cNvSpPr txBox="1"/>
          <p:nvPr/>
        </p:nvSpPr>
        <p:spPr>
          <a:xfrm>
            <a:off x="1998134" y="3429000"/>
            <a:ext cx="1371600" cy="1477328"/>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Udvikling af klassifikationer i samarbejde med kommunerne</a:t>
            </a:r>
          </a:p>
        </p:txBody>
      </p:sp>
      <p:cxnSp>
        <p:nvCxnSpPr>
          <p:cNvPr id="17" name="Lige forbindelse 16">
            <a:extLst>
              <a:ext uri="{FF2B5EF4-FFF2-40B4-BE49-F238E27FC236}">
                <a16:creationId xmlns:a16="http://schemas.microsoft.com/office/drawing/2014/main" id="{6CC7EBD6-CE94-4409-9B1A-4A835CA8830F}"/>
              </a:ext>
            </a:extLst>
          </p:cNvPr>
          <p:cNvCxnSpPr/>
          <p:nvPr/>
        </p:nvCxnSpPr>
        <p:spPr bwMode="auto">
          <a:xfrm>
            <a:off x="2455333" y="4906328"/>
            <a:ext cx="0" cy="446212"/>
          </a:xfrm>
          <a:prstGeom prst="line">
            <a:avLst/>
          </a:prstGeom>
          <a:solidFill>
            <a:schemeClr val="tx1"/>
          </a:solidFill>
          <a:ln w="19050" cap="flat" cmpd="sng" algn="ctr">
            <a:solidFill>
              <a:schemeClr val="tx2"/>
            </a:solidFill>
            <a:prstDash val="solid"/>
            <a:round/>
            <a:headEnd type="none" w="med" len="med"/>
            <a:tailEnd type="arrow"/>
          </a:ln>
          <a:effectLst/>
        </p:spPr>
      </p:cxnSp>
      <p:sp>
        <p:nvSpPr>
          <p:cNvPr id="18" name="Tekstfelt 17">
            <a:extLst>
              <a:ext uri="{FF2B5EF4-FFF2-40B4-BE49-F238E27FC236}">
                <a16:creationId xmlns:a16="http://schemas.microsoft.com/office/drawing/2014/main" id="{552D8B94-BC94-4FA4-92B4-73A7882C3E89}"/>
              </a:ext>
            </a:extLst>
          </p:cNvPr>
          <p:cNvSpPr txBox="1"/>
          <p:nvPr/>
        </p:nvSpPr>
        <p:spPr>
          <a:xfrm>
            <a:off x="4097867" y="5352540"/>
            <a:ext cx="1422400" cy="369308"/>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2021 - 2023</a:t>
            </a:r>
          </a:p>
        </p:txBody>
      </p:sp>
      <p:sp>
        <p:nvSpPr>
          <p:cNvPr id="19" name="Tekstfelt 18">
            <a:extLst>
              <a:ext uri="{FF2B5EF4-FFF2-40B4-BE49-F238E27FC236}">
                <a16:creationId xmlns:a16="http://schemas.microsoft.com/office/drawing/2014/main" id="{463D8C24-6934-4992-A060-BDB7C2186FE3}"/>
              </a:ext>
            </a:extLst>
          </p:cNvPr>
          <p:cNvSpPr txBox="1"/>
          <p:nvPr/>
        </p:nvSpPr>
        <p:spPr>
          <a:xfrm>
            <a:off x="4097867" y="3445933"/>
            <a:ext cx="1371600" cy="1477328"/>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Midler afsat til pilotprojekt – test af klassifikationer 2022-2023</a:t>
            </a:r>
          </a:p>
        </p:txBody>
      </p:sp>
      <p:cxnSp>
        <p:nvCxnSpPr>
          <p:cNvPr id="24" name="Lige forbindelse 23">
            <a:extLst>
              <a:ext uri="{FF2B5EF4-FFF2-40B4-BE49-F238E27FC236}">
                <a16:creationId xmlns:a16="http://schemas.microsoft.com/office/drawing/2014/main" id="{BA678843-36E7-4C3E-A001-61193E687C1E}"/>
              </a:ext>
            </a:extLst>
          </p:cNvPr>
          <p:cNvCxnSpPr>
            <a:stCxn id="19" idx="2"/>
          </p:cNvCxnSpPr>
          <p:nvPr/>
        </p:nvCxnSpPr>
        <p:spPr bwMode="auto">
          <a:xfrm>
            <a:off x="4783667" y="4923261"/>
            <a:ext cx="0" cy="429279"/>
          </a:xfrm>
          <a:prstGeom prst="line">
            <a:avLst/>
          </a:prstGeom>
          <a:solidFill>
            <a:schemeClr val="tx1"/>
          </a:solidFill>
          <a:ln w="19050" cap="flat" cmpd="sng" algn="ctr">
            <a:solidFill>
              <a:schemeClr val="tx2"/>
            </a:solidFill>
            <a:prstDash val="solid"/>
            <a:round/>
            <a:headEnd type="none" w="med" len="med"/>
            <a:tailEnd type="arrow"/>
          </a:ln>
          <a:effectLst/>
        </p:spPr>
      </p:cxnSp>
      <p:sp>
        <p:nvSpPr>
          <p:cNvPr id="25" name="Tekstfelt 24">
            <a:extLst>
              <a:ext uri="{FF2B5EF4-FFF2-40B4-BE49-F238E27FC236}">
                <a16:creationId xmlns:a16="http://schemas.microsoft.com/office/drawing/2014/main" id="{379F6AFB-3DC4-4285-A503-B6EC59CCF8C5}"/>
              </a:ext>
            </a:extLst>
          </p:cNvPr>
          <p:cNvSpPr txBox="1"/>
          <p:nvPr/>
        </p:nvSpPr>
        <p:spPr>
          <a:xfrm>
            <a:off x="6383868" y="5354146"/>
            <a:ext cx="982133" cy="369303"/>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2023</a:t>
            </a:r>
          </a:p>
        </p:txBody>
      </p:sp>
      <p:sp>
        <p:nvSpPr>
          <p:cNvPr id="26" name="Tekstfelt 25">
            <a:extLst>
              <a:ext uri="{FF2B5EF4-FFF2-40B4-BE49-F238E27FC236}">
                <a16:creationId xmlns:a16="http://schemas.microsoft.com/office/drawing/2014/main" id="{5A4611B8-E47E-4B24-9DF2-7F66CC31DE2E}"/>
              </a:ext>
            </a:extLst>
          </p:cNvPr>
          <p:cNvSpPr txBox="1"/>
          <p:nvPr/>
        </p:nvSpPr>
        <p:spPr>
          <a:xfrm>
            <a:off x="6383868" y="3445933"/>
            <a:ext cx="1498600" cy="1200329"/>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ØA-aftale: Begynde implementering i 2023</a:t>
            </a:r>
          </a:p>
        </p:txBody>
      </p:sp>
      <p:cxnSp>
        <p:nvCxnSpPr>
          <p:cNvPr id="28" name="Lige forbindelse 27">
            <a:extLst>
              <a:ext uri="{FF2B5EF4-FFF2-40B4-BE49-F238E27FC236}">
                <a16:creationId xmlns:a16="http://schemas.microsoft.com/office/drawing/2014/main" id="{D5BF0F84-1564-4666-9AEB-E5509E07A6C1}"/>
              </a:ext>
            </a:extLst>
          </p:cNvPr>
          <p:cNvCxnSpPr>
            <a:endCxn id="25" idx="0"/>
          </p:cNvCxnSpPr>
          <p:nvPr/>
        </p:nvCxnSpPr>
        <p:spPr bwMode="auto">
          <a:xfrm>
            <a:off x="6874934" y="4621750"/>
            <a:ext cx="1" cy="732396"/>
          </a:xfrm>
          <a:prstGeom prst="line">
            <a:avLst/>
          </a:prstGeom>
          <a:solidFill>
            <a:schemeClr val="tx1"/>
          </a:solidFill>
          <a:ln w="19050" cap="flat" cmpd="sng" algn="ctr">
            <a:solidFill>
              <a:schemeClr val="tx2"/>
            </a:solidFill>
            <a:prstDash val="solid"/>
            <a:round/>
            <a:headEnd type="none" w="med" len="med"/>
            <a:tailEnd type="arrow"/>
          </a:ln>
          <a:effectLst/>
        </p:spPr>
      </p:cxnSp>
      <p:sp>
        <p:nvSpPr>
          <p:cNvPr id="29" name="Tekstfelt 28">
            <a:extLst>
              <a:ext uri="{FF2B5EF4-FFF2-40B4-BE49-F238E27FC236}">
                <a16:creationId xmlns:a16="http://schemas.microsoft.com/office/drawing/2014/main" id="{B0604E02-32E8-4BE9-82EB-C0547AB0DDCE}"/>
              </a:ext>
            </a:extLst>
          </p:cNvPr>
          <p:cNvSpPr txBox="1"/>
          <p:nvPr/>
        </p:nvSpPr>
        <p:spPr>
          <a:xfrm>
            <a:off x="8585200" y="3445933"/>
            <a:ext cx="1608666" cy="646331"/>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Aflevere data til gateway</a:t>
            </a:r>
          </a:p>
        </p:txBody>
      </p:sp>
      <p:sp>
        <p:nvSpPr>
          <p:cNvPr id="30" name="Tekstfelt 29">
            <a:extLst>
              <a:ext uri="{FF2B5EF4-FFF2-40B4-BE49-F238E27FC236}">
                <a16:creationId xmlns:a16="http://schemas.microsoft.com/office/drawing/2014/main" id="{1AEFF0D1-9334-46DC-ABB0-EF99AC625BD2}"/>
              </a:ext>
            </a:extLst>
          </p:cNvPr>
          <p:cNvSpPr txBox="1"/>
          <p:nvPr/>
        </p:nvSpPr>
        <p:spPr>
          <a:xfrm>
            <a:off x="8822268" y="5352540"/>
            <a:ext cx="1557869" cy="369301"/>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2024</a:t>
            </a:r>
          </a:p>
        </p:txBody>
      </p:sp>
      <p:cxnSp>
        <p:nvCxnSpPr>
          <p:cNvPr id="32" name="Lige forbindelse 31">
            <a:extLst>
              <a:ext uri="{FF2B5EF4-FFF2-40B4-BE49-F238E27FC236}">
                <a16:creationId xmlns:a16="http://schemas.microsoft.com/office/drawing/2014/main" id="{ADE2B76C-F67F-4A0D-84AE-B79ACB996A74}"/>
              </a:ext>
            </a:extLst>
          </p:cNvPr>
          <p:cNvCxnSpPr>
            <a:cxnSpLocks/>
          </p:cNvCxnSpPr>
          <p:nvPr/>
        </p:nvCxnSpPr>
        <p:spPr bwMode="auto">
          <a:xfrm>
            <a:off x="10180982" y="4112142"/>
            <a:ext cx="0" cy="1260276"/>
          </a:xfrm>
          <a:prstGeom prst="line">
            <a:avLst/>
          </a:prstGeom>
          <a:solidFill>
            <a:schemeClr val="tx1"/>
          </a:solidFill>
          <a:ln w="19050" cap="flat" cmpd="sng" algn="ctr">
            <a:solidFill>
              <a:schemeClr val="tx2"/>
            </a:solidFill>
            <a:prstDash val="solid"/>
            <a:round/>
            <a:headEnd type="none" w="med" len="med"/>
            <a:tailEnd type="arrow"/>
          </a:ln>
          <a:effectLst/>
        </p:spPr>
      </p:cxnSp>
    </p:spTree>
    <p:extLst>
      <p:ext uri="{BB962C8B-B14F-4D97-AF65-F5344CB8AC3E}">
        <p14:creationId xmlns:p14="http://schemas.microsoft.com/office/powerpoint/2010/main" val="29904687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905974F0-D774-4A38-B3D5-70A09C7858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ts val="0"/>
              </a:spcAft>
              <a:buClrTx/>
              <a:buSzTx/>
              <a:buFontTx/>
              <a:buNone/>
              <a:tabLst/>
              <a:defRPr/>
            </a:pPr>
            <a:fld id="{45D37B1E-C366-494F-A587-962AD9AABC83}" type="slidenum">
              <a:rPr kumimoji="0" lang="en-GB" sz="1000" b="0" i="0" u="none" strike="noStrike" kern="1200" cap="none" spc="0" normalizeH="0" baseline="0" noProof="0" smtClean="0">
                <a:ln>
                  <a:noFill/>
                </a:ln>
                <a:solidFill>
                  <a:srgbClr val="03001E"/>
                </a:solidFill>
                <a:effectLst/>
                <a:uLnTx/>
                <a:uFillTx/>
                <a:latin typeface="Arial Nova Cond Light"/>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33</a:t>
            </a:fld>
            <a:endParaRPr kumimoji="0" lang="en-GB" sz="1000" b="0" i="0" u="none" strike="noStrike" kern="1200" cap="none" spc="0" normalizeH="0" baseline="0" noProof="0" dirty="0">
              <a:ln>
                <a:noFill/>
              </a:ln>
              <a:solidFill>
                <a:srgbClr val="03001E"/>
              </a:solidFill>
              <a:effectLst/>
              <a:uLnTx/>
              <a:uFillTx/>
              <a:latin typeface="Arial Nova Cond Light"/>
              <a:ea typeface="+mn-ea"/>
              <a:cs typeface="+mn-cs"/>
            </a:endParaRPr>
          </a:p>
        </p:txBody>
      </p:sp>
      <p:sp>
        <p:nvSpPr>
          <p:cNvPr id="5" name="Tekstfelt 4">
            <a:extLst>
              <a:ext uri="{FF2B5EF4-FFF2-40B4-BE49-F238E27FC236}">
                <a16:creationId xmlns:a16="http://schemas.microsoft.com/office/drawing/2014/main" id="{127D609D-01F9-479A-B0AC-BA7F95881516}"/>
              </a:ext>
            </a:extLst>
          </p:cNvPr>
          <p:cNvSpPr txBox="1"/>
          <p:nvPr/>
        </p:nvSpPr>
        <p:spPr>
          <a:xfrm>
            <a:off x="936978" y="609601"/>
            <a:ext cx="1073573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6000" b="1" i="0" u="sng" strike="noStrike" kern="1200" cap="none" spc="0" normalizeH="0" baseline="0" noProof="0" dirty="0">
                <a:ln>
                  <a:noFill/>
                </a:ln>
                <a:solidFill>
                  <a:srgbClr val="03001E"/>
                </a:solidFill>
                <a:effectLst/>
                <a:uLnTx/>
                <a:uFillTx/>
                <a:latin typeface="Arial Nova Cond Light"/>
                <a:ea typeface="+mn-ea"/>
                <a:cs typeface="+mn-cs"/>
              </a:rPr>
              <a:t>Der er ingen metode til 119 og 140</a:t>
            </a:r>
          </a:p>
        </p:txBody>
      </p:sp>
      <p:sp>
        <p:nvSpPr>
          <p:cNvPr id="8" name="Tekstfelt 7">
            <a:extLst>
              <a:ext uri="{FF2B5EF4-FFF2-40B4-BE49-F238E27FC236}">
                <a16:creationId xmlns:a16="http://schemas.microsoft.com/office/drawing/2014/main" id="{5578908F-BB66-4DA7-8A11-CC56D9F72498}"/>
              </a:ext>
            </a:extLst>
          </p:cNvPr>
          <p:cNvSpPr txBox="1"/>
          <p:nvPr/>
        </p:nvSpPr>
        <p:spPr>
          <a:xfrm>
            <a:off x="5774267" y="1767006"/>
            <a:ext cx="4831202" cy="452431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200" b="0" i="0" u="sng" strike="noStrike" kern="1200" cap="none" spc="0" normalizeH="0" baseline="0" noProof="0">
                <a:ln>
                  <a:noFill/>
                </a:ln>
                <a:solidFill>
                  <a:srgbClr val="03001E"/>
                </a:solidFill>
                <a:effectLst/>
                <a:uLnTx/>
                <a:uFillTx/>
                <a:latin typeface="Arial Nova Cond Light"/>
                <a:ea typeface="+mn-ea"/>
                <a:cs typeface="+mn-cs"/>
              </a:rPr>
              <a:t>Ikke </a:t>
            </a:r>
            <a:r>
              <a:rPr kumimoji="0" lang="da-DK" sz="3200" b="0" i="0" u="sng" strike="noStrike" kern="1200" cap="none" spc="0" normalizeH="0" baseline="0" noProof="0" dirty="0">
                <a:ln>
                  <a:noFill/>
                </a:ln>
                <a:solidFill>
                  <a:srgbClr val="03001E"/>
                </a:solidFill>
                <a:effectLst/>
                <a:uLnTx/>
                <a:uFillTx/>
                <a:latin typeface="Arial Nova Cond Light"/>
                <a:ea typeface="+mn-ea"/>
                <a:cs typeface="+mn-cs"/>
              </a:rPr>
              <a:t>obligatorisk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200" b="0" i="0" u="none" strike="noStrike" kern="1200" cap="none" spc="0" normalizeH="0" baseline="0" noProof="0" dirty="0">
                <a:ln>
                  <a:noFill/>
                </a:ln>
                <a:solidFill>
                  <a:srgbClr val="03001E"/>
                </a:solidFill>
                <a:effectLst/>
                <a:uLnTx/>
                <a:uFillTx/>
                <a:latin typeface="Arial Nova Cond Light"/>
                <a:ea typeface="+mn-ea"/>
                <a:cs typeface="+mn-cs"/>
              </a:rPr>
              <a:t>Resten af dokumentation og arbejdsgange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3200" b="0" i="0" u="none" strike="noStrike" kern="1200" cap="none" spc="0" normalizeH="0" baseline="0" noProof="0" dirty="0">
              <a:ln>
                <a:noFill/>
              </a:ln>
              <a:solidFill>
                <a:srgbClr val="03001E"/>
              </a:solidFill>
              <a:effectLst/>
              <a:uLnTx/>
              <a:uFillTx/>
              <a:latin typeface="Arial Nova Cond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200" b="0" i="0" u="none" strike="noStrike" kern="1200" cap="none" spc="0" normalizeH="0" baseline="0" noProof="0" dirty="0">
                <a:ln>
                  <a:noFill/>
                </a:ln>
                <a:solidFill>
                  <a:srgbClr val="03001E"/>
                </a:solidFill>
                <a:effectLst/>
                <a:uLnTx/>
                <a:uFillTx/>
                <a:latin typeface="Arial Nova Cond Light"/>
                <a:ea typeface="+mn-ea"/>
                <a:cs typeface="+mn-cs"/>
              </a:rPr>
              <a:t>Det betyder, der er en </a:t>
            </a:r>
            <a:r>
              <a:rPr kumimoji="0" lang="da-DK" sz="3200" b="0" i="0" u="sng" strike="noStrike" kern="1200" cap="none" spc="0" normalizeH="0" baseline="0" noProof="0" dirty="0">
                <a:ln>
                  <a:noFill/>
                </a:ln>
                <a:solidFill>
                  <a:srgbClr val="03001E"/>
                </a:solidFill>
                <a:effectLst/>
                <a:uLnTx/>
                <a:uFillTx/>
                <a:latin typeface="Arial Nova Cond Light"/>
                <a:ea typeface="+mn-ea"/>
                <a:cs typeface="+mn-cs"/>
              </a:rPr>
              <a:t>masse lokale valg </a:t>
            </a:r>
            <a:r>
              <a:rPr kumimoji="0" lang="da-DK" sz="3200" b="0" i="0" u="none" strike="noStrike" kern="1200" cap="none" spc="0" normalizeH="0" baseline="0" noProof="0" dirty="0">
                <a:ln>
                  <a:noFill/>
                </a:ln>
                <a:solidFill>
                  <a:srgbClr val="03001E"/>
                </a:solidFill>
                <a:effectLst/>
                <a:uLnTx/>
                <a:uFillTx/>
                <a:latin typeface="Arial Nova Cond Light"/>
                <a:ea typeface="+mn-ea"/>
                <a:cs typeface="+mn-cs"/>
              </a:rPr>
              <a:t>/ valg i samarbejde med </a:t>
            </a:r>
            <a:r>
              <a:rPr kumimoji="0" lang="da-DK" sz="3200" b="0" i="0" u="none" strike="noStrike" kern="1200" cap="none" spc="0" normalizeH="0" baseline="0" noProof="0" dirty="0" err="1">
                <a:ln>
                  <a:noFill/>
                </a:ln>
                <a:solidFill>
                  <a:srgbClr val="03001E"/>
                </a:solidFill>
                <a:effectLst/>
                <a:uLnTx/>
                <a:uFillTx/>
                <a:latin typeface="Arial Nova Cond Light"/>
                <a:ea typeface="+mn-ea"/>
                <a:cs typeface="+mn-cs"/>
              </a:rPr>
              <a:t>eoj</a:t>
            </a:r>
            <a:r>
              <a:rPr kumimoji="0" lang="da-DK" sz="3200" b="0" i="0" u="none" strike="noStrike" kern="1200" cap="none" spc="0" normalizeH="0" baseline="0" noProof="0" dirty="0">
                <a:ln>
                  <a:noFill/>
                </a:ln>
                <a:solidFill>
                  <a:srgbClr val="03001E"/>
                </a:solidFill>
                <a:effectLst/>
                <a:uLnTx/>
                <a:uFillTx/>
                <a:latin typeface="Arial Nova Cond Light"/>
                <a:ea typeface="+mn-ea"/>
                <a:cs typeface="+mn-cs"/>
              </a:rPr>
              <a:t>-leverandør og andre kommuner med samme </a:t>
            </a:r>
            <a:r>
              <a:rPr kumimoji="0" lang="da-DK" sz="3200" b="0" i="0" u="none" strike="noStrike" kern="1200" cap="none" spc="0" normalizeH="0" baseline="0" noProof="0" dirty="0" err="1">
                <a:ln>
                  <a:noFill/>
                </a:ln>
                <a:solidFill>
                  <a:srgbClr val="03001E"/>
                </a:solidFill>
                <a:effectLst/>
                <a:uLnTx/>
                <a:uFillTx/>
                <a:latin typeface="Arial Nova Cond Light"/>
                <a:ea typeface="+mn-ea"/>
                <a:cs typeface="+mn-cs"/>
              </a:rPr>
              <a:t>eoj</a:t>
            </a:r>
            <a:r>
              <a:rPr kumimoji="0" lang="da-DK" sz="3200" b="0" i="0" u="none" strike="noStrike" kern="1200" cap="none" spc="0" normalizeH="0" baseline="0" noProof="0" dirty="0">
                <a:ln>
                  <a:noFill/>
                </a:ln>
                <a:solidFill>
                  <a:srgbClr val="03001E"/>
                </a:solidFill>
                <a:effectLst/>
                <a:uLnTx/>
                <a:uFillTx/>
                <a:latin typeface="Arial Nova Cond Light"/>
                <a:ea typeface="+mn-ea"/>
                <a:cs typeface="+mn-cs"/>
              </a:rPr>
              <a:t>-leverandør</a:t>
            </a:r>
          </a:p>
        </p:txBody>
      </p:sp>
      <p:sp>
        <p:nvSpPr>
          <p:cNvPr id="9" name="Tekstfelt 8">
            <a:extLst>
              <a:ext uri="{FF2B5EF4-FFF2-40B4-BE49-F238E27FC236}">
                <a16:creationId xmlns:a16="http://schemas.microsoft.com/office/drawing/2014/main" id="{ABDA2060-8B2C-4C8E-BB59-25DE536B0A95}"/>
              </a:ext>
            </a:extLst>
          </p:cNvPr>
          <p:cNvSpPr txBox="1"/>
          <p:nvPr/>
        </p:nvSpPr>
        <p:spPr>
          <a:xfrm>
            <a:off x="1027289" y="1767006"/>
            <a:ext cx="3668888" cy="332398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200" b="0" i="0" u="sng" strike="noStrike" kern="1200" cap="none" spc="0" normalizeH="0" baseline="0" noProof="0" dirty="0">
                <a:ln>
                  <a:noFill/>
                </a:ln>
                <a:solidFill>
                  <a:srgbClr val="03001E"/>
                </a:solidFill>
                <a:effectLst/>
                <a:uLnTx/>
                <a:uFillTx/>
                <a:latin typeface="Arial Nova Cond Light"/>
                <a:ea typeface="+mn-ea"/>
                <a:cs typeface="+mn-cs"/>
              </a:rPr>
              <a:t>Obligatorisk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3200" b="0" i="0" u="sng" strike="noStrike" kern="1200" cap="none" spc="0" normalizeH="0" baseline="0" noProof="0" dirty="0">
              <a:ln>
                <a:noFill/>
              </a:ln>
              <a:solidFill>
                <a:srgbClr val="03001E"/>
              </a:solidFill>
              <a:effectLst/>
              <a:uLnTx/>
              <a:uFillTx/>
              <a:latin typeface="Arial Nova Cond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200" b="0" i="0" u="none" strike="noStrike" kern="1200" cap="none" spc="0" normalizeH="0" baseline="0" noProof="0" dirty="0">
                <a:ln>
                  <a:noFill/>
                </a:ln>
                <a:solidFill>
                  <a:srgbClr val="03001E"/>
                </a:solidFill>
                <a:effectLst/>
                <a:uLnTx/>
                <a:uFillTx/>
                <a:latin typeface="Arial Nova Cond Light"/>
                <a:ea typeface="+mn-ea"/>
                <a:cs typeface="+mn-cs"/>
              </a:rPr>
              <a:t>Klassifikationerne på 119 og 140 dvs. tilstande og indsatser er obligatoriske</a:t>
            </a: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sng" strike="noStrike" kern="1200" cap="none" spc="0" normalizeH="0" baseline="0" noProof="0" dirty="0">
              <a:ln>
                <a:noFill/>
              </a:ln>
              <a:solidFill>
                <a:srgbClr val="03001E"/>
              </a:solidFill>
              <a:effectLst/>
              <a:uLnTx/>
              <a:uFillTx/>
              <a:latin typeface="Arial Nova Cond Light"/>
              <a:ea typeface="+mn-ea"/>
              <a:cs typeface="+mn-cs"/>
            </a:endParaRPr>
          </a:p>
        </p:txBody>
      </p:sp>
    </p:spTree>
    <p:extLst>
      <p:ext uri="{BB962C8B-B14F-4D97-AF65-F5344CB8AC3E}">
        <p14:creationId xmlns:p14="http://schemas.microsoft.com/office/powerpoint/2010/main" val="10847418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5ECC16-66C4-467E-81E3-1B8612B26FE4}"/>
              </a:ext>
            </a:extLst>
          </p:cNvPr>
          <p:cNvSpPr>
            <a:spLocks noGrp="1"/>
          </p:cNvSpPr>
          <p:nvPr>
            <p:ph type="title"/>
          </p:nvPr>
        </p:nvSpPr>
        <p:spPr/>
        <p:txBody>
          <a:bodyPr/>
          <a:lstStyle/>
          <a:p>
            <a:r>
              <a:rPr lang="da-DK" dirty="0"/>
              <a:t>Landkort</a:t>
            </a:r>
          </a:p>
        </p:txBody>
      </p:sp>
      <p:sp>
        <p:nvSpPr>
          <p:cNvPr id="3" name="Pladsholder til indhold 2">
            <a:extLst>
              <a:ext uri="{FF2B5EF4-FFF2-40B4-BE49-F238E27FC236}">
                <a16:creationId xmlns:a16="http://schemas.microsoft.com/office/drawing/2014/main" id="{167A3A8B-0629-431C-9D9C-5B2BA7EEC9E5}"/>
              </a:ext>
            </a:extLst>
          </p:cNvPr>
          <p:cNvSpPr>
            <a:spLocks noGrp="1"/>
          </p:cNvSpPr>
          <p:nvPr>
            <p:ph idx="1"/>
          </p:nvPr>
        </p:nvSpPr>
        <p:spPr/>
        <p:txBody>
          <a:bodyPr/>
          <a:lstStyle/>
          <a:p>
            <a:endParaRPr lang="da-DK"/>
          </a:p>
        </p:txBody>
      </p:sp>
      <p:sp>
        <p:nvSpPr>
          <p:cNvPr id="4" name="Pladsholder til slidenummer 3">
            <a:extLst>
              <a:ext uri="{FF2B5EF4-FFF2-40B4-BE49-F238E27FC236}">
                <a16:creationId xmlns:a16="http://schemas.microsoft.com/office/drawing/2014/main" id="{BF2B2EFD-8F97-46B1-9705-72BD57BC81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ts val="0"/>
              </a:spcAft>
              <a:buClrTx/>
              <a:buSzTx/>
              <a:buFontTx/>
              <a:buNone/>
              <a:tabLst/>
              <a:defRPr/>
            </a:pPr>
            <a:fld id="{45D37B1E-C366-494F-A587-962AD9AABC83}" type="slidenum">
              <a:rPr kumimoji="0" lang="en-GB" sz="1000" b="0" i="0" u="none" strike="noStrike" kern="1200" cap="none" spc="0" normalizeH="0" baseline="0" noProof="0" smtClean="0">
                <a:ln>
                  <a:noFill/>
                </a:ln>
                <a:solidFill>
                  <a:srgbClr val="03001E"/>
                </a:solidFill>
                <a:effectLst/>
                <a:uLnTx/>
                <a:uFillTx/>
                <a:latin typeface="Arial Nova Cond Light"/>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34</a:t>
            </a:fld>
            <a:endParaRPr kumimoji="0" lang="en-GB" sz="1000" b="0" i="0" u="none" strike="noStrike" kern="1200" cap="none" spc="0" normalizeH="0" baseline="0" noProof="0" dirty="0">
              <a:ln>
                <a:noFill/>
              </a:ln>
              <a:solidFill>
                <a:srgbClr val="03001E"/>
              </a:solidFill>
              <a:effectLst/>
              <a:uLnTx/>
              <a:uFillTx/>
              <a:latin typeface="Arial Nova Cond Light"/>
              <a:ea typeface="+mn-ea"/>
              <a:cs typeface="+mn-cs"/>
            </a:endParaRPr>
          </a:p>
        </p:txBody>
      </p:sp>
      <p:pic>
        <p:nvPicPr>
          <p:cNvPr id="5" name="Pladsholder til indhold 7" descr="Et billede, der indeholder kort&#10;&#10;Automatisk genereret beskrivelse">
            <a:extLst>
              <a:ext uri="{FF2B5EF4-FFF2-40B4-BE49-F238E27FC236}">
                <a16:creationId xmlns:a16="http://schemas.microsoft.com/office/drawing/2014/main" id="{CE50B18E-54D1-4D02-9FFB-5A537C6EEE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52279" y="-306890"/>
            <a:ext cx="11125321" cy="683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felt 5">
            <a:extLst>
              <a:ext uri="{FF2B5EF4-FFF2-40B4-BE49-F238E27FC236}">
                <a16:creationId xmlns:a16="http://schemas.microsoft.com/office/drawing/2014/main" id="{3B01160F-DF02-49B7-A321-8E1F1EE4C83E}"/>
              </a:ext>
            </a:extLst>
          </p:cNvPr>
          <p:cNvSpPr txBox="1"/>
          <p:nvPr/>
        </p:nvSpPr>
        <p:spPr>
          <a:xfrm>
            <a:off x="395288" y="6135624"/>
            <a:ext cx="4018668" cy="247247"/>
          </a:xfrm>
          <a:prstGeom prst="rect">
            <a:avLst/>
          </a:prstGeom>
          <a:noFill/>
          <a:ln>
            <a:solidFill>
              <a:schemeClr val="accent1">
                <a:lumMod val="40000"/>
                <a:lumOff val="60000"/>
              </a:schemeClr>
            </a:solidFill>
          </a:ln>
        </p:spPr>
        <p:txBody>
          <a:bodyPr wrap="squar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800" b="0" i="0" u="none" strike="noStrike" kern="1200" cap="none" spc="0" normalizeH="0" baseline="0" noProof="0" dirty="0">
                <a:ln>
                  <a:noFill/>
                </a:ln>
                <a:solidFill>
                  <a:srgbClr val="B6CBD2"/>
                </a:solidFill>
                <a:effectLst/>
                <a:highlight>
                  <a:srgbClr val="00FF00"/>
                </a:highlight>
                <a:uLnTx/>
                <a:uFillTx/>
                <a:latin typeface="Arial Nova Cond Light"/>
                <a:ea typeface="+mn-ea"/>
                <a:cs typeface="+mn-cs"/>
              </a:rPr>
              <a:t>KMD-kommuner</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800" b="0" i="0" u="none" strike="noStrike" kern="1200" cap="none" spc="0" normalizeH="0" baseline="0" noProof="0" dirty="0">
                <a:ln>
                  <a:noFill/>
                </a:ln>
                <a:solidFill>
                  <a:srgbClr val="FFFFFF"/>
                </a:solidFill>
                <a:effectLst/>
                <a:highlight>
                  <a:srgbClr val="0000FF"/>
                </a:highlight>
                <a:uLnTx/>
                <a:uFillTx/>
                <a:latin typeface="Arial Nova Cond Light"/>
                <a:ea typeface="+mn-ea"/>
                <a:cs typeface="+mn-cs"/>
              </a:rPr>
              <a:t>CURA-kommune</a:t>
            </a:r>
            <a:r>
              <a:rPr kumimoji="0" lang="da-DK" sz="800" b="0" i="0" u="none" strike="noStrike" kern="1200" cap="none" spc="0" normalizeH="0" baseline="0" noProof="0" dirty="0">
                <a:ln>
                  <a:noFill/>
                </a:ln>
                <a:solidFill>
                  <a:srgbClr val="B6CBD2"/>
                </a:solidFill>
                <a:effectLst/>
                <a:highlight>
                  <a:srgbClr val="0000FF"/>
                </a:highlight>
                <a:uLnTx/>
                <a:uFillTx/>
                <a:latin typeface="Arial Nova Cond Light"/>
                <a:ea typeface="+mn-ea"/>
                <a:cs typeface="+mn-cs"/>
              </a:rPr>
              <a:t>r</a:t>
            </a:r>
          </a:p>
        </p:txBody>
      </p:sp>
    </p:spTree>
    <p:extLst>
      <p:ext uri="{BB962C8B-B14F-4D97-AF65-F5344CB8AC3E}">
        <p14:creationId xmlns:p14="http://schemas.microsoft.com/office/powerpoint/2010/main" val="1133324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4D0769-2114-4561-A932-5226859450CC}"/>
              </a:ext>
            </a:extLst>
          </p:cNvPr>
          <p:cNvSpPr>
            <a:spLocks noGrp="1"/>
          </p:cNvSpPr>
          <p:nvPr>
            <p:ph type="title"/>
          </p:nvPr>
        </p:nvSpPr>
        <p:spPr/>
        <p:txBody>
          <a:bodyPr/>
          <a:lstStyle/>
          <a:p>
            <a:r>
              <a:rPr lang="da-DK" dirty="0"/>
              <a:t>Klassifikationerne</a:t>
            </a:r>
            <a:br>
              <a:rPr lang="da-DK" dirty="0"/>
            </a:br>
            <a:endParaRPr lang="da-DK" dirty="0"/>
          </a:p>
        </p:txBody>
      </p:sp>
      <p:sp>
        <p:nvSpPr>
          <p:cNvPr id="3" name="Pladsholder til indhold 2">
            <a:extLst>
              <a:ext uri="{FF2B5EF4-FFF2-40B4-BE49-F238E27FC236}">
                <a16:creationId xmlns:a16="http://schemas.microsoft.com/office/drawing/2014/main" id="{6E604CD1-1126-47EF-AFA9-2C73D499DB2A}"/>
              </a:ext>
            </a:extLst>
          </p:cNvPr>
          <p:cNvSpPr>
            <a:spLocks noGrp="1"/>
          </p:cNvSpPr>
          <p:nvPr>
            <p:ph idx="1"/>
          </p:nvPr>
        </p:nvSpPr>
        <p:spPr/>
        <p:txBody>
          <a:bodyPr/>
          <a:lstStyle/>
          <a:p>
            <a:endParaRPr lang="da-DK"/>
          </a:p>
        </p:txBody>
      </p:sp>
      <p:sp>
        <p:nvSpPr>
          <p:cNvPr id="4" name="Pladsholder til slidenummer 3">
            <a:extLst>
              <a:ext uri="{FF2B5EF4-FFF2-40B4-BE49-F238E27FC236}">
                <a16:creationId xmlns:a16="http://schemas.microsoft.com/office/drawing/2014/main" id="{B30DBA6B-06C9-48D1-858C-8D0C41DB5E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ts val="0"/>
              </a:spcAft>
              <a:buClrTx/>
              <a:buSzTx/>
              <a:buFontTx/>
              <a:buNone/>
              <a:tabLst/>
              <a:defRPr/>
            </a:pPr>
            <a:fld id="{45D37B1E-C366-494F-A587-962AD9AABC83}" type="slidenum">
              <a:rPr kumimoji="0" lang="en-GB" sz="1000" b="0" i="0" u="none" strike="noStrike" kern="1200" cap="none" spc="0" normalizeH="0" baseline="0" noProof="0" smtClean="0">
                <a:ln>
                  <a:noFill/>
                </a:ln>
                <a:solidFill>
                  <a:srgbClr val="03001E"/>
                </a:solidFill>
                <a:effectLst/>
                <a:uLnTx/>
                <a:uFillTx/>
                <a:latin typeface="Arial Nova Cond Light"/>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35</a:t>
            </a:fld>
            <a:endParaRPr kumimoji="0" lang="en-GB" sz="1000" b="0" i="0" u="none" strike="noStrike" kern="1200" cap="none" spc="0" normalizeH="0" baseline="0" noProof="0" dirty="0">
              <a:ln>
                <a:noFill/>
              </a:ln>
              <a:solidFill>
                <a:srgbClr val="03001E"/>
              </a:solidFill>
              <a:effectLst/>
              <a:uLnTx/>
              <a:uFillTx/>
              <a:latin typeface="Arial Nova Cond Light"/>
              <a:ea typeface="+mn-ea"/>
              <a:cs typeface="+mn-cs"/>
            </a:endParaRPr>
          </a:p>
        </p:txBody>
      </p:sp>
      <p:pic>
        <p:nvPicPr>
          <p:cNvPr id="5" name="Pladsholder til indhold 8">
            <a:extLst>
              <a:ext uri="{FF2B5EF4-FFF2-40B4-BE49-F238E27FC236}">
                <a16:creationId xmlns:a16="http://schemas.microsoft.com/office/drawing/2014/main" id="{8B784015-EB26-4D6F-B4E5-4E3B30A04BDF}"/>
              </a:ext>
            </a:extLst>
          </p:cNvPr>
          <p:cNvPicPr>
            <a:picLocks noChangeAspect="1"/>
          </p:cNvPicPr>
          <p:nvPr/>
        </p:nvPicPr>
        <p:blipFill rotWithShape="1">
          <a:blip r:embed="rId2"/>
          <a:srcRect l="21048" t="14206" r="23427" b="23395"/>
          <a:stretch/>
        </p:blipFill>
        <p:spPr bwMode="auto">
          <a:xfrm>
            <a:off x="604702" y="436561"/>
            <a:ext cx="10932059" cy="584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6402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75D8A9-9FEB-485F-922C-76BD3737EA65}"/>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DC7252F4-3963-4C8D-8DE8-F2097AFFB11C}"/>
              </a:ext>
            </a:extLst>
          </p:cNvPr>
          <p:cNvSpPr>
            <a:spLocks noGrp="1"/>
          </p:cNvSpPr>
          <p:nvPr>
            <p:ph idx="1"/>
          </p:nvPr>
        </p:nvSpPr>
        <p:spPr/>
        <p:txBody>
          <a:bodyPr/>
          <a:lstStyle/>
          <a:p>
            <a:endParaRPr lang="da-DK"/>
          </a:p>
        </p:txBody>
      </p:sp>
      <p:pic>
        <p:nvPicPr>
          <p:cNvPr id="5" name="Billede 4">
            <a:extLst>
              <a:ext uri="{FF2B5EF4-FFF2-40B4-BE49-F238E27FC236}">
                <a16:creationId xmlns:a16="http://schemas.microsoft.com/office/drawing/2014/main" id="{DD1CC995-B1ED-401A-9976-1DCE8EC093CA}"/>
              </a:ext>
            </a:extLst>
          </p:cNvPr>
          <p:cNvPicPr>
            <a:picLocks noChangeAspect="1"/>
          </p:cNvPicPr>
          <p:nvPr/>
        </p:nvPicPr>
        <p:blipFill rotWithShape="1">
          <a:blip r:embed="rId3"/>
          <a:srcRect l="21347" t="15671" r="22642" b="22035"/>
          <a:stretch/>
        </p:blipFill>
        <p:spPr>
          <a:xfrm>
            <a:off x="298839" y="462845"/>
            <a:ext cx="11199240" cy="5444948"/>
          </a:xfrm>
          <a:prstGeom prst="rect">
            <a:avLst/>
          </a:prstGeom>
        </p:spPr>
      </p:pic>
    </p:spTree>
    <p:extLst>
      <p:ext uri="{BB962C8B-B14F-4D97-AF65-F5344CB8AC3E}">
        <p14:creationId xmlns:p14="http://schemas.microsoft.com/office/powerpoint/2010/main" val="29391005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37C91F83-DAFC-4BA4-9F32-F73E7CFC7991}"/>
              </a:ext>
            </a:extLst>
          </p:cNvPr>
          <p:cNvSpPr>
            <a:spLocks noGrp="1"/>
          </p:cNvSpPr>
          <p:nvPr>
            <p:ph idx="1"/>
          </p:nvPr>
        </p:nvSpPr>
        <p:spPr>
          <a:xfrm>
            <a:off x="214490" y="1126840"/>
            <a:ext cx="11478746" cy="747680"/>
          </a:xfrm>
        </p:spPr>
        <p:txBody>
          <a:bodyPr rIns="0"/>
          <a:lstStyle/>
          <a:p>
            <a:r>
              <a:rPr lang="da-DK" b="0" dirty="0"/>
              <a:t>Eksempel på hvordan relation </a:t>
            </a:r>
            <a:r>
              <a:rPr lang="da-DK" dirty="0"/>
              <a:t>fra</a:t>
            </a:r>
            <a:r>
              <a:rPr lang="da-DK" b="0" dirty="0"/>
              <a:t> tilstand: Akutte smerter (funktionsområde: Sygepleje) </a:t>
            </a:r>
            <a:r>
              <a:rPr lang="da-DK" dirty="0"/>
              <a:t>til</a:t>
            </a:r>
            <a:r>
              <a:rPr lang="da-DK" b="0" dirty="0"/>
              <a:t> tilstand: Smerter (funktionsområde: Genoptræning) kan anvendes til at skabe sammenhæng</a:t>
            </a:r>
          </a:p>
        </p:txBody>
      </p:sp>
      <p:sp>
        <p:nvSpPr>
          <p:cNvPr id="4" name="Titel 3">
            <a:extLst>
              <a:ext uri="{FF2B5EF4-FFF2-40B4-BE49-F238E27FC236}">
                <a16:creationId xmlns:a16="http://schemas.microsoft.com/office/drawing/2014/main" id="{030BC938-1AB3-4772-B0C9-F3E564D9CD0E}"/>
              </a:ext>
            </a:extLst>
          </p:cNvPr>
          <p:cNvSpPr>
            <a:spLocks noGrp="1"/>
          </p:cNvSpPr>
          <p:nvPr>
            <p:ph type="title"/>
          </p:nvPr>
        </p:nvSpPr>
        <p:spPr>
          <a:xfrm>
            <a:off x="214489" y="62236"/>
            <a:ext cx="9136008" cy="914910"/>
          </a:xfrm>
        </p:spPr>
        <p:txBody>
          <a:bodyPr/>
          <a:lstStyle/>
          <a:p>
            <a:r>
              <a:rPr lang="da-DK" dirty="0"/>
              <a:t>Sammenhænge vha. relationer mellem tilstande</a:t>
            </a:r>
          </a:p>
        </p:txBody>
      </p:sp>
      <p:grpSp>
        <p:nvGrpSpPr>
          <p:cNvPr id="108" name="Gruppe 107">
            <a:extLst>
              <a:ext uri="{FF2B5EF4-FFF2-40B4-BE49-F238E27FC236}">
                <a16:creationId xmlns:a16="http://schemas.microsoft.com/office/drawing/2014/main" id="{E80ADE27-4384-4C21-99B4-A64FF14756A4}"/>
              </a:ext>
            </a:extLst>
          </p:cNvPr>
          <p:cNvGrpSpPr/>
          <p:nvPr/>
        </p:nvGrpSpPr>
        <p:grpSpPr>
          <a:xfrm>
            <a:off x="1074406" y="1969322"/>
            <a:ext cx="3932701" cy="4629808"/>
            <a:chOff x="1074406" y="1969322"/>
            <a:chExt cx="3932701" cy="4629808"/>
          </a:xfrm>
        </p:grpSpPr>
        <p:sp>
          <p:nvSpPr>
            <p:cNvPr id="5" name="Rektangel 4">
              <a:extLst>
                <a:ext uri="{FF2B5EF4-FFF2-40B4-BE49-F238E27FC236}">
                  <a16:creationId xmlns:a16="http://schemas.microsoft.com/office/drawing/2014/main" id="{56169F35-ED24-46A6-8AA3-38EBD21EED1F}"/>
                </a:ext>
              </a:extLst>
            </p:cNvPr>
            <p:cNvSpPr/>
            <p:nvPr/>
          </p:nvSpPr>
          <p:spPr>
            <a:xfrm>
              <a:off x="1427633" y="1970257"/>
              <a:ext cx="3290982" cy="287994"/>
            </a:xfrm>
            <a:prstGeom prst="rect">
              <a:avLst/>
            </a:prstGeom>
            <a:solidFill>
              <a:schemeClr val="bg1">
                <a:lumMod val="95000"/>
              </a:schemeClr>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FFFFFF">
                      <a:lumMod val="50000"/>
                    </a:srgbClr>
                  </a:solidFill>
                  <a:effectLst/>
                  <a:uLnTx/>
                  <a:uFillTx/>
                  <a:latin typeface="Arial Nova Cond Light"/>
                  <a:ea typeface="+mn-ea"/>
                  <a:cs typeface="+mn-cs"/>
                </a:rPr>
                <a:t>Åse Andersen 21.01.43 – problemer &amp; behov</a:t>
              </a:r>
            </a:p>
          </p:txBody>
        </p:sp>
        <p:sp>
          <p:nvSpPr>
            <p:cNvPr id="20" name="Rektangel 19">
              <a:extLst>
                <a:ext uri="{FF2B5EF4-FFF2-40B4-BE49-F238E27FC236}">
                  <a16:creationId xmlns:a16="http://schemas.microsoft.com/office/drawing/2014/main" id="{FD5FAE5F-EAA2-4A20-B3C9-D20D93B41490}"/>
                </a:ext>
              </a:extLst>
            </p:cNvPr>
            <p:cNvSpPr/>
            <p:nvPr/>
          </p:nvSpPr>
          <p:spPr>
            <a:xfrm>
              <a:off x="1413594" y="3262464"/>
              <a:ext cx="1195958" cy="199832"/>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3001E"/>
                  </a:solidFill>
                  <a:effectLst/>
                  <a:uLnTx/>
                  <a:uFillTx/>
                  <a:latin typeface="Arial Nova Cond Light"/>
                  <a:ea typeface="+mn-ea"/>
                  <a:cs typeface="+mn-cs"/>
                  <a:sym typeface="Symbol" panose="05050102010706020507" pitchFamily="18" charset="2"/>
                </a:rPr>
                <a:t> Periodevise smerter</a:t>
              </a:r>
              <a:endParaRPr kumimoji="0" lang="da-DK" sz="1000" b="0" i="0" u="none" strike="noStrike" kern="1200" cap="none" spc="0" normalizeH="0" baseline="0" noProof="0" dirty="0">
                <a:ln>
                  <a:noFill/>
                </a:ln>
                <a:solidFill>
                  <a:srgbClr val="03001E"/>
                </a:solidFill>
                <a:effectLst/>
                <a:uLnTx/>
                <a:uFillTx/>
                <a:latin typeface="Arial Nova Cond Light"/>
                <a:ea typeface="+mn-ea"/>
                <a:cs typeface="+mn-cs"/>
              </a:endParaRPr>
            </a:p>
          </p:txBody>
        </p:sp>
        <p:sp>
          <p:nvSpPr>
            <p:cNvPr id="31" name="Rektangel 30">
              <a:extLst>
                <a:ext uri="{FF2B5EF4-FFF2-40B4-BE49-F238E27FC236}">
                  <a16:creationId xmlns:a16="http://schemas.microsoft.com/office/drawing/2014/main" id="{286C57D2-77E5-4B1F-A70F-DD8BDF40F62D}"/>
                </a:ext>
              </a:extLst>
            </p:cNvPr>
            <p:cNvSpPr/>
            <p:nvPr/>
          </p:nvSpPr>
          <p:spPr>
            <a:xfrm>
              <a:off x="1312021" y="3085025"/>
              <a:ext cx="1790524" cy="159407"/>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1" i="0" u="none" strike="noStrike" kern="1200" cap="none" spc="0" normalizeH="0" baseline="0" noProof="0" dirty="0">
                  <a:ln>
                    <a:noFill/>
                  </a:ln>
                  <a:solidFill>
                    <a:srgbClr val="03001E"/>
                  </a:solidFill>
                  <a:effectLst/>
                  <a:uLnTx/>
                  <a:uFillTx/>
                  <a:latin typeface="Arial Nova Cond Light"/>
                  <a:ea typeface="+mn-ea"/>
                  <a:cs typeface="+mn-cs"/>
                </a:rPr>
                <a:t> Smerter og sanseindtryk</a:t>
              </a:r>
            </a:p>
          </p:txBody>
        </p:sp>
        <p:sp>
          <p:nvSpPr>
            <p:cNvPr id="32" name="Rektangel 31">
              <a:extLst>
                <a:ext uri="{FF2B5EF4-FFF2-40B4-BE49-F238E27FC236}">
                  <a16:creationId xmlns:a16="http://schemas.microsoft.com/office/drawing/2014/main" id="{6E018AEE-A437-427B-9578-D8A48B90AD1C}"/>
                </a:ext>
              </a:extLst>
            </p:cNvPr>
            <p:cNvSpPr/>
            <p:nvPr/>
          </p:nvSpPr>
          <p:spPr>
            <a:xfrm>
              <a:off x="4847483" y="2064922"/>
              <a:ext cx="144010" cy="3841026"/>
            </a:xfrm>
            <a:prstGeom prst="rect">
              <a:avLst/>
            </a:prstGeom>
            <a:solidFill>
              <a:schemeClr val="bg1">
                <a:lumMod val="85000"/>
              </a:scheme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Arial Nova Cond Light"/>
                <a:ea typeface="+mn-ea"/>
                <a:cs typeface="+mn-cs"/>
              </a:endParaRPr>
            </a:p>
          </p:txBody>
        </p:sp>
        <p:sp>
          <p:nvSpPr>
            <p:cNvPr id="33" name="Rektangel 32">
              <a:extLst>
                <a:ext uri="{FF2B5EF4-FFF2-40B4-BE49-F238E27FC236}">
                  <a16:creationId xmlns:a16="http://schemas.microsoft.com/office/drawing/2014/main" id="{7D49D04D-6CF1-4866-BCBE-8F0B9A1DB4E2}"/>
                </a:ext>
              </a:extLst>
            </p:cNvPr>
            <p:cNvSpPr/>
            <p:nvPr/>
          </p:nvSpPr>
          <p:spPr>
            <a:xfrm>
              <a:off x="4872412" y="2645093"/>
              <a:ext cx="108006" cy="288032"/>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Arial Nova Cond Light"/>
                <a:ea typeface="+mn-ea"/>
                <a:cs typeface="+mn-cs"/>
              </a:endParaRPr>
            </a:p>
          </p:txBody>
        </p:sp>
        <p:sp>
          <p:nvSpPr>
            <p:cNvPr id="34" name="Rektangel 33">
              <a:extLst>
                <a:ext uri="{FF2B5EF4-FFF2-40B4-BE49-F238E27FC236}">
                  <a16:creationId xmlns:a16="http://schemas.microsoft.com/office/drawing/2014/main" id="{E38ADB04-0A2A-4263-9298-2440DFFFAFBC}"/>
                </a:ext>
              </a:extLst>
            </p:cNvPr>
            <p:cNvSpPr/>
            <p:nvPr/>
          </p:nvSpPr>
          <p:spPr>
            <a:xfrm>
              <a:off x="4847483" y="2006242"/>
              <a:ext cx="108006" cy="108012"/>
            </a:xfrm>
            <a:prstGeom prst="rect">
              <a:avLst/>
            </a:prstGeom>
            <a:solidFill>
              <a:schemeClr val="bg1"/>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Arial Nova Cond Light"/>
                <a:ea typeface="+mn-ea"/>
                <a:cs typeface="+mn-cs"/>
              </a:endParaRPr>
            </a:p>
          </p:txBody>
        </p:sp>
        <p:sp>
          <p:nvSpPr>
            <p:cNvPr id="35" name="Ligebenet trekant 34">
              <a:extLst>
                <a:ext uri="{FF2B5EF4-FFF2-40B4-BE49-F238E27FC236}">
                  <a16:creationId xmlns:a16="http://schemas.microsoft.com/office/drawing/2014/main" id="{40635D87-4962-4F68-B03C-2C097FD29404}"/>
                </a:ext>
              </a:extLst>
            </p:cNvPr>
            <p:cNvSpPr/>
            <p:nvPr/>
          </p:nvSpPr>
          <p:spPr>
            <a:xfrm>
              <a:off x="4865488" y="2031220"/>
              <a:ext cx="72002" cy="45719"/>
            </a:xfrm>
            <a:prstGeom prst="triangle">
              <a:avLst/>
            </a:prstGeom>
            <a:solidFill>
              <a:schemeClr val="bg1">
                <a:lumMod val="65000"/>
              </a:schemeClr>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Arial Nova Cond Light"/>
                <a:ea typeface="+mn-ea"/>
                <a:cs typeface="+mn-cs"/>
              </a:endParaRPr>
            </a:p>
          </p:txBody>
        </p:sp>
        <p:grpSp>
          <p:nvGrpSpPr>
            <p:cNvPr id="36" name="Gruppe 35">
              <a:extLst>
                <a:ext uri="{FF2B5EF4-FFF2-40B4-BE49-F238E27FC236}">
                  <a16:creationId xmlns:a16="http://schemas.microsoft.com/office/drawing/2014/main" id="{0924291D-003C-44D2-9E2B-9BAF45FA6514}"/>
                </a:ext>
              </a:extLst>
            </p:cNvPr>
            <p:cNvGrpSpPr/>
            <p:nvPr/>
          </p:nvGrpSpPr>
          <p:grpSpPr>
            <a:xfrm>
              <a:off x="4847483" y="5835825"/>
              <a:ext cx="108006" cy="108012"/>
              <a:chOff x="4707037" y="2888940"/>
              <a:chExt cx="108006" cy="108012"/>
            </a:xfrm>
          </p:grpSpPr>
          <p:sp>
            <p:nvSpPr>
              <p:cNvPr id="37" name="Rektangel 36">
                <a:extLst>
                  <a:ext uri="{FF2B5EF4-FFF2-40B4-BE49-F238E27FC236}">
                    <a16:creationId xmlns:a16="http://schemas.microsoft.com/office/drawing/2014/main" id="{CF268171-CAF2-4C4E-AE06-2FDE99942BEC}"/>
                  </a:ext>
                </a:extLst>
              </p:cNvPr>
              <p:cNvSpPr/>
              <p:nvPr/>
            </p:nvSpPr>
            <p:spPr>
              <a:xfrm>
                <a:off x="4707037" y="2888940"/>
                <a:ext cx="108006" cy="108012"/>
              </a:xfrm>
              <a:prstGeom prst="rect">
                <a:avLst/>
              </a:prstGeom>
              <a:solidFill>
                <a:schemeClr val="bg1"/>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Arial Nova Cond Light"/>
                  <a:ea typeface="+mn-ea"/>
                  <a:cs typeface="+mn-cs"/>
                </a:endParaRPr>
              </a:p>
            </p:txBody>
          </p:sp>
          <p:sp>
            <p:nvSpPr>
              <p:cNvPr id="38" name="Ligebenet trekant 37">
                <a:extLst>
                  <a:ext uri="{FF2B5EF4-FFF2-40B4-BE49-F238E27FC236}">
                    <a16:creationId xmlns:a16="http://schemas.microsoft.com/office/drawing/2014/main" id="{A7852A52-93F5-453B-9440-609B4051FA7B}"/>
                  </a:ext>
                </a:extLst>
              </p:cNvPr>
              <p:cNvSpPr/>
              <p:nvPr/>
            </p:nvSpPr>
            <p:spPr>
              <a:xfrm flipV="1">
                <a:off x="4725042" y="2913918"/>
                <a:ext cx="72002" cy="45719"/>
              </a:xfrm>
              <a:prstGeom prst="triangle">
                <a:avLst/>
              </a:prstGeom>
              <a:solidFill>
                <a:schemeClr val="bg1">
                  <a:lumMod val="65000"/>
                </a:schemeClr>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Arial Nova Cond Light"/>
                  <a:ea typeface="+mn-ea"/>
                  <a:cs typeface="+mn-cs"/>
                </a:endParaRPr>
              </a:p>
            </p:txBody>
          </p:sp>
        </p:grpSp>
        <p:sp>
          <p:nvSpPr>
            <p:cNvPr id="39" name="Rektangel: afrundede hjørner 38">
              <a:extLst>
                <a:ext uri="{FF2B5EF4-FFF2-40B4-BE49-F238E27FC236}">
                  <a16:creationId xmlns:a16="http://schemas.microsoft.com/office/drawing/2014/main" id="{94793F61-D950-496B-8410-7C1C6B66DC7C}"/>
                </a:ext>
              </a:extLst>
            </p:cNvPr>
            <p:cNvSpPr/>
            <p:nvPr/>
          </p:nvSpPr>
          <p:spPr>
            <a:xfrm>
              <a:off x="1116512" y="1969322"/>
              <a:ext cx="3890595" cy="4006093"/>
            </a:xfrm>
            <a:prstGeom prst="roundRect">
              <a:avLst>
                <a:gd name="adj" fmla="val 3975"/>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Arial Nova Cond Light"/>
                <a:ea typeface="+mn-ea"/>
                <a:cs typeface="+mn-cs"/>
              </a:endParaRPr>
            </a:p>
          </p:txBody>
        </p:sp>
        <p:sp>
          <p:nvSpPr>
            <p:cNvPr id="44" name="Rektangel 43">
              <a:extLst>
                <a:ext uri="{FF2B5EF4-FFF2-40B4-BE49-F238E27FC236}">
                  <a16:creationId xmlns:a16="http://schemas.microsoft.com/office/drawing/2014/main" id="{7B867461-4004-4D9B-AF69-BE6F61B665E1}"/>
                </a:ext>
              </a:extLst>
            </p:cNvPr>
            <p:cNvSpPr/>
            <p:nvPr/>
          </p:nvSpPr>
          <p:spPr>
            <a:xfrm>
              <a:off x="1468393" y="3475435"/>
              <a:ext cx="1790524" cy="8847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4000"/>
                </a:lnSpc>
                <a:spcBef>
                  <a:spcPts val="0"/>
                </a:spcBef>
                <a:spcAft>
                  <a:spcPts val="0"/>
                </a:spcAft>
                <a:buClrTx/>
                <a:buSzTx/>
                <a:buFontTx/>
                <a:buNone/>
                <a:tabLst/>
                <a:defRPr/>
              </a:pPr>
              <a:endParaRPr kumimoji="0" lang="da-DK" sz="1200" b="0" i="0" u="none" strike="noStrike" kern="1200" cap="none" spc="0" normalizeH="0" baseline="0" noProof="0" dirty="0">
                <a:ln>
                  <a:noFill/>
                </a:ln>
                <a:solidFill>
                  <a:srgbClr val="FFFFFF">
                    <a:lumMod val="50000"/>
                  </a:srgbClr>
                </a:solidFill>
                <a:effectLst/>
                <a:uLnTx/>
                <a:uFillTx/>
                <a:latin typeface="Arial Nova Cond Light"/>
                <a:ea typeface="+mn-ea"/>
                <a:cs typeface="+mn-cs"/>
              </a:endParaRPr>
            </a:p>
          </p:txBody>
        </p:sp>
        <p:sp>
          <p:nvSpPr>
            <p:cNvPr id="66" name="Oval billedforklaring 1">
              <a:extLst>
                <a:ext uri="{FF2B5EF4-FFF2-40B4-BE49-F238E27FC236}">
                  <a16:creationId xmlns:a16="http://schemas.microsoft.com/office/drawing/2014/main" id="{73208DE3-7744-46FC-B833-B4602EB44BE7}"/>
                </a:ext>
              </a:extLst>
            </p:cNvPr>
            <p:cNvSpPr/>
            <p:nvPr/>
          </p:nvSpPr>
          <p:spPr>
            <a:xfrm>
              <a:off x="2954134" y="3508033"/>
              <a:ext cx="254915" cy="174929"/>
            </a:xfrm>
            <a:prstGeom prst="wedgeEllipseCallout">
              <a:avLst>
                <a:gd name="adj1" fmla="val -45603"/>
                <a:gd name="adj2" fmla="val 89238"/>
              </a:avLst>
            </a:prstGeom>
            <a:solidFill>
              <a:srgbClr val="92D050"/>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FFFFFF"/>
                  </a:solidFill>
                  <a:effectLst/>
                  <a:uLnTx/>
                  <a:uFillTx/>
                  <a:latin typeface="Arial Rounded MT Bold" panose="020F0704030504030204" pitchFamily="34" charset="0"/>
                  <a:ea typeface="+mn-ea"/>
                  <a:cs typeface="+mn-cs"/>
                </a:rPr>
                <a:t>i</a:t>
              </a:r>
            </a:p>
          </p:txBody>
        </p:sp>
        <p:sp>
          <p:nvSpPr>
            <p:cNvPr id="67" name="Rektangel 66">
              <a:extLst>
                <a:ext uri="{FF2B5EF4-FFF2-40B4-BE49-F238E27FC236}">
                  <a16:creationId xmlns:a16="http://schemas.microsoft.com/office/drawing/2014/main" id="{07BCAFE4-A012-4EF3-B9E6-988FF1116A75}"/>
                </a:ext>
              </a:extLst>
            </p:cNvPr>
            <p:cNvSpPr/>
            <p:nvPr/>
          </p:nvSpPr>
          <p:spPr>
            <a:xfrm>
              <a:off x="1413594" y="4367555"/>
              <a:ext cx="1195958" cy="199832"/>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3001E"/>
                  </a:solidFill>
                  <a:effectLst/>
                  <a:uLnTx/>
                  <a:uFillTx/>
                  <a:latin typeface="Arial Nova Cond Light"/>
                  <a:ea typeface="+mn-ea"/>
                  <a:cs typeface="+mn-cs"/>
                  <a:sym typeface="Symbol" panose="05050102010706020507" pitchFamily="18" charset="2"/>
                </a:rPr>
                <a:t> Akutte smerter</a:t>
              </a:r>
              <a:endParaRPr kumimoji="0" lang="da-DK" sz="1000" b="0" i="0" u="none" strike="noStrike" kern="1200" cap="none" spc="0" normalizeH="0" baseline="0" noProof="0" dirty="0">
                <a:ln>
                  <a:noFill/>
                </a:ln>
                <a:solidFill>
                  <a:srgbClr val="03001E"/>
                </a:solidFill>
                <a:effectLst/>
                <a:uLnTx/>
                <a:uFillTx/>
                <a:latin typeface="Arial Nova Cond Light"/>
                <a:ea typeface="+mn-ea"/>
                <a:cs typeface="+mn-cs"/>
              </a:endParaRPr>
            </a:p>
          </p:txBody>
        </p:sp>
        <p:sp>
          <p:nvSpPr>
            <p:cNvPr id="64" name="Kombinationstegning: figur 63">
              <a:extLst>
                <a:ext uri="{FF2B5EF4-FFF2-40B4-BE49-F238E27FC236}">
                  <a16:creationId xmlns:a16="http://schemas.microsoft.com/office/drawing/2014/main" id="{70F94E06-7893-4074-8021-178DF7961C19}"/>
                </a:ext>
              </a:extLst>
            </p:cNvPr>
            <p:cNvSpPr/>
            <p:nvPr/>
          </p:nvSpPr>
          <p:spPr>
            <a:xfrm rot="3899783">
              <a:off x="1105536" y="3246653"/>
              <a:ext cx="355611" cy="417871"/>
            </a:xfrm>
            <a:custGeom>
              <a:avLst/>
              <a:gdLst>
                <a:gd name="connsiteX0" fmla="*/ 334303 w 355611"/>
                <a:gd name="connsiteY0" fmla="*/ 416232 h 417871"/>
                <a:gd name="connsiteX1" fmla="*/ 334303 w 355611"/>
                <a:gd name="connsiteY1" fmla="*/ 416232 h 417871"/>
                <a:gd name="connsiteX2" fmla="*/ 234342 w 355611"/>
                <a:gd name="connsiteY2" fmla="*/ 417871 h 417871"/>
                <a:gd name="connsiteX3" fmla="*/ 229426 w 355611"/>
                <a:gd name="connsiteY3" fmla="*/ 416232 h 417871"/>
                <a:gd name="connsiteX4" fmla="*/ 214678 w 355611"/>
                <a:gd name="connsiteY4" fmla="*/ 414594 h 417871"/>
                <a:gd name="connsiteX5" fmla="*/ 201568 w 355611"/>
                <a:gd name="connsiteY5" fmla="*/ 412955 h 417871"/>
                <a:gd name="connsiteX6" fmla="*/ 113078 w 355611"/>
                <a:gd name="connsiteY6" fmla="*/ 408039 h 417871"/>
                <a:gd name="connsiteX7" fmla="*/ 109800 w 355611"/>
                <a:gd name="connsiteY7" fmla="*/ 365432 h 417871"/>
                <a:gd name="connsiteX8" fmla="*/ 103245 w 355611"/>
                <a:gd name="connsiteY8" fmla="*/ 352323 h 417871"/>
                <a:gd name="connsiteX9" fmla="*/ 99968 w 355611"/>
                <a:gd name="connsiteY9" fmla="*/ 342490 h 417871"/>
                <a:gd name="connsiteX10" fmla="*/ 96691 w 355611"/>
                <a:gd name="connsiteY10" fmla="*/ 337574 h 417871"/>
                <a:gd name="connsiteX11" fmla="*/ 86858 w 355611"/>
                <a:gd name="connsiteY11" fmla="*/ 327742 h 417871"/>
                <a:gd name="connsiteX12" fmla="*/ 80303 w 355611"/>
                <a:gd name="connsiteY12" fmla="*/ 321187 h 417871"/>
                <a:gd name="connsiteX13" fmla="*/ 75387 w 355611"/>
                <a:gd name="connsiteY13" fmla="*/ 317910 h 417871"/>
                <a:gd name="connsiteX14" fmla="*/ 72110 w 355611"/>
                <a:gd name="connsiteY14" fmla="*/ 314632 h 417871"/>
                <a:gd name="connsiteX15" fmla="*/ 65555 w 355611"/>
                <a:gd name="connsiteY15" fmla="*/ 306439 h 417871"/>
                <a:gd name="connsiteX16" fmla="*/ 55723 w 355611"/>
                <a:gd name="connsiteY16" fmla="*/ 299884 h 417871"/>
                <a:gd name="connsiteX17" fmla="*/ 52445 w 355611"/>
                <a:gd name="connsiteY17" fmla="*/ 296606 h 417871"/>
                <a:gd name="connsiteX18" fmla="*/ 42613 w 355611"/>
                <a:gd name="connsiteY18" fmla="*/ 290052 h 417871"/>
                <a:gd name="connsiteX19" fmla="*/ 39336 w 355611"/>
                <a:gd name="connsiteY19" fmla="*/ 285135 h 417871"/>
                <a:gd name="connsiteX20" fmla="*/ 36058 w 355611"/>
                <a:gd name="connsiteY20" fmla="*/ 281858 h 417871"/>
                <a:gd name="connsiteX21" fmla="*/ 29503 w 355611"/>
                <a:gd name="connsiteY21" fmla="*/ 272026 h 417871"/>
                <a:gd name="connsiteX22" fmla="*/ 22949 w 355611"/>
                <a:gd name="connsiteY22" fmla="*/ 263832 h 417871"/>
                <a:gd name="connsiteX23" fmla="*/ 19671 w 355611"/>
                <a:gd name="connsiteY23" fmla="*/ 260555 h 417871"/>
                <a:gd name="connsiteX24" fmla="*/ 14755 w 355611"/>
                <a:gd name="connsiteY24" fmla="*/ 252361 h 417871"/>
                <a:gd name="connsiteX25" fmla="*/ 11478 w 355611"/>
                <a:gd name="connsiteY25" fmla="*/ 247445 h 417871"/>
                <a:gd name="connsiteX26" fmla="*/ 4923 w 355611"/>
                <a:gd name="connsiteY26" fmla="*/ 240890 h 417871"/>
                <a:gd name="connsiteX27" fmla="*/ 3284 w 355611"/>
                <a:gd name="connsiteY27" fmla="*/ 235974 h 417871"/>
                <a:gd name="connsiteX28" fmla="*/ 7 w 355611"/>
                <a:gd name="connsiteY28" fmla="*/ 231058 h 417871"/>
                <a:gd name="connsiteX29" fmla="*/ 3284 w 355611"/>
                <a:gd name="connsiteY29" fmla="*/ 203200 h 417871"/>
                <a:gd name="connsiteX30" fmla="*/ 11478 w 355611"/>
                <a:gd name="connsiteY30" fmla="*/ 196645 h 417871"/>
                <a:gd name="connsiteX31" fmla="*/ 16394 w 355611"/>
                <a:gd name="connsiteY31" fmla="*/ 193368 h 417871"/>
                <a:gd name="connsiteX32" fmla="*/ 26226 w 355611"/>
                <a:gd name="connsiteY32" fmla="*/ 190090 h 417871"/>
                <a:gd name="connsiteX33" fmla="*/ 47529 w 355611"/>
                <a:gd name="connsiteY33" fmla="*/ 191729 h 417871"/>
                <a:gd name="connsiteX34" fmla="*/ 52445 w 355611"/>
                <a:gd name="connsiteY34" fmla="*/ 195006 h 417871"/>
                <a:gd name="connsiteX35" fmla="*/ 59000 w 355611"/>
                <a:gd name="connsiteY35" fmla="*/ 203200 h 417871"/>
                <a:gd name="connsiteX36" fmla="*/ 68833 w 355611"/>
                <a:gd name="connsiteY36" fmla="*/ 213032 h 417871"/>
                <a:gd name="connsiteX37" fmla="*/ 72110 w 355611"/>
                <a:gd name="connsiteY37" fmla="*/ 216310 h 417871"/>
                <a:gd name="connsiteX38" fmla="*/ 78665 w 355611"/>
                <a:gd name="connsiteY38" fmla="*/ 224503 h 417871"/>
                <a:gd name="connsiteX39" fmla="*/ 81942 w 355611"/>
                <a:gd name="connsiteY39" fmla="*/ 229419 h 417871"/>
                <a:gd name="connsiteX40" fmla="*/ 85220 w 355611"/>
                <a:gd name="connsiteY40" fmla="*/ 232697 h 417871"/>
                <a:gd name="connsiteX41" fmla="*/ 88497 w 355611"/>
                <a:gd name="connsiteY41" fmla="*/ 237613 h 417871"/>
                <a:gd name="connsiteX42" fmla="*/ 93413 w 355611"/>
                <a:gd name="connsiteY42" fmla="*/ 239252 h 417871"/>
                <a:gd name="connsiteX43" fmla="*/ 109800 w 355611"/>
                <a:gd name="connsiteY43" fmla="*/ 237613 h 417871"/>
                <a:gd name="connsiteX44" fmla="*/ 113078 w 355611"/>
                <a:gd name="connsiteY44" fmla="*/ 227781 h 417871"/>
                <a:gd name="connsiteX45" fmla="*/ 114716 w 355611"/>
                <a:gd name="connsiteY45" fmla="*/ 222864 h 417871"/>
                <a:gd name="connsiteX46" fmla="*/ 111439 w 355611"/>
                <a:gd name="connsiteY46" fmla="*/ 213032 h 417871"/>
                <a:gd name="connsiteX47" fmla="*/ 109800 w 355611"/>
                <a:gd name="connsiteY47" fmla="*/ 208116 h 417871"/>
                <a:gd name="connsiteX48" fmla="*/ 108162 w 355611"/>
                <a:gd name="connsiteY48" fmla="*/ 201561 h 417871"/>
                <a:gd name="connsiteX49" fmla="*/ 109800 w 355611"/>
                <a:gd name="connsiteY49" fmla="*/ 167148 h 417871"/>
                <a:gd name="connsiteX50" fmla="*/ 114716 w 355611"/>
                <a:gd name="connsiteY50" fmla="*/ 144206 h 417871"/>
                <a:gd name="connsiteX51" fmla="*/ 117994 w 355611"/>
                <a:gd name="connsiteY51" fmla="*/ 126181 h 417871"/>
                <a:gd name="connsiteX52" fmla="*/ 114716 w 355611"/>
                <a:gd name="connsiteY52" fmla="*/ 37690 h 417871"/>
                <a:gd name="connsiteX53" fmla="*/ 117994 w 355611"/>
                <a:gd name="connsiteY53" fmla="*/ 11471 h 417871"/>
                <a:gd name="connsiteX54" fmla="*/ 119633 w 355611"/>
                <a:gd name="connsiteY54" fmla="*/ 6555 h 417871"/>
                <a:gd name="connsiteX55" fmla="*/ 124549 w 355611"/>
                <a:gd name="connsiteY55" fmla="*/ 4916 h 417871"/>
                <a:gd name="connsiteX56" fmla="*/ 134381 w 355611"/>
                <a:gd name="connsiteY56" fmla="*/ 0 h 417871"/>
                <a:gd name="connsiteX57" fmla="*/ 150768 w 355611"/>
                <a:gd name="connsiteY57" fmla="*/ 4916 h 417871"/>
                <a:gd name="connsiteX58" fmla="*/ 155684 w 355611"/>
                <a:gd name="connsiteY58" fmla="*/ 6555 h 417871"/>
                <a:gd name="connsiteX59" fmla="*/ 158962 w 355611"/>
                <a:gd name="connsiteY59" fmla="*/ 9832 h 417871"/>
                <a:gd name="connsiteX60" fmla="*/ 163878 w 355611"/>
                <a:gd name="connsiteY60" fmla="*/ 13110 h 417871"/>
                <a:gd name="connsiteX61" fmla="*/ 167155 w 355611"/>
                <a:gd name="connsiteY61" fmla="*/ 22942 h 417871"/>
                <a:gd name="connsiteX62" fmla="*/ 168794 w 355611"/>
                <a:gd name="connsiteY62" fmla="*/ 27858 h 417871"/>
                <a:gd name="connsiteX63" fmla="*/ 168794 w 355611"/>
                <a:gd name="connsiteY63" fmla="*/ 104877 h 417871"/>
                <a:gd name="connsiteX64" fmla="*/ 172071 w 355611"/>
                <a:gd name="connsiteY64" fmla="*/ 116348 h 417871"/>
                <a:gd name="connsiteX65" fmla="*/ 173710 w 355611"/>
                <a:gd name="connsiteY65" fmla="*/ 124542 h 417871"/>
                <a:gd name="connsiteX66" fmla="*/ 168794 w 355611"/>
                <a:gd name="connsiteY66" fmla="*/ 167148 h 417871"/>
                <a:gd name="connsiteX67" fmla="*/ 167155 w 355611"/>
                <a:gd name="connsiteY67" fmla="*/ 158955 h 417871"/>
                <a:gd name="connsiteX68" fmla="*/ 168794 w 355611"/>
                <a:gd name="connsiteY68" fmla="*/ 131097 h 417871"/>
                <a:gd name="connsiteX69" fmla="*/ 170433 w 355611"/>
                <a:gd name="connsiteY69" fmla="*/ 124542 h 417871"/>
                <a:gd name="connsiteX70" fmla="*/ 176987 w 355611"/>
                <a:gd name="connsiteY70" fmla="*/ 116348 h 417871"/>
                <a:gd name="connsiteX71" fmla="*/ 183542 w 355611"/>
                <a:gd name="connsiteY71" fmla="*/ 108155 h 417871"/>
                <a:gd name="connsiteX72" fmla="*/ 186820 w 355611"/>
                <a:gd name="connsiteY72" fmla="*/ 104877 h 417871"/>
                <a:gd name="connsiteX73" fmla="*/ 196652 w 355611"/>
                <a:gd name="connsiteY73" fmla="*/ 101600 h 417871"/>
                <a:gd name="connsiteX74" fmla="*/ 216316 w 355611"/>
                <a:gd name="connsiteY74" fmla="*/ 103239 h 417871"/>
                <a:gd name="connsiteX75" fmla="*/ 221233 w 355611"/>
                <a:gd name="connsiteY75" fmla="*/ 104877 h 417871"/>
                <a:gd name="connsiteX76" fmla="*/ 224510 w 355611"/>
                <a:gd name="connsiteY76" fmla="*/ 109794 h 417871"/>
                <a:gd name="connsiteX77" fmla="*/ 229426 w 355611"/>
                <a:gd name="connsiteY77" fmla="*/ 114710 h 417871"/>
                <a:gd name="connsiteX78" fmla="*/ 231065 w 355611"/>
                <a:gd name="connsiteY78" fmla="*/ 119626 h 417871"/>
                <a:gd name="connsiteX79" fmla="*/ 234342 w 355611"/>
                <a:gd name="connsiteY79" fmla="*/ 124542 h 417871"/>
                <a:gd name="connsiteX80" fmla="*/ 237620 w 355611"/>
                <a:gd name="connsiteY80" fmla="*/ 134374 h 417871"/>
                <a:gd name="connsiteX81" fmla="*/ 235981 w 355611"/>
                <a:gd name="connsiteY81" fmla="*/ 157316 h 417871"/>
                <a:gd name="connsiteX82" fmla="*/ 232703 w 355611"/>
                <a:gd name="connsiteY82" fmla="*/ 167148 h 417871"/>
                <a:gd name="connsiteX83" fmla="*/ 231065 w 355611"/>
                <a:gd name="connsiteY83" fmla="*/ 173703 h 417871"/>
                <a:gd name="connsiteX84" fmla="*/ 229426 w 355611"/>
                <a:gd name="connsiteY84" fmla="*/ 199923 h 417871"/>
                <a:gd name="connsiteX85" fmla="*/ 227787 w 355611"/>
                <a:gd name="connsiteY85" fmla="*/ 191729 h 417871"/>
                <a:gd name="connsiteX86" fmla="*/ 229426 w 355611"/>
                <a:gd name="connsiteY86" fmla="*/ 173703 h 417871"/>
                <a:gd name="connsiteX87" fmla="*/ 234342 w 355611"/>
                <a:gd name="connsiteY87" fmla="*/ 155677 h 417871"/>
                <a:gd name="connsiteX88" fmla="*/ 237620 w 355611"/>
                <a:gd name="connsiteY88" fmla="*/ 152400 h 417871"/>
                <a:gd name="connsiteX89" fmla="*/ 239258 w 355611"/>
                <a:gd name="connsiteY89" fmla="*/ 145845 h 417871"/>
                <a:gd name="connsiteX90" fmla="*/ 247452 w 355611"/>
                <a:gd name="connsiteY90" fmla="*/ 139290 h 417871"/>
                <a:gd name="connsiteX91" fmla="*/ 257284 w 355611"/>
                <a:gd name="connsiteY91" fmla="*/ 136013 h 417871"/>
                <a:gd name="connsiteX92" fmla="*/ 281865 w 355611"/>
                <a:gd name="connsiteY92" fmla="*/ 139290 h 417871"/>
                <a:gd name="connsiteX93" fmla="*/ 286781 w 355611"/>
                <a:gd name="connsiteY93" fmla="*/ 140929 h 417871"/>
                <a:gd name="connsiteX94" fmla="*/ 291697 w 355611"/>
                <a:gd name="connsiteY94" fmla="*/ 144206 h 417871"/>
                <a:gd name="connsiteX95" fmla="*/ 294974 w 355611"/>
                <a:gd name="connsiteY95" fmla="*/ 154039 h 417871"/>
                <a:gd name="connsiteX96" fmla="*/ 296613 w 355611"/>
                <a:gd name="connsiteY96" fmla="*/ 158955 h 417871"/>
                <a:gd name="connsiteX97" fmla="*/ 301529 w 355611"/>
                <a:gd name="connsiteY97" fmla="*/ 176981 h 417871"/>
                <a:gd name="connsiteX98" fmla="*/ 299891 w 355611"/>
                <a:gd name="connsiteY98" fmla="*/ 204839 h 417871"/>
                <a:gd name="connsiteX99" fmla="*/ 298252 w 355611"/>
                <a:gd name="connsiteY99" fmla="*/ 199923 h 417871"/>
                <a:gd name="connsiteX100" fmla="*/ 299891 w 355611"/>
                <a:gd name="connsiteY100" fmla="*/ 195006 h 417871"/>
                <a:gd name="connsiteX101" fmla="*/ 303168 w 355611"/>
                <a:gd name="connsiteY101" fmla="*/ 176981 h 417871"/>
                <a:gd name="connsiteX102" fmla="*/ 304807 w 355611"/>
                <a:gd name="connsiteY102" fmla="*/ 170426 h 417871"/>
                <a:gd name="connsiteX103" fmla="*/ 311362 w 355611"/>
                <a:gd name="connsiteY103" fmla="*/ 163871 h 417871"/>
                <a:gd name="connsiteX104" fmla="*/ 340858 w 355611"/>
                <a:gd name="connsiteY104" fmla="*/ 165510 h 417871"/>
                <a:gd name="connsiteX105" fmla="*/ 345774 w 355611"/>
                <a:gd name="connsiteY105" fmla="*/ 167148 h 417871"/>
                <a:gd name="connsiteX106" fmla="*/ 349052 w 355611"/>
                <a:gd name="connsiteY106" fmla="*/ 170426 h 417871"/>
                <a:gd name="connsiteX107" fmla="*/ 352329 w 355611"/>
                <a:gd name="connsiteY107" fmla="*/ 180258 h 417871"/>
                <a:gd name="connsiteX108" fmla="*/ 353968 w 355611"/>
                <a:gd name="connsiteY108" fmla="*/ 185174 h 417871"/>
                <a:gd name="connsiteX109" fmla="*/ 353968 w 355611"/>
                <a:gd name="connsiteY109" fmla="*/ 265471 h 417871"/>
                <a:gd name="connsiteX110" fmla="*/ 349052 w 355611"/>
                <a:gd name="connsiteY110" fmla="*/ 291690 h 417871"/>
                <a:gd name="connsiteX111" fmla="*/ 345774 w 355611"/>
                <a:gd name="connsiteY111" fmla="*/ 309716 h 417871"/>
                <a:gd name="connsiteX112" fmla="*/ 344136 w 355611"/>
                <a:gd name="connsiteY112" fmla="*/ 329381 h 417871"/>
                <a:gd name="connsiteX113" fmla="*/ 342497 w 355611"/>
                <a:gd name="connsiteY113" fmla="*/ 383458 h 417871"/>
                <a:gd name="connsiteX114" fmla="*/ 339220 w 355611"/>
                <a:gd name="connsiteY114" fmla="*/ 398206 h 417871"/>
                <a:gd name="connsiteX115" fmla="*/ 337581 w 355611"/>
                <a:gd name="connsiteY115" fmla="*/ 404761 h 417871"/>
                <a:gd name="connsiteX116" fmla="*/ 332665 w 355611"/>
                <a:gd name="connsiteY116" fmla="*/ 412955 h 417871"/>
                <a:gd name="connsiteX117" fmla="*/ 334303 w 355611"/>
                <a:gd name="connsiteY117" fmla="*/ 416232 h 41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355611" h="417871">
                  <a:moveTo>
                    <a:pt x="334303" y="416232"/>
                  </a:moveTo>
                  <a:lnTo>
                    <a:pt x="334303" y="416232"/>
                  </a:lnTo>
                  <a:lnTo>
                    <a:pt x="234342" y="417871"/>
                  </a:lnTo>
                  <a:cubicBezTo>
                    <a:pt x="232615" y="417871"/>
                    <a:pt x="231130" y="416516"/>
                    <a:pt x="229426" y="416232"/>
                  </a:cubicBezTo>
                  <a:cubicBezTo>
                    <a:pt x="224547" y="415419"/>
                    <a:pt x="219590" y="415172"/>
                    <a:pt x="214678" y="414594"/>
                  </a:cubicBezTo>
                  <a:cubicBezTo>
                    <a:pt x="210304" y="414079"/>
                    <a:pt x="205964" y="413224"/>
                    <a:pt x="201568" y="412955"/>
                  </a:cubicBezTo>
                  <a:cubicBezTo>
                    <a:pt x="68199" y="404788"/>
                    <a:pt x="175499" y="412839"/>
                    <a:pt x="113078" y="408039"/>
                  </a:cubicBezTo>
                  <a:cubicBezTo>
                    <a:pt x="106991" y="389781"/>
                    <a:pt x="114941" y="415126"/>
                    <a:pt x="109800" y="365432"/>
                  </a:cubicBezTo>
                  <a:cubicBezTo>
                    <a:pt x="108931" y="357030"/>
                    <a:pt x="107671" y="356747"/>
                    <a:pt x="103245" y="352323"/>
                  </a:cubicBezTo>
                  <a:cubicBezTo>
                    <a:pt x="102153" y="349045"/>
                    <a:pt x="101884" y="345365"/>
                    <a:pt x="99968" y="342490"/>
                  </a:cubicBezTo>
                  <a:cubicBezTo>
                    <a:pt x="98876" y="340851"/>
                    <a:pt x="97973" y="339069"/>
                    <a:pt x="96691" y="337574"/>
                  </a:cubicBezTo>
                  <a:cubicBezTo>
                    <a:pt x="96671" y="337551"/>
                    <a:pt x="88508" y="329392"/>
                    <a:pt x="86858" y="327742"/>
                  </a:cubicBezTo>
                  <a:lnTo>
                    <a:pt x="80303" y="321187"/>
                  </a:lnTo>
                  <a:cubicBezTo>
                    <a:pt x="78664" y="320095"/>
                    <a:pt x="76925" y="319140"/>
                    <a:pt x="75387" y="317910"/>
                  </a:cubicBezTo>
                  <a:cubicBezTo>
                    <a:pt x="74181" y="316945"/>
                    <a:pt x="73075" y="315839"/>
                    <a:pt x="72110" y="314632"/>
                  </a:cubicBezTo>
                  <a:cubicBezTo>
                    <a:pt x="68883" y="310597"/>
                    <a:pt x="69514" y="309408"/>
                    <a:pt x="65555" y="306439"/>
                  </a:cubicBezTo>
                  <a:cubicBezTo>
                    <a:pt x="62404" y="304076"/>
                    <a:pt x="58508" y="302669"/>
                    <a:pt x="55723" y="299884"/>
                  </a:cubicBezTo>
                  <a:cubicBezTo>
                    <a:pt x="54630" y="298791"/>
                    <a:pt x="53681" y="297533"/>
                    <a:pt x="52445" y="296606"/>
                  </a:cubicBezTo>
                  <a:cubicBezTo>
                    <a:pt x="49294" y="294243"/>
                    <a:pt x="42613" y="290052"/>
                    <a:pt x="42613" y="290052"/>
                  </a:cubicBezTo>
                  <a:cubicBezTo>
                    <a:pt x="41521" y="288413"/>
                    <a:pt x="40566" y="286673"/>
                    <a:pt x="39336" y="285135"/>
                  </a:cubicBezTo>
                  <a:cubicBezTo>
                    <a:pt x="38371" y="283929"/>
                    <a:pt x="36985" y="283094"/>
                    <a:pt x="36058" y="281858"/>
                  </a:cubicBezTo>
                  <a:cubicBezTo>
                    <a:pt x="33694" y="278707"/>
                    <a:pt x="32288" y="274812"/>
                    <a:pt x="29503" y="272026"/>
                  </a:cubicBezTo>
                  <a:cubicBezTo>
                    <a:pt x="21582" y="264102"/>
                    <a:pt x="31228" y="274180"/>
                    <a:pt x="22949" y="263832"/>
                  </a:cubicBezTo>
                  <a:cubicBezTo>
                    <a:pt x="21984" y="262626"/>
                    <a:pt x="20764" y="261647"/>
                    <a:pt x="19671" y="260555"/>
                  </a:cubicBezTo>
                  <a:cubicBezTo>
                    <a:pt x="16826" y="252018"/>
                    <a:pt x="19897" y="258788"/>
                    <a:pt x="14755" y="252361"/>
                  </a:cubicBezTo>
                  <a:cubicBezTo>
                    <a:pt x="13525" y="250823"/>
                    <a:pt x="12760" y="248940"/>
                    <a:pt x="11478" y="247445"/>
                  </a:cubicBezTo>
                  <a:cubicBezTo>
                    <a:pt x="9467" y="245099"/>
                    <a:pt x="4923" y="240890"/>
                    <a:pt x="4923" y="240890"/>
                  </a:cubicBezTo>
                  <a:cubicBezTo>
                    <a:pt x="4377" y="239251"/>
                    <a:pt x="4056" y="237519"/>
                    <a:pt x="3284" y="235974"/>
                  </a:cubicBezTo>
                  <a:cubicBezTo>
                    <a:pt x="2403" y="234213"/>
                    <a:pt x="130" y="233024"/>
                    <a:pt x="7" y="231058"/>
                  </a:cubicBezTo>
                  <a:cubicBezTo>
                    <a:pt x="-79" y="229676"/>
                    <a:pt x="517" y="209654"/>
                    <a:pt x="3284" y="203200"/>
                  </a:cubicBezTo>
                  <a:cubicBezTo>
                    <a:pt x="6298" y="196169"/>
                    <a:pt x="5766" y="199501"/>
                    <a:pt x="11478" y="196645"/>
                  </a:cubicBezTo>
                  <a:cubicBezTo>
                    <a:pt x="13239" y="195764"/>
                    <a:pt x="14594" y="194168"/>
                    <a:pt x="16394" y="193368"/>
                  </a:cubicBezTo>
                  <a:cubicBezTo>
                    <a:pt x="19551" y="191965"/>
                    <a:pt x="26226" y="190090"/>
                    <a:pt x="26226" y="190090"/>
                  </a:cubicBezTo>
                  <a:cubicBezTo>
                    <a:pt x="33327" y="190636"/>
                    <a:pt x="40529" y="190417"/>
                    <a:pt x="47529" y="191729"/>
                  </a:cubicBezTo>
                  <a:cubicBezTo>
                    <a:pt x="49465" y="192092"/>
                    <a:pt x="50907" y="193776"/>
                    <a:pt x="52445" y="195006"/>
                  </a:cubicBezTo>
                  <a:cubicBezTo>
                    <a:pt x="57518" y="199064"/>
                    <a:pt x="54354" y="197779"/>
                    <a:pt x="59000" y="203200"/>
                  </a:cubicBezTo>
                  <a:cubicBezTo>
                    <a:pt x="59020" y="203223"/>
                    <a:pt x="67183" y="211382"/>
                    <a:pt x="68833" y="213032"/>
                  </a:cubicBezTo>
                  <a:cubicBezTo>
                    <a:pt x="69926" y="214125"/>
                    <a:pt x="71253" y="215024"/>
                    <a:pt x="72110" y="216310"/>
                  </a:cubicBezTo>
                  <a:cubicBezTo>
                    <a:pt x="82196" y="231440"/>
                    <a:pt x="69325" y="212829"/>
                    <a:pt x="78665" y="224503"/>
                  </a:cubicBezTo>
                  <a:cubicBezTo>
                    <a:pt x="79895" y="226041"/>
                    <a:pt x="80712" y="227881"/>
                    <a:pt x="81942" y="229419"/>
                  </a:cubicBezTo>
                  <a:cubicBezTo>
                    <a:pt x="82907" y="230626"/>
                    <a:pt x="84255" y="231490"/>
                    <a:pt x="85220" y="232697"/>
                  </a:cubicBezTo>
                  <a:cubicBezTo>
                    <a:pt x="86450" y="234235"/>
                    <a:pt x="86959" y="236383"/>
                    <a:pt x="88497" y="237613"/>
                  </a:cubicBezTo>
                  <a:cubicBezTo>
                    <a:pt x="89846" y="238692"/>
                    <a:pt x="91774" y="238706"/>
                    <a:pt x="93413" y="239252"/>
                  </a:cubicBezTo>
                  <a:lnTo>
                    <a:pt x="109800" y="237613"/>
                  </a:lnTo>
                  <a:cubicBezTo>
                    <a:pt x="112784" y="235872"/>
                    <a:pt x="111986" y="231058"/>
                    <a:pt x="113078" y="227781"/>
                  </a:cubicBezTo>
                  <a:lnTo>
                    <a:pt x="114716" y="222864"/>
                  </a:lnTo>
                  <a:lnTo>
                    <a:pt x="111439" y="213032"/>
                  </a:lnTo>
                  <a:cubicBezTo>
                    <a:pt x="110893" y="211393"/>
                    <a:pt x="110219" y="209792"/>
                    <a:pt x="109800" y="208116"/>
                  </a:cubicBezTo>
                  <a:lnTo>
                    <a:pt x="108162" y="201561"/>
                  </a:lnTo>
                  <a:cubicBezTo>
                    <a:pt x="108708" y="190090"/>
                    <a:pt x="108952" y="178601"/>
                    <a:pt x="109800" y="167148"/>
                  </a:cubicBezTo>
                  <a:cubicBezTo>
                    <a:pt x="110823" y="153342"/>
                    <a:pt x="112473" y="159903"/>
                    <a:pt x="114716" y="144206"/>
                  </a:cubicBezTo>
                  <a:cubicBezTo>
                    <a:pt x="116674" y="130506"/>
                    <a:pt x="115418" y="136482"/>
                    <a:pt x="117994" y="126181"/>
                  </a:cubicBezTo>
                  <a:cubicBezTo>
                    <a:pt x="116901" y="96684"/>
                    <a:pt x="112264" y="67105"/>
                    <a:pt x="114716" y="37690"/>
                  </a:cubicBezTo>
                  <a:cubicBezTo>
                    <a:pt x="115986" y="22449"/>
                    <a:pt x="114950" y="22124"/>
                    <a:pt x="117994" y="11471"/>
                  </a:cubicBezTo>
                  <a:cubicBezTo>
                    <a:pt x="118469" y="9810"/>
                    <a:pt x="118412" y="7776"/>
                    <a:pt x="119633" y="6555"/>
                  </a:cubicBezTo>
                  <a:cubicBezTo>
                    <a:pt x="120854" y="5334"/>
                    <a:pt x="123004" y="5688"/>
                    <a:pt x="124549" y="4916"/>
                  </a:cubicBezTo>
                  <a:cubicBezTo>
                    <a:pt x="137256" y="-1437"/>
                    <a:pt x="122024" y="4120"/>
                    <a:pt x="134381" y="0"/>
                  </a:cubicBezTo>
                  <a:cubicBezTo>
                    <a:pt x="144284" y="2476"/>
                    <a:pt x="138804" y="928"/>
                    <a:pt x="150768" y="4916"/>
                  </a:cubicBezTo>
                  <a:lnTo>
                    <a:pt x="155684" y="6555"/>
                  </a:lnTo>
                  <a:cubicBezTo>
                    <a:pt x="156777" y="7647"/>
                    <a:pt x="157756" y="8867"/>
                    <a:pt x="158962" y="9832"/>
                  </a:cubicBezTo>
                  <a:cubicBezTo>
                    <a:pt x="160500" y="11062"/>
                    <a:pt x="162834" y="11440"/>
                    <a:pt x="163878" y="13110"/>
                  </a:cubicBezTo>
                  <a:cubicBezTo>
                    <a:pt x="165709" y="16040"/>
                    <a:pt x="166063" y="19665"/>
                    <a:pt x="167155" y="22942"/>
                  </a:cubicBezTo>
                  <a:lnTo>
                    <a:pt x="168794" y="27858"/>
                  </a:lnTo>
                  <a:cubicBezTo>
                    <a:pt x="166721" y="65166"/>
                    <a:pt x="166099" y="60414"/>
                    <a:pt x="168794" y="104877"/>
                  </a:cubicBezTo>
                  <a:cubicBezTo>
                    <a:pt x="169039" y="108917"/>
                    <a:pt x="171111" y="112509"/>
                    <a:pt x="172071" y="116348"/>
                  </a:cubicBezTo>
                  <a:cubicBezTo>
                    <a:pt x="172746" y="119050"/>
                    <a:pt x="173164" y="121811"/>
                    <a:pt x="173710" y="124542"/>
                  </a:cubicBezTo>
                  <a:cubicBezTo>
                    <a:pt x="173623" y="125807"/>
                    <a:pt x="175095" y="192347"/>
                    <a:pt x="168794" y="167148"/>
                  </a:cubicBezTo>
                  <a:cubicBezTo>
                    <a:pt x="168118" y="164446"/>
                    <a:pt x="167701" y="161686"/>
                    <a:pt x="167155" y="158955"/>
                  </a:cubicBezTo>
                  <a:cubicBezTo>
                    <a:pt x="167701" y="149669"/>
                    <a:pt x="167912" y="140357"/>
                    <a:pt x="168794" y="131097"/>
                  </a:cubicBezTo>
                  <a:cubicBezTo>
                    <a:pt x="169008" y="128855"/>
                    <a:pt x="169546" y="126612"/>
                    <a:pt x="170433" y="124542"/>
                  </a:cubicBezTo>
                  <a:cubicBezTo>
                    <a:pt x="171983" y="120925"/>
                    <a:pt x="174345" y="118991"/>
                    <a:pt x="176987" y="116348"/>
                  </a:cubicBezTo>
                  <a:cubicBezTo>
                    <a:pt x="179587" y="108550"/>
                    <a:pt x="176803" y="113546"/>
                    <a:pt x="183542" y="108155"/>
                  </a:cubicBezTo>
                  <a:cubicBezTo>
                    <a:pt x="184749" y="107190"/>
                    <a:pt x="185438" y="105568"/>
                    <a:pt x="186820" y="104877"/>
                  </a:cubicBezTo>
                  <a:cubicBezTo>
                    <a:pt x="189910" y="103332"/>
                    <a:pt x="196652" y="101600"/>
                    <a:pt x="196652" y="101600"/>
                  </a:cubicBezTo>
                  <a:cubicBezTo>
                    <a:pt x="203207" y="102146"/>
                    <a:pt x="209796" y="102370"/>
                    <a:pt x="216316" y="103239"/>
                  </a:cubicBezTo>
                  <a:cubicBezTo>
                    <a:pt x="218028" y="103467"/>
                    <a:pt x="219884" y="103798"/>
                    <a:pt x="221233" y="104877"/>
                  </a:cubicBezTo>
                  <a:cubicBezTo>
                    <a:pt x="222771" y="106107"/>
                    <a:pt x="223249" y="108281"/>
                    <a:pt x="224510" y="109794"/>
                  </a:cubicBezTo>
                  <a:cubicBezTo>
                    <a:pt x="225993" y="111574"/>
                    <a:pt x="227787" y="113071"/>
                    <a:pt x="229426" y="114710"/>
                  </a:cubicBezTo>
                  <a:cubicBezTo>
                    <a:pt x="229972" y="116349"/>
                    <a:pt x="230293" y="118081"/>
                    <a:pt x="231065" y="119626"/>
                  </a:cubicBezTo>
                  <a:cubicBezTo>
                    <a:pt x="231946" y="121387"/>
                    <a:pt x="233542" y="122742"/>
                    <a:pt x="234342" y="124542"/>
                  </a:cubicBezTo>
                  <a:cubicBezTo>
                    <a:pt x="235745" y="127699"/>
                    <a:pt x="237620" y="134374"/>
                    <a:pt x="237620" y="134374"/>
                  </a:cubicBezTo>
                  <a:cubicBezTo>
                    <a:pt x="237074" y="142021"/>
                    <a:pt x="237119" y="149734"/>
                    <a:pt x="235981" y="157316"/>
                  </a:cubicBezTo>
                  <a:cubicBezTo>
                    <a:pt x="235468" y="160732"/>
                    <a:pt x="233541" y="163796"/>
                    <a:pt x="232703" y="167148"/>
                  </a:cubicBezTo>
                  <a:lnTo>
                    <a:pt x="231065" y="173703"/>
                  </a:lnTo>
                  <a:cubicBezTo>
                    <a:pt x="230519" y="182443"/>
                    <a:pt x="230993" y="191307"/>
                    <a:pt x="229426" y="199923"/>
                  </a:cubicBezTo>
                  <a:cubicBezTo>
                    <a:pt x="228928" y="202663"/>
                    <a:pt x="227787" y="194514"/>
                    <a:pt x="227787" y="191729"/>
                  </a:cubicBezTo>
                  <a:cubicBezTo>
                    <a:pt x="227787" y="185696"/>
                    <a:pt x="228678" y="179690"/>
                    <a:pt x="229426" y="173703"/>
                  </a:cubicBezTo>
                  <a:cubicBezTo>
                    <a:pt x="229792" y="170779"/>
                    <a:pt x="232605" y="157414"/>
                    <a:pt x="234342" y="155677"/>
                  </a:cubicBezTo>
                  <a:lnTo>
                    <a:pt x="237620" y="152400"/>
                  </a:lnTo>
                  <a:cubicBezTo>
                    <a:pt x="238166" y="150215"/>
                    <a:pt x="238251" y="147859"/>
                    <a:pt x="239258" y="145845"/>
                  </a:cubicBezTo>
                  <a:cubicBezTo>
                    <a:pt x="240230" y="143901"/>
                    <a:pt x="245966" y="139951"/>
                    <a:pt x="247452" y="139290"/>
                  </a:cubicBezTo>
                  <a:cubicBezTo>
                    <a:pt x="250609" y="137887"/>
                    <a:pt x="257284" y="136013"/>
                    <a:pt x="257284" y="136013"/>
                  </a:cubicBezTo>
                  <a:cubicBezTo>
                    <a:pt x="271444" y="137300"/>
                    <a:pt x="271737" y="136397"/>
                    <a:pt x="281865" y="139290"/>
                  </a:cubicBezTo>
                  <a:cubicBezTo>
                    <a:pt x="283526" y="139764"/>
                    <a:pt x="285236" y="140157"/>
                    <a:pt x="286781" y="140929"/>
                  </a:cubicBezTo>
                  <a:cubicBezTo>
                    <a:pt x="288542" y="141810"/>
                    <a:pt x="290058" y="143114"/>
                    <a:pt x="291697" y="144206"/>
                  </a:cubicBezTo>
                  <a:lnTo>
                    <a:pt x="294974" y="154039"/>
                  </a:lnTo>
                  <a:cubicBezTo>
                    <a:pt x="295520" y="155678"/>
                    <a:pt x="296194" y="157279"/>
                    <a:pt x="296613" y="158955"/>
                  </a:cubicBezTo>
                  <a:cubicBezTo>
                    <a:pt x="300310" y="173740"/>
                    <a:pt x="298467" y="167791"/>
                    <a:pt x="301529" y="176981"/>
                  </a:cubicBezTo>
                  <a:cubicBezTo>
                    <a:pt x="300983" y="186267"/>
                    <a:pt x="301206" y="195630"/>
                    <a:pt x="299891" y="204839"/>
                  </a:cubicBezTo>
                  <a:cubicBezTo>
                    <a:pt x="299647" y="206549"/>
                    <a:pt x="298252" y="201650"/>
                    <a:pt x="298252" y="199923"/>
                  </a:cubicBezTo>
                  <a:cubicBezTo>
                    <a:pt x="298252" y="198195"/>
                    <a:pt x="299416" y="196667"/>
                    <a:pt x="299891" y="195006"/>
                  </a:cubicBezTo>
                  <a:cubicBezTo>
                    <a:pt x="302677" y="185254"/>
                    <a:pt x="300848" y="189738"/>
                    <a:pt x="303168" y="176981"/>
                  </a:cubicBezTo>
                  <a:cubicBezTo>
                    <a:pt x="303571" y="174765"/>
                    <a:pt x="303613" y="172336"/>
                    <a:pt x="304807" y="170426"/>
                  </a:cubicBezTo>
                  <a:cubicBezTo>
                    <a:pt x="306445" y="167806"/>
                    <a:pt x="311362" y="163871"/>
                    <a:pt x="311362" y="163871"/>
                  </a:cubicBezTo>
                  <a:cubicBezTo>
                    <a:pt x="321194" y="164417"/>
                    <a:pt x="331055" y="164576"/>
                    <a:pt x="340858" y="165510"/>
                  </a:cubicBezTo>
                  <a:cubicBezTo>
                    <a:pt x="342577" y="165674"/>
                    <a:pt x="344293" y="166259"/>
                    <a:pt x="345774" y="167148"/>
                  </a:cubicBezTo>
                  <a:cubicBezTo>
                    <a:pt x="347099" y="167943"/>
                    <a:pt x="347959" y="169333"/>
                    <a:pt x="349052" y="170426"/>
                  </a:cubicBezTo>
                  <a:lnTo>
                    <a:pt x="352329" y="180258"/>
                  </a:lnTo>
                  <a:lnTo>
                    <a:pt x="353968" y="185174"/>
                  </a:lnTo>
                  <a:cubicBezTo>
                    <a:pt x="355493" y="229379"/>
                    <a:pt x="356738" y="226700"/>
                    <a:pt x="353968" y="265471"/>
                  </a:cubicBezTo>
                  <a:cubicBezTo>
                    <a:pt x="352764" y="282328"/>
                    <a:pt x="352381" y="275047"/>
                    <a:pt x="349052" y="291690"/>
                  </a:cubicBezTo>
                  <a:cubicBezTo>
                    <a:pt x="346761" y="303142"/>
                    <a:pt x="347871" y="297136"/>
                    <a:pt x="345774" y="309716"/>
                  </a:cubicBezTo>
                  <a:cubicBezTo>
                    <a:pt x="345228" y="316271"/>
                    <a:pt x="344428" y="322810"/>
                    <a:pt x="344136" y="329381"/>
                  </a:cubicBezTo>
                  <a:cubicBezTo>
                    <a:pt x="343335" y="347397"/>
                    <a:pt x="343421" y="365448"/>
                    <a:pt x="342497" y="383458"/>
                  </a:cubicBezTo>
                  <a:cubicBezTo>
                    <a:pt x="342035" y="392460"/>
                    <a:pt x="341149" y="391455"/>
                    <a:pt x="339220" y="398206"/>
                  </a:cubicBezTo>
                  <a:cubicBezTo>
                    <a:pt x="338601" y="400372"/>
                    <a:pt x="338200" y="402595"/>
                    <a:pt x="337581" y="404761"/>
                  </a:cubicBezTo>
                  <a:cubicBezTo>
                    <a:pt x="336647" y="408031"/>
                    <a:pt x="336096" y="411239"/>
                    <a:pt x="332665" y="412955"/>
                  </a:cubicBezTo>
                  <a:cubicBezTo>
                    <a:pt x="332176" y="413199"/>
                    <a:pt x="332665" y="411862"/>
                    <a:pt x="334303" y="416232"/>
                  </a:cubicBezTo>
                  <a:close/>
                </a:path>
              </a:pathLst>
            </a:cu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Arial Nova Cond Light"/>
                <a:ea typeface="+mn-ea"/>
                <a:cs typeface="+mn-cs"/>
              </a:endParaRPr>
            </a:p>
          </p:txBody>
        </p:sp>
        <p:sp>
          <p:nvSpPr>
            <p:cNvPr id="65" name="Tekstfelt 64">
              <a:extLst>
                <a:ext uri="{FF2B5EF4-FFF2-40B4-BE49-F238E27FC236}">
                  <a16:creationId xmlns:a16="http://schemas.microsoft.com/office/drawing/2014/main" id="{A9865E43-E3CA-4B64-8ED4-813146727522}"/>
                </a:ext>
              </a:extLst>
            </p:cNvPr>
            <p:cNvSpPr txBox="1"/>
            <p:nvPr/>
          </p:nvSpPr>
          <p:spPr>
            <a:xfrm>
              <a:off x="1190962" y="3433429"/>
              <a:ext cx="70532" cy="149208"/>
            </a:xfrm>
            <a:prstGeom prst="rect">
              <a:avLst/>
            </a:prstGeom>
            <a:noFill/>
          </p:spPr>
          <p:txBody>
            <a:bodyPr wrap="non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B6CBD2"/>
                  </a:solidFill>
                  <a:effectLst/>
                  <a:uLnTx/>
                  <a:uFillTx/>
                  <a:latin typeface="Arial Nova Cond Light"/>
                  <a:ea typeface="+mn-ea"/>
                  <a:cs typeface="+mn-cs"/>
                </a:rPr>
                <a:t>1</a:t>
              </a:r>
            </a:p>
          </p:txBody>
        </p:sp>
        <p:sp>
          <p:nvSpPr>
            <p:cNvPr id="68" name="Rektangel 67">
              <a:extLst>
                <a:ext uri="{FF2B5EF4-FFF2-40B4-BE49-F238E27FC236}">
                  <a16:creationId xmlns:a16="http://schemas.microsoft.com/office/drawing/2014/main" id="{8CE308C7-F429-4342-BECC-CCAACFDE97DF}"/>
                </a:ext>
              </a:extLst>
            </p:cNvPr>
            <p:cNvSpPr/>
            <p:nvPr/>
          </p:nvSpPr>
          <p:spPr>
            <a:xfrm>
              <a:off x="1413594" y="4567387"/>
              <a:ext cx="1195958" cy="199832"/>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3001E"/>
                  </a:solidFill>
                  <a:effectLst/>
                  <a:uLnTx/>
                  <a:uFillTx/>
                  <a:latin typeface="Arial Nova Cond Light"/>
                  <a:ea typeface="+mn-ea"/>
                  <a:cs typeface="+mn-cs"/>
                  <a:sym typeface="Symbol" panose="05050102010706020507" pitchFamily="18" charset="2"/>
                </a:rPr>
                <a:t> Kroniske smerter</a:t>
              </a:r>
              <a:endParaRPr kumimoji="0" lang="da-DK" sz="1000" b="0" i="0" u="none" strike="noStrike" kern="1200" cap="none" spc="0" normalizeH="0" baseline="0" noProof="0" dirty="0">
                <a:ln>
                  <a:noFill/>
                </a:ln>
                <a:solidFill>
                  <a:srgbClr val="03001E"/>
                </a:solidFill>
                <a:effectLst/>
                <a:uLnTx/>
                <a:uFillTx/>
                <a:latin typeface="Arial Nova Cond Light"/>
                <a:ea typeface="+mn-ea"/>
                <a:cs typeface="+mn-cs"/>
              </a:endParaRPr>
            </a:p>
          </p:txBody>
        </p:sp>
        <p:sp>
          <p:nvSpPr>
            <p:cNvPr id="71" name="Rektangel 70">
              <a:extLst>
                <a:ext uri="{FF2B5EF4-FFF2-40B4-BE49-F238E27FC236}">
                  <a16:creationId xmlns:a16="http://schemas.microsoft.com/office/drawing/2014/main" id="{C8DE27B8-4C7B-439F-B594-59E626E47255}"/>
                </a:ext>
              </a:extLst>
            </p:cNvPr>
            <p:cNvSpPr/>
            <p:nvPr/>
          </p:nvSpPr>
          <p:spPr>
            <a:xfrm>
              <a:off x="1413594" y="4790128"/>
              <a:ext cx="1195958" cy="357212"/>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3001E"/>
                  </a:solidFill>
                  <a:effectLst/>
                  <a:uLnTx/>
                  <a:uFillTx/>
                  <a:latin typeface="Arial Nova Cond Light"/>
                  <a:ea typeface="+mn-ea"/>
                  <a:cs typeface="+mn-cs"/>
                  <a:sym typeface="Symbol" panose="05050102010706020507" pitchFamily="18" charset="2"/>
                </a:rPr>
                <a:t> Problemer med synssans</a:t>
              </a:r>
              <a:endParaRPr kumimoji="0" lang="da-DK" sz="1000" b="0" i="0" u="none" strike="noStrike" kern="1200" cap="none" spc="0" normalizeH="0" baseline="0" noProof="0" dirty="0">
                <a:ln>
                  <a:noFill/>
                </a:ln>
                <a:solidFill>
                  <a:srgbClr val="03001E"/>
                </a:solidFill>
                <a:effectLst/>
                <a:uLnTx/>
                <a:uFillTx/>
                <a:latin typeface="Arial Nova Cond Light"/>
                <a:ea typeface="+mn-ea"/>
                <a:cs typeface="+mn-cs"/>
              </a:endParaRPr>
            </a:p>
          </p:txBody>
        </p:sp>
        <p:sp>
          <p:nvSpPr>
            <p:cNvPr id="72" name="Rektangel 71">
              <a:extLst>
                <a:ext uri="{FF2B5EF4-FFF2-40B4-BE49-F238E27FC236}">
                  <a16:creationId xmlns:a16="http://schemas.microsoft.com/office/drawing/2014/main" id="{6F3F2C94-4322-478E-94A6-B3AAE1462519}"/>
                </a:ext>
              </a:extLst>
            </p:cNvPr>
            <p:cNvSpPr/>
            <p:nvPr/>
          </p:nvSpPr>
          <p:spPr>
            <a:xfrm>
              <a:off x="1413594" y="5170249"/>
              <a:ext cx="1195958" cy="357212"/>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3001E"/>
                  </a:solidFill>
                  <a:effectLst/>
                  <a:uLnTx/>
                  <a:uFillTx/>
                  <a:latin typeface="Arial Nova Cond Light"/>
                  <a:ea typeface="+mn-ea"/>
                  <a:cs typeface="+mn-cs"/>
                  <a:sym typeface="Symbol" panose="05050102010706020507" pitchFamily="18" charset="2"/>
                </a:rPr>
                <a:t> Problemer med lugtesans</a:t>
              </a:r>
              <a:endParaRPr kumimoji="0" lang="da-DK" sz="1000" b="0" i="0" u="none" strike="noStrike" kern="1200" cap="none" spc="0" normalizeH="0" baseline="0" noProof="0" dirty="0">
                <a:ln>
                  <a:noFill/>
                </a:ln>
                <a:solidFill>
                  <a:srgbClr val="03001E"/>
                </a:solidFill>
                <a:effectLst/>
                <a:uLnTx/>
                <a:uFillTx/>
                <a:latin typeface="Arial Nova Cond Light"/>
                <a:ea typeface="+mn-ea"/>
                <a:cs typeface="+mn-cs"/>
              </a:endParaRPr>
            </a:p>
          </p:txBody>
        </p:sp>
        <p:sp>
          <p:nvSpPr>
            <p:cNvPr id="73" name="Rektangel 72">
              <a:extLst>
                <a:ext uri="{FF2B5EF4-FFF2-40B4-BE49-F238E27FC236}">
                  <a16:creationId xmlns:a16="http://schemas.microsoft.com/office/drawing/2014/main" id="{2C185E5E-442A-4BF0-B522-A0F4992C2D4E}"/>
                </a:ext>
              </a:extLst>
            </p:cNvPr>
            <p:cNvSpPr/>
            <p:nvPr/>
          </p:nvSpPr>
          <p:spPr>
            <a:xfrm>
              <a:off x="1413594" y="5550370"/>
              <a:ext cx="1195958" cy="357212"/>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3001E"/>
                  </a:solidFill>
                  <a:effectLst/>
                  <a:uLnTx/>
                  <a:uFillTx/>
                  <a:latin typeface="Arial Nova Cond Light"/>
                  <a:ea typeface="+mn-ea"/>
                  <a:cs typeface="+mn-cs"/>
                  <a:sym typeface="Symbol" panose="05050102010706020507" pitchFamily="18" charset="2"/>
                </a:rPr>
                <a:t> Problemer med hørelse</a:t>
              </a:r>
              <a:endParaRPr kumimoji="0" lang="da-DK" sz="1000" b="0" i="0" u="none" strike="noStrike" kern="1200" cap="none" spc="0" normalizeH="0" baseline="0" noProof="0" dirty="0">
                <a:ln>
                  <a:noFill/>
                </a:ln>
                <a:solidFill>
                  <a:srgbClr val="03001E"/>
                </a:solidFill>
                <a:effectLst/>
                <a:uLnTx/>
                <a:uFillTx/>
                <a:latin typeface="Arial Nova Cond Light"/>
                <a:ea typeface="+mn-ea"/>
                <a:cs typeface="+mn-cs"/>
              </a:endParaRPr>
            </a:p>
          </p:txBody>
        </p:sp>
        <p:sp>
          <p:nvSpPr>
            <p:cNvPr id="62" name="Kombinationstegning: figur 61">
              <a:extLst>
                <a:ext uri="{FF2B5EF4-FFF2-40B4-BE49-F238E27FC236}">
                  <a16:creationId xmlns:a16="http://schemas.microsoft.com/office/drawing/2014/main" id="{9BA6CE98-CB69-467F-BC83-49888648D87A}"/>
                </a:ext>
              </a:extLst>
            </p:cNvPr>
            <p:cNvSpPr/>
            <p:nvPr/>
          </p:nvSpPr>
          <p:spPr>
            <a:xfrm rot="13677492">
              <a:off x="3096849" y="3165018"/>
              <a:ext cx="355611" cy="417871"/>
            </a:xfrm>
            <a:custGeom>
              <a:avLst/>
              <a:gdLst>
                <a:gd name="connsiteX0" fmla="*/ 334303 w 355611"/>
                <a:gd name="connsiteY0" fmla="*/ 416232 h 417871"/>
                <a:gd name="connsiteX1" fmla="*/ 334303 w 355611"/>
                <a:gd name="connsiteY1" fmla="*/ 416232 h 417871"/>
                <a:gd name="connsiteX2" fmla="*/ 234342 w 355611"/>
                <a:gd name="connsiteY2" fmla="*/ 417871 h 417871"/>
                <a:gd name="connsiteX3" fmla="*/ 229426 w 355611"/>
                <a:gd name="connsiteY3" fmla="*/ 416232 h 417871"/>
                <a:gd name="connsiteX4" fmla="*/ 214678 w 355611"/>
                <a:gd name="connsiteY4" fmla="*/ 414594 h 417871"/>
                <a:gd name="connsiteX5" fmla="*/ 201568 w 355611"/>
                <a:gd name="connsiteY5" fmla="*/ 412955 h 417871"/>
                <a:gd name="connsiteX6" fmla="*/ 113078 w 355611"/>
                <a:gd name="connsiteY6" fmla="*/ 408039 h 417871"/>
                <a:gd name="connsiteX7" fmla="*/ 109800 w 355611"/>
                <a:gd name="connsiteY7" fmla="*/ 365432 h 417871"/>
                <a:gd name="connsiteX8" fmla="*/ 103245 w 355611"/>
                <a:gd name="connsiteY8" fmla="*/ 352323 h 417871"/>
                <a:gd name="connsiteX9" fmla="*/ 99968 w 355611"/>
                <a:gd name="connsiteY9" fmla="*/ 342490 h 417871"/>
                <a:gd name="connsiteX10" fmla="*/ 96691 w 355611"/>
                <a:gd name="connsiteY10" fmla="*/ 337574 h 417871"/>
                <a:gd name="connsiteX11" fmla="*/ 86858 w 355611"/>
                <a:gd name="connsiteY11" fmla="*/ 327742 h 417871"/>
                <a:gd name="connsiteX12" fmla="*/ 80303 w 355611"/>
                <a:gd name="connsiteY12" fmla="*/ 321187 h 417871"/>
                <a:gd name="connsiteX13" fmla="*/ 75387 w 355611"/>
                <a:gd name="connsiteY13" fmla="*/ 317910 h 417871"/>
                <a:gd name="connsiteX14" fmla="*/ 72110 w 355611"/>
                <a:gd name="connsiteY14" fmla="*/ 314632 h 417871"/>
                <a:gd name="connsiteX15" fmla="*/ 65555 w 355611"/>
                <a:gd name="connsiteY15" fmla="*/ 306439 h 417871"/>
                <a:gd name="connsiteX16" fmla="*/ 55723 w 355611"/>
                <a:gd name="connsiteY16" fmla="*/ 299884 h 417871"/>
                <a:gd name="connsiteX17" fmla="*/ 52445 w 355611"/>
                <a:gd name="connsiteY17" fmla="*/ 296606 h 417871"/>
                <a:gd name="connsiteX18" fmla="*/ 42613 w 355611"/>
                <a:gd name="connsiteY18" fmla="*/ 290052 h 417871"/>
                <a:gd name="connsiteX19" fmla="*/ 39336 w 355611"/>
                <a:gd name="connsiteY19" fmla="*/ 285135 h 417871"/>
                <a:gd name="connsiteX20" fmla="*/ 36058 w 355611"/>
                <a:gd name="connsiteY20" fmla="*/ 281858 h 417871"/>
                <a:gd name="connsiteX21" fmla="*/ 29503 w 355611"/>
                <a:gd name="connsiteY21" fmla="*/ 272026 h 417871"/>
                <a:gd name="connsiteX22" fmla="*/ 22949 w 355611"/>
                <a:gd name="connsiteY22" fmla="*/ 263832 h 417871"/>
                <a:gd name="connsiteX23" fmla="*/ 19671 w 355611"/>
                <a:gd name="connsiteY23" fmla="*/ 260555 h 417871"/>
                <a:gd name="connsiteX24" fmla="*/ 14755 w 355611"/>
                <a:gd name="connsiteY24" fmla="*/ 252361 h 417871"/>
                <a:gd name="connsiteX25" fmla="*/ 11478 w 355611"/>
                <a:gd name="connsiteY25" fmla="*/ 247445 h 417871"/>
                <a:gd name="connsiteX26" fmla="*/ 4923 w 355611"/>
                <a:gd name="connsiteY26" fmla="*/ 240890 h 417871"/>
                <a:gd name="connsiteX27" fmla="*/ 3284 w 355611"/>
                <a:gd name="connsiteY27" fmla="*/ 235974 h 417871"/>
                <a:gd name="connsiteX28" fmla="*/ 7 w 355611"/>
                <a:gd name="connsiteY28" fmla="*/ 231058 h 417871"/>
                <a:gd name="connsiteX29" fmla="*/ 3284 w 355611"/>
                <a:gd name="connsiteY29" fmla="*/ 203200 h 417871"/>
                <a:gd name="connsiteX30" fmla="*/ 11478 w 355611"/>
                <a:gd name="connsiteY30" fmla="*/ 196645 h 417871"/>
                <a:gd name="connsiteX31" fmla="*/ 16394 w 355611"/>
                <a:gd name="connsiteY31" fmla="*/ 193368 h 417871"/>
                <a:gd name="connsiteX32" fmla="*/ 26226 w 355611"/>
                <a:gd name="connsiteY32" fmla="*/ 190090 h 417871"/>
                <a:gd name="connsiteX33" fmla="*/ 47529 w 355611"/>
                <a:gd name="connsiteY33" fmla="*/ 191729 h 417871"/>
                <a:gd name="connsiteX34" fmla="*/ 52445 w 355611"/>
                <a:gd name="connsiteY34" fmla="*/ 195006 h 417871"/>
                <a:gd name="connsiteX35" fmla="*/ 59000 w 355611"/>
                <a:gd name="connsiteY35" fmla="*/ 203200 h 417871"/>
                <a:gd name="connsiteX36" fmla="*/ 68833 w 355611"/>
                <a:gd name="connsiteY36" fmla="*/ 213032 h 417871"/>
                <a:gd name="connsiteX37" fmla="*/ 72110 w 355611"/>
                <a:gd name="connsiteY37" fmla="*/ 216310 h 417871"/>
                <a:gd name="connsiteX38" fmla="*/ 78665 w 355611"/>
                <a:gd name="connsiteY38" fmla="*/ 224503 h 417871"/>
                <a:gd name="connsiteX39" fmla="*/ 81942 w 355611"/>
                <a:gd name="connsiteY39" fmla="*/ 229419 h 417871"/>
                <a:gd name="connsiteX40" fmla="*/ 85220 w 355611"/>
                <a:gd name="connsiteY40" fmla="*/ 232697 h 417871"/>
                <a:gd name="connsiteX41" fmla="*/ 88497 w 355611"/>
                <a:gd name="connsiteY41" fmla="*/ 237613 h 417871"/>
                <a:gd name="connsiteX42" fmla="*/ 93413 w 355611"/>
                <a:gd name="connsiteY42" fmla="*/ 239252 h 417871"/>
                <a:gd name="connsiteX43" fmla="*/ 109800 w 355611"/>
                <a:gd name="connsiteY43" fmla="*/ 237613 h 417871"/>
                <a:gd name="connsiteX44" fmla="*/ 113078 w 355611"/>
                <a:gd name="connsiteY44" fmla="*/ 227781 h 417871"/>
                <a:gd name="connsiteX45" fmla="*/ 114716 w 355611"/>
                <a:gd name="connsiteY45" fmla="*/ 222864 h 417871"/>
                <a:gd name="connsiteX46" fmla="*/ 111439 w 355611"/>
                <a:gd name="connsiteY46" fmla="*/ 213032 h 417871"/>
                <a:gd name="connsiteX47" fmla="*/ 109800 w 355611"/>
                <a:gd name="connsiteY47" fmla="*/ 208116 h 417871"/>
                <a:gd name="connsiteX48" fmla="*/ 108162 w 355611"/>
                <a:gd name="connsiteY48" fmla="*/ 201561 h 417871"/>
                <a:gd name="connsiteX49" fmla="*/ 109800 w 355611"/>
                <a:gd name="connsiteY49" fmla="*/ 167148 h 417871"/>
                <a:gd name="connsiteX50" fmla="*/ 114716 w 355611"/>
                <a:gd name="connsiteY50" fmla="*/ 144206 h 417871"/>
                <a:gd name="connsiteX51" fmla="*/ 117994 w 355611"/>
                <a:gd name="connsiteY51" fmla="*/ 126181 h 417871"/>
                <a:gd name="connsiteX52" fmla="*/ 114716 w 355611"/>
                <a:gd name="connsiteY52" fmla="*/ 37690 h 417871"/>
                <a:gd name="connsiteX53" fmla="*/ 117994 w 355611"/>
                <a:gd name="connsiteY53" fmla="*/ 11471 h 417871"/>
                <a:gd name="connsiteX54" fmla="*/ 119633 w 355611"/>
                <a:gd name="connsiteY54" fmla="*/ 6555 h 417871"/>
                <a:gd name="connsiteX55" fmla="*/ 124549 w 355611"/>
                <a:gd name="connsiteY55" fmla="*/ 4916 h 417871"/>
                <a:gd name="connsiteX56" fmla="*/ 134381 w 355611"/>
                <a:gd name="connsiteY56" fmla="*/ 0 h 417871"/>
                <a:gd name="connsiteX57" fmla="*/ 150768 w 355611"/>
                <a:gd name="connsiteY57" fmla="*/ 4916 h 417871"/>
                <a:gd name="connsiteX58" fmla="*/ 155684 w 355611"/>
                <a:gd name="connsiteY58" fmla="*/ 6555 h 417871"/>
                <a:gd name="connsiteX59" fmla="*/ 158962 w 355611"/>
                <a:gd name="connsiteY59" fmla="*/ 9832 h 417871"/>
                <a:gd name="connsiteX60" fmla="*/ 163878 w 355611"/>
                <a:gd name="connsiteY60" fmla="*/ 13110 h 417871"/>
                <a:gd name="connsiteX61" fmla="*/ 167155 w 355611"/>
                <a:gd name="connsiteY61" fmla="*/ 22942 h 417871"/>
                <a:gd name="connsiteX62" fmla="*/ 168794 w 355611"/>
                <a:gd name="connsiteY62" fmla="*/ 27858 h 417871"/>
                <a:gd name="connsiteX63" fmla="*/ 168794 w 355611"/>
                <a:gd name="connsiteY63" fmla="*/ 104877 h 417871"/>
                <a:gd name="connsiteX64" fmla="*/ 172071 w 355611"/>
                <a:gd name="connsiteY64" fmla="*/ 116348 h 417871"/>
                <a:gd name="connsiteX65" fmla="*/ 173710 w 355611"/>
                <a:gd name="connsiteY65" fmla="*/ 124542 h 417871"/>
                <a:gd name="connsiteX66" fmla="*/ 168794 w 355611"/>
                <a:gd name="connsiteY66" fmla="*/ 167148 h 417871"/>
                <a:gd name="connsiteX67" fmla="*/ 167155 w 355611"/>
                <a:gd name="connsiteY67" fmla="*/ 158955 h 417871"/>
                <a:gd name="connsiteX68" fmla="*/ 168794 w 355611"/>
                <a:gd name="connsiteY68" fmla="*/ 131097 h 417871"/>
                <a:gd name="connsiteX69" fmla="*/ 170433 w 355611"/>
                <a:gd name="connsiteY69" fmla="*/ 124542 h 417871"/>
                <a:gd name="connsiteX70" fmla="*/ 176987 w 355611"/>
                <a:gd name="connsiteY70" fmla="*/ 116348 h 417871"/>
                <a:gd name="connsiteX71" fmla="*/ 183542 w 355611"/>
                <a:gd name="connsiteY71" fmla="*/ 108155 h 417871"/>
                <a:gd name="connsiteX72" fmla="*/ 186820 w 355611"/>
                <a:gd name="connsiteY72" fmla="*/ 104877 h 417871"/>
                <a:gd name="connsiteX73" fmla="*/ 196652 w 355611"/>
                <a:gd name="connsiteY73" fmla="*/ 101600 h 417871"/>
                <a:gd name="connsiteX74" fmla="*/ 216316 w 355611"/>
                <a:gd name="connsiteY74" fmla="*/ 103239 h 417871"/>
                <a:gd name="connsiteX75" fmla="*/ 221233 w 355611"/>
                <a:gd name="connsiteY75" fmla="*/ 104877 h 417871"/>
                <a:gd name="connsiteX76" fmla="*/ 224510 w 355611"/>
                <a:gd name="connsiteY76" fmla="*/ 109794 h 417871"/>
                <a:gd name="connsiteX77" fmla="*/ 229426 w 355611"/>
                <a:gd name="connsiteY77" fmla="*/ 114710 h 417871"/>
                <a:gd name="connsiteX78" fmla="*/ 231065 w 355611"/>
                <a:gd name="connsiteY78" fmla="*/ 119626 h 417871"/>
                <a:gd name="connsiteX79" fmla="*/ 234342 w 355611"/>
                <a:gd name="connsiteY79" fmla="*/ 124542 h 417871"/>
                <a:gd name="connsiteX80" fmla="*/ 237620 w 355611"/>
                <a:gd name="connsiteY80" fmla="*/ 134374 h 417871"/>
                <a:gd name="connsiteX81" fmla="*/ 235981 w 355611"/>
                <a:gd name="connsiteY81" fmla="*/ 157316 h 417871"/>
                <a:gd name="connsiteX82" fmla="*/ 232703 w 355611"/>
                <a:gd name="connsiteY82" fmla="*/ 167148 h 417871"/>
                <a:gd name="connsiteX83" fmla="*/ 231065 w 355611"/>
                <a:gd name="connsiteY83" fmla="*/ 173703 h 417871"/>
                <a:gd name="connsiteX84" fmla="*/ 229426 w 355611"/>
                <a:gd name="connsiteY84" fmla="*/ 199923 h 417871"/>
                <a:gd name="connsiteX85" fmla="*/ 227787 w 355611"/>
                <a:gd name="connsiteY85" fmla="*/ 191729 h 417871"/>
                <a:gd name="connsiteX86" fmla="*/ 229426 w 355611"/>
                <a:gd name="connsiteY86" fmla="*/ 173703 h 417871"/>
                <a:gd name="connsiteX87" fmla="*/ 234342 w 355611"/>
                <a:gd name="connsiteY87" fmla="*/ 155677 h 417871"/>
                <a:gd name="connsiteX88" fmla="*/ 237620 w 355611"/>
                <a:gd name="connsiteY88" fmla="*/ 152400 h 417871"/>
                <a:gd name="connsiteX89" fmla="*/ 239258 w 355611"/>
                <a:gd name="connsiteY89" fmla="*/ 145845 h 417871"/>
                <a:gd name="connsiteX90" fmla="*/ 247452 w 355611"/>
                <a:gd name="connsiteY90" fmla="*/ 139290 h 417871"/>
                <a:gd name="connsiteX91" fmla="*/ 257284 w 355611"/>
                <a:gd name="connsiteY91" fmla="*/ 136013 h 417871"/>
                <a:gd name="connsiteX92" fmla="*/ 281865 w 355611"/>
                <a:gd name="connsiteY92" fmla="*/ 139290 h 417871"/>
                <a:gd name="connsiteX93" fmla="*/ 286781 w 355611"/>
                <a:gd name="connsiteY93" fmla="*/ 140929 h 417871"/>
                <a:gd name="connsiteX94" fmla="*/ 291697 w 355611"/>
                <a:gd name="connsiteY94" fmla="*/ 144206 h 417871"/>
                <a:gd name="connsiteX95" fmla="*/ 294974 w 355611"/>
                <a:gd name="connsiteY95" fmla="*/ 154039 h 417871"/>
                <a:gd name="connsiteX96" fmla="*/ 296613 w 355611"/>
                <a:gd name="connsiteY96" fmla="*/ 158955 h 417871"/>
                <a:gd name="connsiteX97" fmla="*/ 301529 w 355611"/>
                <a:gd name="connsiteY97" fmla="*/ 176981 h 417871"/>
                <a:gd name="connsiteX98" fmla="*/ 299891 w 355611"/>
                <a:gd name="connsiteY98" fmla="*/ 204839 h 417871"/>
                <a:gd name="connsiteX99" fmla="*/ 298252 w 355611"/>
                <a:gd name="connsiteY99" fmla="*/ 199923 h 417871"/>
                <a:gd name="connsiteX100" fmla="*/ 299891 w 355611"/>
                <a:gd name="connsiteY100" fmla="*/ 195006 h 417871"/>
                <a:gd name="connsiteX101" fmla="*/ 303168 w 355611"/>
                <a:gd name="connsiteY101" fmla="*/ 176981 h 417871"/>
                <a:gd name="connsiteX102" fmla="*/ 304807 w 355611"/>
                <a:gd name="connsiteY102" fmla="*/ 170426 h 417871"/>
                <a:gd name="connsiteX103" fmla="*/ 311362 w 355611"/>
                <a:gd name="connsiteY103" fmla="*/ 163871 h 417871"/>
                <a:gd name="connsiteX104" fmla="*/ 340858 w 355611"/>
                <a:gd name="connsiteY104" fmla="*/ 165510 h 417871"/>
                <a:gd name="connsiteX105" fmla="*/ 345774 w 355611"/>
                <a:gd name="connsiteY105" fmla="*/ 167148 h 417871"/>
                <a:gd name="connsiteX106" fmla="*/ 349052 w 355611"/>
                <a:gd name="connsiteY106" fmla="*/ 170426 h 417871"/>
                <a:gd name="connsiteX107" fmla="*/ 352329 w 355611"/>
                <a:gd name="connsiteY107" fmla="*/ 180258 h 417871"/>
                <a:gd name="connsiteX108" fmla="*/ 353968 w 355611"/>
                <a:gd name="connsiteY108" fmla="*/ 185174 h 417871"/>
                <a:gd name="connsiteX109" fmla="*/ 353968 w 355611"/>
                <a:gd name="connsiteY109" fmla="*/ 265471 h 417871"/>
                <a:gd name="connsiteX110" fmla="*/ 349052 w 355611"/>
                <a:gd name="connsiteY110" fmla="*/ 291690 h 417871"/>
                <a:gd name="connsiteX111" fmla="*/ 345774 w 355611"/>
                <a:gd name="connsiteY111" fmla="*/ 309716 h 417871"/>
                <a:gd name="connsiteX112" fmla="*/ 344136 w 355611"/>
                <a:gd name="connsiteY112" fmla="*/ 329381 h 417871"/>
                <a:gd name="connsiteX113" fmla="*/ 342497 w 355611"/>
                <a:gd name="connsiteY113" fmla="*/ 383458 h 417871"/>
                <a:gd name="connsiteX114" fmla="*/ 339220 w 355611"/>
                <a:gd name="connsiteY114" fmla="*/ 398206 h 417871"/>
                <a:gd name="connsiteX115" fmla="*/ 337581 w 355611"/>
                <a:gd name="connsiteY115" fmla="*/ 404761 h 417871"/>
                <a:gd name="connsiteX116" fmla="*/ 332665 w 355611"/>
                <a:gd name="connsiteY116" fmla="*/ 412955 h 417871"/>
                <a:gd name="connsiteX117" fmla="*/ 334303 w 355611"/>
                <a:gd name="connsiteY117" fmla="*/ 416232 h 41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355611" h="417871">
                  <a:moveTo>
                    <a:pt x="334303" y="416232"/>
                  </a:moveTo>
                  <a:lnTo>
                    <a:pt x="334303" y="416232"/>
                  </a:lnTo>
                  <a:lnTo>
                    <a:pt x="234342" y="417871"/>
                  </a:lnTo>
                  <a:cubicBezTo>
                    <a:pt x="232615" y="417871"/>
                    <a:pt x="231130" y="416516"/>
                    <a:pt x="229426" y="416232"/>
                  </a:cubicBezTo>
                  <a:cubicBezTo>
                    <a:pt x="224547" y="415419"/>
                    <a:pt x="219590" y="415172"/>
                    <a:pt x="214678" y="414594"/>
                  </a:cubicBezTo>
                  <a:cubicBezTo>
                    <a:pt x="210304" y="414079"/>
                    <a:pt x="205964" y="413224"/>
                    <a:pt x="201568" y="412955"/>
                  </a:cubicBezTo>
                  <a:cubicBezTo>
                    <a:pt x="68199" y="404788"/>
                    <a:pt x="175499" y="412839"/>
                    <a:pt x="113078" y="408039"/>
                  </a:cubicBezTo>
                  <a:cubicBezTo>
                    <a:pt x="106991" y="389781"/>
                    <a:pt x="114941" y="415126"/>
                    <a:pt x="109800" y="365432"/>
                  </a:cubicBezTo>
                  <a:cubicBezTo>
                    <a:pt x="108931" y="357030"/>
                    <a:pt x="107671" y="356747"/>
                    <a:pt x="103245" y="352323"/>
                  </a:cubicBezTo>
                  <a:cubicBezTo>
                    <a:pt x="102153" y="349045"/>
                    <a:pt x="101884" y="345365"/>
                    <a:pt x="99968" y="342490"/>
                  </a:cubicBezTo>
                  <a:cubicBezTo>
                    <a:pt x="98876" y="340851"/>
                    <a:pt x="97973" y="339069"/>
                    <a:pt x="96691" y="337574"/>
                  </a:cubicBezTo>
                  <a:cubicBezTo>
                    <a:pt x="96671" y="337551"/>
                    <a:pt x="88508" y="329392"/>
                    <a:pt x="86858" y="327742"/>
                  </a:cubicBezTo>
                  <a:lnTo>
                    <a:pt x="80303" y="321187"/>
                  </a:lnTo>
                  <a:cubicBezTo>
                    <a:pt x="78664" y="320095"/>
                    <a:pt x="76925" y="319140"/>
                    <a:pt x="75387" y="317910"/>
                  </a:cubicBezTo>
                  <a:cubicBezTo>
                    <a:pt x="74181" y="316945"/>
                    <a:pt x="73075" y="315839"/>
                    <a:pt x="72110" y="314632"/>
                  </a:cubicBezTo>
                  <a:cubicBezTo>
                    <a:pt x="68883" y="310597"/>
                    <a:pt x="69514" y="309408"/>
                    <a:pt x="65555" y="306439"/>
                  </a:cubicBezTo>
                  <a:cubicBezTo>
                    <a:pt x="62404" y="304076"/>
                    <a:pt x="58508" y="302669"/>
                    <a:pt x="55723" y="299884"/>
                  </a:cubicBezTo>
                  <a:cubicBezTo>
                    <a:pt x="54630" y="298791"/>
                    <a:pt x="53681" y="297533"/>
                    <a:pt x="52445" y="296606"/>
                  </a:cubicBezTo>
                  <a:cubicBezTo>
                    <a:pt x="49294" y="294243"/>
                    <a:pt x="42613" y="290052"/>
                    <a:pt x="42613" y="290052"/>
                  </a:cubicBezTo>
                  <a:cubicBezTo>
                    <a:pt x="41521" y="288413"/>
                    <a:pt x="40566" y="286673"/>
                    <a:pt x="39336" y="285135"/>
                  </a:cubicBezTo>
                  <a:cubicBezTo>
                    <a:pt x="38371" y="283929"/>
                    <a:pt x="36985" y="283094"/>
                    <a:pt x="36058" y="281858"/>
                  </a:cubicBezTo>
                  <a:cubicBezTo>
                    <a:pt x="33694" y="278707"/>
                    <a:pt x="32288" y="274812"/>
                    <a:pt x="29503" y="272026"/>
                  </a:cubicBezTo>
                  <a:cubicBezTo>
                    <a:pt x="21582" y="264102"/>
                    <a:pt x="31228" y="274180"/>
                    <a:pt x="22949" y="263832"/>
                  </a:cubicBezTo>
                  <a:cubicBezTo>
                    <a:pt x="21984" y="262626"/>
                    <a:pt x="20764" y="261647"/>
                    <a:pt x="19671" y="260555"/>
                  </a:cubicBezTo>
                  <a:cubicBezTo>
                    <a:pt x="16826" y="252018"/>
                    <a:pt x="19897" y="258788"/>
                    <a:pt x="14755" y="252361"/>
                  </a:cubicBezTo>
                  <a:cubicBezTo>
                    <a:pt x="13525" y="250823"/>
                    <a:pt x="12760" y="248940"/>
                    <a:pt x="11478" y="247445"/>
                  </a:cubicBezTo>
                  <a:cubicBezTo>
                    <a:pt x="9467" y="245099"/>
                    <a:pt x="4923" y="240890"/>
                    <a:pt x="4923" y="240890"/>
                  </a:cubicBezTo>
                  <a:cubicBezTo>
                    <a:pt x="4377" y="239251"/>
                    <a:pt x="4056" y="237519"/>
                    <a:pt x="3284" y="235974"/>
                  </a:cubicBezTo>
                  <a:cubicBezTo>
                    <a:pt x="2403" y="234213"/>
                    <a:pt x="130" y="233024"/>
                    <a:pt x="7" y="231058"/>
                  </a:cubicBezTo>
                  <a:cubicBezTo>
                    <a:pt x="-79" y="229676"/>
                    <a:pt x="517" y="209654"/>
                    <a:pt x="3284" y="203200"/>
                  </a:cubicBezTo>
                  <a:cubicBezTo>
                    <a:pt x="6298" y="196169"/>
                    <a:pt x="5766" y="199501"/>
                    <a:pt x="11478" y="196645"/>
                  </a:cubicBezTo>
                  <a:cubicBezTo>
                    <a:pt x="13239" y="195764"/>
                    <a:pt x="14594" y="194168"/>
                    <a:pt x="16394" y="193368"/>
                  </a:cubicBezTo>
                  <a:cubicBezTo>
                    <a:pt x="19551" y="191965"/>
                    <a:pt x="26226" y="190090"/>
                    <a:pt x="26226" y="190090"/>
                  </a:cubicBezTo>
                  <a:cubicBezTo>
                    <a:pt x="33327" y="190636"/>
                    <a:pt x="40529" y="190417"/>
                    <a:pt x="47529" y="191729"/>
                  </a:cubicBezTo>
                  <a:cubicBezTo>
                    <a:pt x="49465" y="192092"/>
                    <a:pt x="50907" y="193776"/>
                    <a:pt x="52445" y="195006"/>
                  </a:cubicBezTo>
                  <a:cubicBezTo>
                    <a:pt x="57518" y="199064"/>
                    <a:pt x="54354" y="197779"/>
                    <a:pt x="59000" y="203200"/>
                  </a:cubicBezTo>
                  <a:cubicBezTo>
                    <a:pt x="59020" y="203223"/>
                    <a:pt x="67183" y="211382"/>
                    <a:pt x="68833" y="213032"/>
                  </a:cubicBezTo>
                  <a:cubicBezTo>
                    <a:pt x="69926" y="214125"/>
                    <a:pt x="71253" y="215024"/>
                    <a:pt x="72110" y="216310"/>
                  </a:cubicBezTo>
                  <a:cubicBezTo>
                    <a:pt x="82196" y="231440"/>
                    <a:pt x="69325" y="212829"/>
                    <a:pt x="78665" y="224503"/>
                  </a:cubicBezTo>
                  <a:cubicBezTo>
                    <a:pt x="79895" y="226041"/>
                    <a:pt x="80712" y="227881"/>
                    <a:pt x="81942" y="229419"/>
                  </a:cubicBezTo>
                  <a:cubicBezTo>
                    <a:pt x="82907" y="230626"/>
                    <a:pt x="84255" y="231490"/>
                    <a:pt x="85220" y="232697"/>
                  </a:cubicBezTo>
                  <a:cubicBezTo>
                    <a:pt x="86450" y="234235"/>
                    <a:pt x="86959" y="236383"/>
                    <a:pt x="88497" y="237613"/>
                  </a:cubicBezTo>
                  <a:cubicBezTo>
                    <a:pt x="89846" y="238692"/>
                    <a:pt x="91774" y="238706"/>
                    <a:pt x="93413" y="239252"/>
                  </a:cubicBezTo>
                  <a:lnTo>
                    <a:pt x="109800" y="237613"/>
                  </a:lnTo>
                  <a:cubicBezTo>
                    <a:pt x="112784" y="235872"/>
                    <a:pt x="111986" y="231058"/>
                    <a:pt x="113078" y="227781"/>
                  </a:cubicBezTo>
                  <a:lnTo>
                    <a:pt x="114716" y="222864"/>
                  </a:lnTo>
                  <a:lnTo>
                    <a:pt x="111439" y="213032"/>
                  </a:lnTo>
                  <a:cubicBezTo>
                    <a:pt x="110893" y="211393"/>
                    <a:pt x="110219" y="209792"/>
                    <a:pt x="109800" y="208116"/>
                  </a:cubicBezTo>
                  <a:lnTo>
                    <a:pt x="108162" y="201561"/>
                  </a:lnTo>
                  <a:cubicBezTo>
                    <a:pt x="108708" y="190090"/>
                    <a:pt x="108952" y="178601"/>
                    <a:pt x="109800" y="167148"/>
                  </a:cubicBezTo>
                  <a:cubicBezTo>
                    <a:pt x="110823" y="153342"/>
                    <a:pt x="112473" y="159903"/>
                    <a:pt x="114716" y="144206"/>
                  </a:cubicBezTo>
                  <a:cubicBezTo>
                    <a:pt x="116674" y="130506"/>
                    <a:pt x="115418" y="136482"/>
                    <a:pt x="117994" y="126181"/>
                  </a:cubicBezTo>
                  <a:cubicBezTo>
                    <a:pt x="116901" y="96684"/>
                    <a:pt x="112264" y="67105"/>
                    <a:pt x="114716" y="37690"/>
                  </a:cubicBezTo>
                  <a:cubicBezTo>
                    <a:pt x="115986" y="22449"/>
                    <a:pt x="114950" y="22124"/>
                    <a:pt x="117994" y="11471"/>
                  </a:cubicBezTo>
                  <a:cubicBezTo>
                    <a:pt x="118469" y="9810"/>
                    <a:pt x="118412" y="7776"/>
                    <a:pt x="119633" y="6555"/>
                  </a:cubicBezTo>
                  <a:cubicBezTo>
                    <a:pt x="120854" y="5334"/>
                    <a:pt x="123004" y="5688"/>
                    <a:pt x="124549" y="4916"/>
                  </a:cubicBezTo>
                  <a:cubicBezTo>
                    <a:pt x="137256" y="-1437"/>
                    <a:pt x="122024" y="4120"/>
                    <a:pt x="134381" y="0"/>
                  </a:cubicBezTo>
                  <a:cubicBezTo>
                    <a:pt x="144284" y="2476"/>
                    <a:pt x="138804" y="928"/>
                    <a:pt x="150768" y="4916"/>
                  </a:cubicBezTo>
                  <a:lnTo>
                    <a:pt x="155684" y="6555"/>
                  </a:lnTo>
                  <a:cubicBezTo>
                    <a:pt x="156777" y="7647"/>
                    <a:pt x="157756" y="8867"/>
                    <a:pt x="158962" y="9832"/>
                  </a:cubicBezTo>
                  <a:cubicBezTo>
                    <a:pt x="160500" y="11062"/>
                    <a:pt x="162834" y="11440"/>
                    <a:pt x="163878" y="13110"/>
                  </a:cubicBezTo>
                  <a:cubicBezTo>
                    <a:pt x="165709" y="16040"/>
                    <a:pt x="166063" y="19665"/>
                    <a:pt x="167155" y="22942"/>
                  </a:cubicBezTo>
                  <a:lnTo>
                    <a:pt x="168794" y="27858"/>
                  </a:lnTo>
                  <a:cubicBezTo>
                    <a:pt x="166721" y="65166"/>
                    <a:pt x="166099" y="60414"/>
                    <a:pt x="168794" y="104877"/>
                  </a:cubicBezTo>
                  <a:cubicBezTo>
                    <a:pt x="169039" y="108917"/>
                    <a:pt x="171111" y="112509"/>
                    <a:pt x="172071" y="116348"/>
                  </a:cubicBezTo>
                  <a:cubicBezTo>
                    <a:pt x="172746" y="119050"/>
                    <a:pt x="173164" y="121811"/>
                    <a:pt x="173710" y="124542"/>
                  </a:cubicBezTo>
                  <a:cubicBezTo>
                    <a:pt x="173623" y="125807"/>
                    <a:pt x="175095" y="192347"/>
                    <a:pt x="168794" y="167148"/>
                  </a:cubicBezTo>
                  <a:cubicBezTo>
                    <a:pt x="168118" y="164446"/>
                    <a:pt x="167701" y="161686"/>
                    <a:pt x="167155" y="158955"/>
                  </a:cubicBezTo>
                  <a:cubicBezTo>
                    <a:pt x="167701" y="149669"/>
                    <a:pt x="167912" y="140357"/>
                    <a:pt x="168794" y="131097"/>
                  </a:cubicBezTo>
                  <a:cubicBezTo>
                    <a:pt x="169008" y="128855"/>
                    <a:pt x="169546" y="126612"/>
                    <a:pt x="170433" y="124542"/>
                  </a:cubicBezTo>
                  <a:cubicBezTo>
                    <a:pt x="171983" y="120925"/>
                    <a:pt x="174345" y="118991"/>
                    <a:pt x="176987" y="116348"/>
                  </a:cubicBezTo>
                  <a:cubicBezTo>
                    <a:pt x="179587" y="108550"/>
                    <a:pt x="176803" y="113546"/>
                    <a:pt x="183542" y="108155"/>
                  </a:cubicBezTo>
                  <a:cubicBezTo>
                    <a:pt x="184749" y="107190"/>
                    <a:pt x="185438" y="105568"/>
                    <a:pt x="186820" y="104877"/>
                  </a:cubicBezTo>
                  <a:cubicBezTo>
                    <a:pt x="189910" y="103332"/>
                    <a:pt x="196652" y="101600"/>
                    <a:pt x="196652" y="101600"/>
                  </a:cubicBezTo>
                  <a:cubicBezTo>
                    <a:pt x="203207" y="102146"/>
                    <a:pt x="209796" y="102370"/>
                    <a:pt x="216316" y="103239"/>
                  </a:cubicBezTo>
                  <a:cubicBezTo>
                    <a:pt x="218028" y="103467"/>
                    <a:pt x="219884" y="103798"/>
                    <a:pt x="221233" y="104877"/>
                  </a:cubicBezTo>
                  <a:cubicBezTo>
                    <a:pt x="222771" y="106107"/>
                    <a:pt x="223249" y="108281"/>
                    <a:pt x="224510" y="109794"/>
                  </a:cubicBezTo>
                  <a:cubicBezTo>
                    <a:pt x="225993" y="111574"/>
                    <a:pt x="227787" y="113071"/>
                    <a:pt x="229426" y="114710"/>
                  </a:cubicBezTo>
                  <a:cubicBezTo>
                    <a:pt x="229972" y="116349"/>
                    <a:pt x="230293" y="118081"/>
                    <a:pt x="231065" y="119626"/>
                  </a:cubicBezTo>
                  <a:cubicBezTo>
                    <a:pt x="231946" y="121387"/>
                    <a:pt x="233542" y="122742"/>
                    <a:pt x="234342" y="124542"/>
                  </a:cubicBezTo>
                  <a:cubicBezTo>
                    <a:pt x="235745" y="127699"/>
                    <a:pt x="237620" y="134374"/>
                    <a:pt x="237620" y="134374"/>
                  </a:cubicBezTo>
                  <a:cubicBezTo>
                    <a:pt x="237074" y="142021"/>
                    <a:pt x="237119" y="149734"/>
                    <a:pt x="235981" y="157316"/>
                  </a:cubicBezTo>
                  <a:cubicBezTo>
                    <a:pt x="235468" y="160732"/>
                    <a:pt x="233541" y="163796"/>
                    <a:pt x="232703" y="167148"/>
                  </a:cubicBezTo>
                  <a:lnTo>
                    <a:pt x="231065" y="173703"/>
                  </a:lnTo>
                  <a:cubicBezTo>
                    <a:pt x="230519" y="182443"/>
                    <a:pt x="230993" y="191307"/>
                    <a:pt x="229426" y="199923"/>
                  </a:cubicBezTo>
                  <a:cubicBezTo>
                    <a:pt x="228928" y="202663"/>
                    <a:pt x="227787" y="194514"/>
                    <a:pt x="227787" y="191729"/>
                  </a:cubicBezTo>
                  <a:cubicBezTo>
                    <a:pt x="227787" y="185696"/>
                    <a:pt x="228678" y="179690"/>
                    <a:pt x="229426" y="173703"/>
                  </a:cubicBezTo>
                  <a:cubicBezTo>
                    <a:pt x="229792" y="170779"/>
                    <a:pt x="232605" y="157414"/>
                    <a:pt x="234342" y="155677"/>
                  </a:cubicBezTo>
                  <a:lnTo>
                    <a:pt x="237620" y="152400"/>
                  </a:lnTo>
                  <a:cubicBezTo>
                    <a:pt x="238166" y="150215"/>
                    <a:pt x="238251" y="147859"/>
                    <a:pt x="239258" y="145845"/>
                  </a:cubicBezTo>
                  <a:cubicBezTo>
                    <a:pt x="240230" y="143901"/>
                    <a:pt x="245966" y="139951"/>
                    <a:pt x="247452" y="139290"/>
                  </a:cubicBezTo>
                  <a:cubicBezTo>
                    <a:pt x="250609" y="137887"/>
                    <a:pt x="257284" y="136013"/>
                    <a:pt x="257284" y="136013"/>
                  </a:cubicBezTo>
                  <a:cubicBezTo>
                    <a:pt x="271444" y="137300"/>
                    <a:pt x="271737" y="136397"/>
                    <a:pt x="281865" y="139290"/>
                  </a:cubicBezTo>
                  <a:cubicBezTo>
                    <a:pt x="283526" y="139764"/>
                    <a:pt x="285236" y="140157"/>
                    <a:pt x="286781" y="140929"/>
                  </a:cubicBezTo>
                  <a:cubicBezTo>
                    <a:pt x="288542" y="141810"/>
                    <a:pt x="290058" y="143114"/>
                    <a:pt x="291697" y="144206"/>
                  </a:cubicBezTo>
                  <a:lnTo>
                    <a:pt x="294974" y="154039"/>
                  </a:lnTo>
                  <a:cubicBezTo>
                    <a:pt x="295520" y="155678"/>
                    <a:pt x="296194" y="157279"/>
                    <a:pt x="296613" y="158955"/>
                  </a:cubicBezTo>
                  <a:cubicBezTo>
                    <a:pt x="300310" y="173740"/>
                    <a:pt x="298467" y="167791"/>
                    <a:pt x="301529" y="176981"/>
                  </a:cubicBezTo>
                  <a:cubicBezTo>
                    <a:pt x="300983" y="186267"/>
                    <a:pt x="301206" y="195630"/>
                    <a:pt x="299891" y="204839"/>
                  </a:cubicBezTo>
                  <a:cubicBezTo>
                    <a:pt x="299647" y="206549"/>
                    <a:pt x="298252" y="201650"/>
                    <a:pt x="298252" y="199923"/>
                  </a:cubicBezTo>
                  <a:cubicBezTo>
                    <a:pt x="298252" y="198195"/>
                    <a:pt x="299416" y="196667"/>
                    <a:pt x="299891" y="195006"/>
                  </a:cubicBezTo>
                  <a:cubicBezTo>
                    <a:pt x="302677" y="185254"/>
                    <a:pt x="300848" y="189738"/>
                    <a:pt x="303168" y="176981"/>
                  </a:cubicBezTo>
                  <a:cubicBezTo>
                    <a:pt x="303571" y="174765"/>
                    <a:pt x="303613" y="172336"/>
                    <a:pt x="304807" y="170426"/>
                  </a:cubicBezTo>
                  <a:cubicBezTo>
                    <a:pt x="306445" y="167806"/>
                    <a:pt x="311362" y="163871"/>
                    <a:pt x="311362" y="163871"/>
                  </a:cubicBezTo>
                  <a:cubicBezTo>
                    <a:pt x="321194" y="164417"/>
                    <a:pt x="331055" y="164576"/>
                    <a:pt x="340858" y="165510"/>
                  </a:cubicBezTo>
                  <a:cubicBezTo>
                    <a:pt x="342577" y="165674"/>
                    <a:pt x="344293" y="166259"/>
                    <a:pt x="345774" y="167148"/>
                  </a:cubicBezTo>
                  <a:cubicBezTo>
                    <a:pt x="347099" y="167943"/>
                    <a:pt x="347959" y="169333"/>
                    <a:pt x="349052" y="170426"/>
                  </a:cubicBezTo>
                  <a:lnTo>
                    <a:pt x="352329" y="180258"/>
                  </a:lnTo>
                  <a:lnTo>
                    <a:pt x="353968" y="185174"/>
                  </a:lnTo>
                  <a:cubicBezTo>
                    <a:pt x="355493" y="229379"/>
                    <a:pt x="356738" y="226700"/>
                    <a:pt x="353968" y="265471"/>
                  </a:cubicBezTo>
                  <a:cubicBezTo>
                    <a:pt x="352764" y="282328"/>
                    <a:pt x="352381" y="275047"/>
                    <a:pt x="349052" y="291690"/>
                  </a:cubicBezTo>
                  <a:cubicBezTo>
                    <a:pt x="346761" y="303142"/>
                    <a:pt x="347871" y="297136"/>
                    <a:pt x="345774" y="309716"/>
                  </a:cubicBezTo>
                  <a:cubicBezTo>
                    <a:pt x="345228" y="316271"/>
                    <a:pt x="344428" y="322810"/>
                    <a:pt x="344136" y="329381"/>
                  </a:cubicBezTo>
                  <a:cubicBezTo>
                    <a:pt x="343335" y="347397"/>
                    <a:pt x="343421" y="365448"/>
                    <a:pt x="342497" y="383458"/>
                  </a:cubicBezTo>
                  <a:cubicBezTo>
                    <a:pt x="342035" y="392460"/>
                    <a:pt x="341149" y="391455"/>
                    <a:pt x="339220" y="398206"/>
                  </a:cubicBezTo>
                  <a:cubicBezTo>
                    <a:pt x="338601" y="400372"/>
                    <a:pt x="338200" y="402595"/>
                    <a:pt x="337581" y="404761"/>
                  </a:cubicBezTo>
                  <a:cubicBezTo>
                    <a:pt x="336647" y="408031"/>
                    <a:pt x="336096" y="411239"/>
                    <a:pt x="332665" y="412955"/>
                  </a:cubicBezTo>
                  <a:cubicBezTo>
                    <a:pt x="332176" y="413199"/>
                    <a:pt x="332665" y="411862"/>
                    <a:pt x="334303" y="416232"/>
                  </a:cubicBezTo>
                  <a:close/>
                </a:path>
              </a:pathLst>
            </a:cu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Arial Nova Cond Light"/>
                <a:ea typeface="+mn-ea"/>
                <a:cs typeface="+mn-cs"/>
              </a:endParaRPr>
            </a:p>
          </p:txBody>
        </p:sp>
        <p:sp>
          <p:nvSpPr>
            <p:cNvPr id="74" name="Tekstfelt 73">
              <a:extLst>
                <a:ext uri="{FF2B5EF4-FFF2-40B4-BE49-F238E27FC236}">
                  <a16:creationId xmlns:a16="http://schemas.microsoft.com/office/drawing/2014/main" id="{5F86BBCA-CAF4-42B1-A69E-A3530ABE0F40}"/>
                </a:ext>
              </a:extLst>
            </p:cNvPr>
            <p:cNvSpPr txBox="1"/>
            <p:nvPr/>
          </p:nvSpPr>
          <p:spPr>
            <a:xfrm>
              <a:off x="3262788" y="3210726"/>
              <a:ext cx="70532" cy="149208"/>
            </a:xfrm>
            <a:prstGeom prst="rect">
              <a:avLst/>
            </a:prstGeom>
            <a:noFill/>
          </p:spPr>
          <p:txBody>
            <a:bodyPr wrap="non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B6CBD2"/>
                  </a:solidFill>
                  <a:effectLst/>
                  <a:uLnTx/>
                  <a:uFillTx/>
                  <a:latin typeface="Arial Nova Cond Light"/>
                  <a:ea typeface="+mn-ea"/>
                  <a:cs typeface="+mn-cs"/>
                </a:rPr>
                <a:t>2</a:t>
              </a:r>
            </a:p>
          </p:txBody>
        </p:sp>
        <p:sp>
          <p:nvSpPr>
            <p:cNvPr id="75" name="Rektangel 74">
              <a:extLst>
                <a:ext uri="{FF2B5EF4-FFF2-40B4-BE49-F238E27FC236}">
                  <a16:creationId xmlns:a16="http://schemas.microsoft.com/office/drawing/2014/main" id="{5595405E-2756-4B4B-BDF5-0FBC4E1FB1B6}"/>
                </a:ext>
              </a:extLst>
            </p:cNvPr>
            <p:cNvSpPr/>
            <p:nvPr/>
          </p:nvSpPr>
          <p:spPr>
            <a:xfrm>
              <a:off x="1312021" y="2867867"/>
              <a:ext cx="1790524" cy="159407"/>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1" i="0" u="none" strike="noStrike" kern="1200" cap="none" spc="0" normalizeH="0" baseline="0" noProof="0" dirty="0">
                  <a:ln>
                    <a:noFill/>
                  </a:ln>
                  <a:solidFill>
                    <a:srgbClr val="03001E"/>
                  </a:solidFill>
                  <a:effectLst/>
                  <a:uLnTx/>
                  <a:uFillTx/>
                  <a:latin typeface="Arial Nova Cond Light"/>
                  <a:ea typeface="+mn-ea"/>
                  <a:cs typeface="+mn-cs"/>
                </a:rPr>
                <a:t> Søvn og hvile</a:t>
              </a:r>
            </a:p>
          </p:txBody>
        </p:sp>
        <p:sp>
          <p:nvSpPr>
            <p:cNvPr id="76" name="Rektangel 75">
              <a:extLst>
                <a:ext uri="{FF2B5EF4-FFF2-40B4-BE49-F238E27FC236}">
                  <a16:creationId xmlns:a16="http://schemas.microsoft.com/office/drawing/2014/main" id="{1DA11099-2265-4171-98B3-74D3572F4981}"/>
                </a:ext>
              </a:extLst>
            </p:cNvPr>
            <p:cNvSpPr/>
            <p:nvPr/>
          </p:nvSpPr>
          <p:spPr>
            <a:xfrm>
              <a:off x="1312021" y="2647656"/>
              <a:ext cx="1790524" cy="159407"/>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1" i="0" u="none" strike="noStrike" kern="1200" cap="none" spc="0" normalizeH="0" baseline="0" noProof="0" dirty="0">
                  <a:ln>
                    <a:noFill/>
                  </a:ln>
                  <a:solidFill>
                    <a:srgbClr val="03001E"/>
                  </a:solidFill>
                  <a:effectLst/>
                  <a:uLnTx/>
                  <a:uFillTx/>
                  <a:latin typeface="Arial Nova Cond Light"/>
                  <a:ea typeface="+mn-ea"/>
                  <a:cs typeface="+mn-cs"/>
                </a:rPr>
                <a:t> Viden og udvikling</a:t>
              </a:r>
            </a:p>
          </p:txBody>
        </p:sp>
        <p:sp>
          <p:nvSpPr>
            <p:cNvPr id="77" name="Rektangel 76">
              <a:extLst>
                <a:ext uri="{FF2B5EF4-FFF2-40B4-BE49-F238E27FC236}">
                  <a16:creationId xmlns:a16="http://schemas.microsoft.com/office/drawing/2014/main" id="{9EADA759-1BB5-4C02-AED4-65510B1A75A4}"/>
                </a:ext>
              </a:extLst>
            </p:cNvPr>
            <p:cNvSpPr/>
            <p:nvPr/>
          </p:nvSpPr>
          <p:spPr>
            <a:xfrm>
              <a:off x="1312021" y="2425847"/>
              <a:ext cx="1790524" cy="159407"/>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1" i="0" u="none" strike="noStrike" kern="1200" cap="none" spc="0" normalizeH="0" baseline="0" noProof="0" dirty="0">
                  <a:ln>
                    <a:noFill/>
                  </a:ln>
                  <a:solidFill>
                    <a:srgbClr val="03001E"/>
                  </a:solidFill>
                  <a:effectLst/>
                  <a:uLnTx/>
                  <a:uFillTx/>
                  <a:latin typeface="Arial Nova Cond Light"/>
                  <a:ea typeface="+mn-ea"/>
                  <a:cs typeface="+mn-cs"/>
                </a:rPr>
                <a:t> Ernæring</a:t>
              </a:r>
            </a:p>
          </p:txBody>
        </p:sp>
        <p:sp>
          <p:nvSpPr>
            <p:cNvPr id="78" name="Tekstfelt 77">
              <a:extLst>
                <a:ext uri="{FF2B5EF4-FFF2-40B4-BE49-F238E27FC236}">
                  <a16:creationId xmlns:a16="http://schemas.microsoft.com/office/drawing/2014/main" id="{136BC4CC-DFF6-4694-BCB4-917A1A9F6C27}"/>
                </a:ext>
              </a:extLst>
            </p:cNvPr>
            <p:cNvSpPr txBox="1"/>
            <p:nvPr/>
          </p:nvSpPr>
          <p:spPr>
            <a:xfrm>
              <a:off x="1754100" y="6036219"/>
              <a:ext cx="3028393" cy="562911"/>
            </a:xfrm>
            <a:prstGeom prst="rect">
              <a:avLst/>
            </a:prstGeom>
            <a:noFill/>
          </p:spPr>
          <p:txBody>
            <a:bodyPr wrap="non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FFFFFF"/>
                  </a:solidFill>
                  <a:effectLst/>
                  <a:uLnTx/>
                  <a:uFillTx/>
                  <a:latin typeface="Arial Nova Cond Light"/>
                  <a:ea typeface="+mn-ea"/>
                  <a:cs typeface="+mn-cs"/>
                </a:rPr>
                <a:t>Sygeplejerske ønsker at dokumentere noget om Åses</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FFFFFF"/>
                  </a:solidFill>
                  <a:effectLst/>
                  <a:uLnTx/>
                  <a:uFillTx/>
                  <a:latin typeface="Arial Nova Cond Light"/>
                  <a:ea typeface="+mn-ea"/>
                  <a:cs typeface="+mn-cs"/>
                </a:rPr>
                <a:t>Akutte smerter. Det ‘grønne i’ gør opmærksom på, at der</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FFFFFF"/>
                  </a:solidFill>
                  <a:effectLst/>
                  <a:uLnTx/>
                  <a:uFillTx/>
                  <a:latin typeface="Arial Nova Cond Light"/>
                  <a:ea typeface="+mn-ea"/>
                  <a:cs typeface="+mn-cs"/>
                </a:rPr>
                <a:t>kan være relevant information</a:t>
              </a:r>
              <a:r>
                <a:rPr kumimoji="0" lang="da-DK" sz="1200" b="0" i="0" u="none" strike="noStrike" kern="1200" cap="none" spc="0" normalizeH="0" baseline="0" noProof="0" dirty="0">
                  <a:ln>
                    <a:noFill/>
                  </a:ln>
                  <a:solidFill>
                    <a:srgbClr val="B6CBD2"/>
                  </a:solidFill>
                  <a:effectLst/>
                  <a:uLnTx/>
                  <a:uFillTx/>
                  <a:latin typeface="Arial Nova Cond Light"/>
                  <a:ea typeface="+mn-ea"/>
                  <a:cs typeface="+mn-cs"/>
                </a:rPr>
                <a:t>. </a:t>
              </a:r>
            </a:p>
          </p:txBody>
        </p:sp>
      </p:grpSp>
      <p:sp>
        <p:nvSpPr>
          <p:cNvPr id="79" name="Rektangel 78">
            <a:extLst>
              <a:ext uri="{FF2B5EF4-FFF2-40B4-BE49-F238E27FC236}">
                <a16:creationId xmlns:a16="http://schemas.microsoft.com/office/drawing/2014/main" id="{0DF71AF7-E475-4ACB-B676-6D6533251C00}"/>
              </a:ext>
            </a:extLst>
          </p:cNvPr>
          <p:cNvSpPr/>
          <p:nvPr/>
        </p:nvSpPr>
        <p:spPr>
          <a:xfrm>
            <a:off x="5668574" y="1970257"/>
            <a:ext cx="3290982" cy="287994"/>
          </a:xfrm>
          <a:prstGeom prst="rect">
            <a:avLst/>
          </a:prstGeom>
          <a:solidFill>
            <a:schemeClr val="bg1">
              <a:lumMod val="95000"/>
            </a:schemeClr>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FFFFFF">
                    <a:lumMod val="50000"/>
                  </a:srgbClr>
                </a:solidFill>
                <a:effectLst/>
                <a:uLnTx/>
                <a:uFillTx/>
                <a:latin typeface="Arial Nova Cond Light"/>
                <a:ea typeface="+mn-ea"/>
                <a:cs typeface="+mn-cs"/>
              </a:rPr>
              <a:t>Åse Andersen 21.01.43 – problemer &amp; behov</a:t>
            </a:r>
          </a:p>
        </p:txBody>
      </p:sp>
      <p:sp>
        <p:nvSpPr>
          <p:cNvPr id="80" name="Rektangel 79">
            <a:extLst>
              <a:ext uri="{FF2B5EF4-FFF2-40B4-BE49-F238E27FC236}">
                <a16:creationId xmlns:a16="http://schemas.microsoft.com/office/drawing/2014/main" id="{B827DCCB-559C-437E-A924-A929277DD069}"/>
              </a:ext>
            </a:extLst>
          </p:cNvPr>
          <p:cNvSpPr/>
          <p:nvPr/>
        </p:nvSpPr>
        <p:spPr>
          <a:xfrm>
            <a:off x="5654535" y="3262464"/>
            <a:ext cx="1195958" cy="199832"/>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3001E"/>
                </a:solidFill>
                <a:effectLst/>
                <a:uLnTx/>
                <a:uFillTx/>
                <a:latin typeface="Arial Nova Cond Light"/>
                <a:ea typeface="+mn-ea"/>
                <a:cs typeface="+mn-cs"/>
                <a:sym typeface="Symbol" panose="05050102010706020507" pitchFamily="18" charset="2"/>
              </a:rPr>
              <a:t> Periodevise smerter</a:t>
            </a:r>
            <a:endParaRPr kumimoji="0" lang="da-DK" sz="1000" b="0" i="0" u="none" strike="noStrike" kern="1200" cap="none" spc="0" normalizeH="0" baseline="0" noProof="0" dirty="0">
              <a:ln>
                <a:noFill/>
              </a:ln>
              <a:solidFill>
                <a:srgbClr val="03001E"/>
              </a:solidFill>
              <a:effectLst/>
              <a:uLnTx/>
              <a:uFillTx/>
              <a:latin typeface="Arial Nova Cond Light"/>
              <a:ea typeface="+mn-ea"/>
              <a:cs typeface="+mn-cs"/>
            </a:endParaRPr>
          </a:p>
        </p:txBody>
      </p:sp>
      <p:sp>
        <p:nvSpPr>
          <p:cNvPr id="81" name="Rektangel 80">
            <a:extLst>
              <a:ext uri="{FF2B5EF4-FFF2-40B4-BE49-F238E27FC236}">
                <a16:creationId xmlns:a16="http://schemas.microsoft.com/office/drawing/2014/main" id="{A1FAF2F8-CB23-4C2B-87E2-8A7B90C284D5}"/>
              </a:ext>
            </a:extLst>
          </p:cNvPr>
          <p:cNvSpPr/>
          <p:nvPr/>
        </p:nvSpPr>
        <p:spPr>
          <a:xfrm>
            <a:off x="5552962" y="3085025"/>
            <a:ext cx="1790524" cy="159407"/>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1" i="0" u="none" strike="noStrike" kern="1200" cap="none" spc="0" normalizeH="0" baseline="0" noProof="0" dirty="0">
                <a:ln>
                  <a:noFill/>
                </a:ln>
                <a:solidFill>
                  <a:srgbClr val="03001E"/>
                </a:solidFill>
                <a:effectLst/>
                <a:uLnTx/>
                <a:uFillTx/>
                <a:latin typeface="Arial Nova Cond Light"/>
                <a:ea typeface="+mn-ea"/>
                <a:cs typeface="+mn-cs"/>
              </a:rPr>
              <a:t> Smerter og sanseindtryk</a:t>
            </a:r>
          </a:p>
        </p:txBody>
      </p:sp>
      <p:sp>
        <p:nvSpPr>
          <p:cNvPr id="82" name="Rektangel 81">
            <a:extLst>
              <a:ext uri="{FF2B5EF4-FFF2-40B4-BE49-F238E27FC236}">
                <a16:creationId xmlns:a16="http://schemas.microsoft.com/office/drawing/2014/main" id="{C8C79241-E461-4747-8B47-1DCDAA1577F1}"/>
              </a:ext>
            </a:extLst>
          </p:cNvPr>
          <p:cNvSpPr/>
          <p:nvPr/>
        </p:nvSpPr>
        <p:spPr>
          <a:xfrm>
            <a:off x="9381320" y="2064922"/>
            <a:ext cx="144010" cy="3841026"/>
          </a:xfrm>
          <a:prstGeom prst="rect">
            <a:avLst/>
          </a:prstGeom>
          <a:solidFill>
            <a:schemeClr val="bg1">
              <a:lumMod val="85000"/>
            </a:scheme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Arial Nova Cond Light"/>
              <a:ea typeface="+mn-ea"/>
              <a:cs typeface="+mn-cs"/>
            </a:endParaRPr>
          </a:p>
        </p:txBody>
      </p:sp>
      <p:sp>
        <p:nvSpPr>
          <p:cNvPr id="83" name="Rektangel 82">
            <a:extLst>
              <a:ext uri="{FF2B5EF4-FFF2-40B4-BE49-F238E27FC236}">
                <a16:creationId xmlns:a16="http://schemas.microsoft.com/office/drawing/2014/main" id="{64951016-D37B-4499-BC1E-3FE637721248}"/>
              </a:ext>
            </a:extLst>
          </p:cNvPr>
          <p:cNvSpPr/>
          <p:nvPr/>
        </p:nvSpPr>
        <p:spPr>
          <a:xfrm>
            <a:off x="9406249" y="2645093"/>
            <a:ext cx="108006" cy="288032"/>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Arial Nova Cond Light"/>
              <a:ea typeface="+mn-ea"/>
              <a:cs typeface="+mn-cs"/>
            </a:endParaRPr>
          </a:p>
        </p:txBody>
      </p:sp>
      <p:sp>
        <p:nvSpPr>
          <p:cNvPr id="84" name="Rektangel 83">
            <a:extLst>
              <a:ext uri="{FF2B5EF4-FFF2-40B4-BE49-F238E27FC236}">
                <a16:creationId xmlns:a16="http://schemas.microsoft.com/office/drawing/2014/main" id="{5901DD0A-FAFD-4D25-B6B0-1C2928D7B7C8}"/>
              </a:ext>
            </a:extLst>
          </p:cNvPr>
          <p:cNvSpPr/>
          <p:nvPr/>
        </p:nvSpPr>
        <p:spPr>
          <a:xfrm>
            <a:off x="9381320" y="2006242"/>
            <a:ext cx="108006" cy="108012"/>
          </a:xfrm>
          <a:prstGeom prst="rect">
            <a:avLst/>
          </a:prstGeom>
          <a:solidFill>
            <a:schemeClr val="bg1"/>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Arial Nova Cond Light"/>
              <a:ea typeface="+mn-ea"/>
              <a:cs typeface="+mn-cs"/>
            </a:endParaRPr>
          </a:p>
        </p:txBody>
      </p:sp>
      <p:sp>
        <p:nvSpPr>
          <p:cNvPr id="85" name="Ligebenet trekant 84">
            <a:extLst>
              <a:ext uri="{FF2B5EF4-FFF2-40B4-BE49-F238E27FC236}">
                <a16:creationId xmlns:a16="http://schemas.microsoft.com/office/drawing/2014/main" id="{230E35E4-21E2-488E-AA6F-5B294A06EAC6}"/>
              </a:ext>
            </a:extLst>
          </p:cNvPr>
          <p:cNvSpPr/>
          <p:nvPr/>
        </p:nvSpPr>
        <p:spPr>
          <a:xfrm>
            <a:off x="9399325" y="2031220"/>
            <a:ext cx="72002" cy="45719"/>
          </a:xfrm>
          <a:prstGeom prst="triangle">
            <a:avLst/>
          </a:prstGeom>
          <a:solidFill>
            <a:schemeClr val="bg1">
              <a:lumMod val="65000"/>
            </a:schemeClr>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Arial Nova Cond Light"/>
              <a:ea typeface="+mn-ea"/>
              <a:cs typeface="+mn-cs"/>
            </a:endParaRPr>
          </a:p>
        </p:txBody>
      </p:sp>
      <p:grpSp>
        <p:nvGrpSpPr>
          <p:cNvPr id="86" name="Gruppe 85">
            <a:extLst>
              <a:ext uri="{FF2B5EF4-FFF2-40B4-BE49-F238E27FC236}">
                <a16:creationId xmlns:a16="http://schemas.microsoft.com/office/drawing/2014/main" id="{3F1D93F0-4B4B-4D37-9534-EABCE07407FE}"/>
              </a:ext>
            </a:extLst>
          </p:cNvPr>
          <p:cNvGrpSpPr/>
          <p:nvPr/>
        </p:nvGrpSpPr>
        <p:grpSpPr>
          <a:xfrm>
            <a:off x="9381320" y="5835825"/>
            <a:ext cx="108006" cy="108012"/>
            <a:chOff x="4707037" y="2888940"/>
            <a:chExt cx="108006" cy="108012"/>
          </a:xfrm>
        </p:grpSpPr>
        <p:sp>
          <p:nvSpPr>
            <p:cNvPr id="87" name="Rektangel 86">
              <a:extLst>
                <a:ext uri="{FF2B5EF4-FFF2-40B4-BE49-F238E27FC236}">
                  <a16:creationId xmlns:a16="http://schemas.microsoft.com/office/drawing/2014/main" id="{12C2A5AC-479E-4A9F-B055-8CF730C4898F}"/>
                </a:ext>
              </a:extLst>
            </p:cNvPr>
            <p:cNvSpPr/>
            <p:nvPr/>
          </p:nvSpPr>
          <p:spPr>
            <a:xfrm>
              <a:off x="4707037" y="2888940"/>
              <a:ext cx="108006" cy="108012"/>
            </a:xfrm>
            <a:prstGeom prst="rect">
              <a:avLst/>
            </a:prstGeom>
            <a:solidFill>
              <a:schemeClr val="bg1"/>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Arial Nova Cond Light"/>
                <a:ea typeface="+mn-ea"/>
                <a:cs typeface="+mn-cs"/>
              </a:endParaRPr>
            </a:p>
          </p:txBody>
        </p:sp>
        <p:sp>
          <p:nvSpPr>
            <p:cNvPr id="88" name="Ligebenet trekant 87">
              <a:extLst>
                <a:ext uri="{FF2B5EF4-FFF2-40B4-BE49-F238E27FC236}">
                  <a16:creationId xmlns:a16="http://schemas.microsoft.com/office/drawing/2014/main" id="{6DE5F164-4221-4E68-AF3E-2882E2398880}"/>
                </a:ext>
              </a:extLst>
            </p:cNvPr>
            <p:cNvSpPr/>
            <p:nvPr/>
          </p:nvSpPr>
          <p:spPr>
            <a:xfrm flipV="1">
              <a:off x="4725042" y="2913918"/>
              <a:ext cx="72002" cy="45719"/>
            </a:xfrm>
            <a:prstGeom prst="triangle">
              <a:avLst/>
            </a:prstGeom>
            <a:solidFill>
              <a:schemeClr val="bg1">
                <a:lumMod val="65000"/>
              </a:schemeClr>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Arial Nova Cond Light"/>
                <a:ea typeface="+mn-ea"/>
                <a:cs typeface="+mn-cs"/>
              </a:endParaRPr>
            </a:p>
          </p:txBody>
        </p:sp>
      </p:grpSp>
      <p:sp>
        <p:nvSpPr>
          <p:cNvPr id="89" name="Rektangel: afrundede hjørner 88">
            <a:extLst>
              <a:ext uri="{FF2B5EF4-FFF2-40B4-BE49-F238E27FC236}">
                <a16:creationId xmlns:a16="http://schemas.microsoft.com/office/drawing/2014/main" id="{733D16E1-F847-427E-8FCD-DAF94A3DF122}"/>
              </a:ext>
            </a:extLst>
          </p:cNvPr>
          <p:cNvSpPr/>
          <p:nvPr/>
        </p:nvSpPr>
        <p:spPr>
          <a:xfrm>
            <a:off x="5357453" y="1969322"/>
            <a:ext cx="4167877" cy="4006093"/>
          </a:xfrm>
          <a:prstGeom prst="roundRect">
            <a:avLst>
              <a:gd name="adj" fmla="val 3975"/>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Arial Nova Cond Light"/>
              <a:ea typeface="+mn-ea"/>
              <a:cs typeface="+mn-cs"/>
            </a:endParaRPr>
          </a:p>
        </p:txBody>
      </p:sp>
      <p:sp>
        <p:nvSpPr>
          <p:cNvPr id="90" name="Rektangel 89">
            <a:extLst>
              <a:ext uri="{FF2B5EF4-FFF2-40B4-BE49-F238E27FC236}">
                <a16:creationId xmlns:a16="http://schemas.microsoft.com/office/drawing/2014/main" id="{56E0D8F5-9EBE-4849-B045-DFB744B2C5B3}"/>
              </a:ext>
            </a:extLst>
          </p:cNvPr>
          <p:cNvSpPr/>
          <p:nvPr/>
        </p:nvSpPr>
        <p:spPr>
          <a:xfrm>
            <a:off x="5709334" y="3475435"/>
            <a:ext cx="1790524" cy="116137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3001E"/>
                </a:solidFill>
                <a:effectLst/>
                <a:uLnTx/>
                <a:uFillTx/>
                <a:latin typeface="Arial Nova Cond Light"/>
                <a:ea typeface="+mn-ea"/>
                <a:cs typeface="+mn-cs"/>
              </a:rPr>
              <a:t>Åse oplever ofte smerter i lænden, specielt om morgenen. Skyldes en </a:t>
            </a:r>
            <a:r>
              <a:rPr kumimoji="0" lang="da-DK" sz="1000" b="0" i="0" u="none" strike="noStrike" kern="1200" cap="none" spc="0" normalizeH="0" baseline="0" noProof="0" dirty="0" err="1">
                <a:ln>
                  <a:noFill/>
                </a:ln>
                <a:solidFill>
                  <a:srgbClr val="03001E"/>
                </a:solidFill>
                <a:effectLst/>
                <a:uLnTx/>
                <a:uFillTx/>
                <a:latin typeface="Arial Nova Cond Light"/>
                <a:ea typeface="+mn-ea"/>
                <a:cs typeface="+mn-cs"/>
              </a:rPr>
              <a:t>diskosprolaps</a:t>
            </a:r>
            <a:r>
              <a:rPr kumimoji="0" lang="da-DK" sz="1000" b="0" i="0" u="none" strike="noStrike" kern="1200" cap="none" spc="0" normalizeH="0" baseline="0" noProof="0" dirty="0">
                <a:ln>
                  <a:noFill/>
                </a:ln>
                <a:solidFill>
                  <a:srgbClr val="03001E"/>
                </a:solidFill>
                <a:effectLst/>
                <a:uLnTx/>
                <a:uFillTx/>
                <a:latin typeface="Arial Nova Cond Light"/>
                <a:ea typeface="+mn-ea"/>
                <a:cs typeface="+mn-cs"/>
              </a:rPr>
              <a:t>. Vigtigt at Åse får en rolig morgen.</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FFFFFF">
                    <a:lumMod val="50000"/>
                  </a:srgbClr>
                </a:solidFill>
                <a:effectLst/>
                <a:uLnTx/>
                <a:uFillTx/>
                <a:latin typeface="Arial Nova Cond Light"/>
                <a:ea typeface="+mn-ea"/>
                <a:cs typeface="+mn-cs"/>
              </a:rPr>
              <a:t>[EFP, 20/2 2020, Sygeplejerske]</a:t>
            </a:r>
          </a:p>
        </p:txBody>
      </p:sp>
      <p:sp>
        <p:nvSpPr>
          <p:cNvPr id="92" name="Rektangel 91">
            <a:extLst>
              <a:ext uri="{FF2B5EF4-FFF2-40B4-BE49-F238E27FC236}">
                <a16:creationId xmlns:a16="http://schemas.microsoft.com/office/drawing/2014/main" id="{20392D14-594D-4395-847D-032D2C782BE8}"/>
              </a:ext>
            </a:extLst>
          </p:cNvPr>
          <p:cNvSpPr/>
          <p:nvPr/>
        </p:nvSpPr>
        <p:spPr>
          <a:xfrm>
            <a:off x="5654535" y="4667594"/>
            <a:ext cx="1195958" cy="199832"/>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3001E"/>
                </a:solidFill>
                <a:effectLst/>
                <a:uLnTx/>
                <a:uFillTx/>
                <a:latin typeface="Arial Nova Cond Light"/>
                <a:ea typeface="+mn-ea"/>
                <a:cs typeface="+mn-cs"/>
                <a:sym typeface="Symbol" panose="05050102010706020507" pitchFamily="18" charset="2"/>
              </a:rPr>
              <a:t> Akutte smerter</a:t>
            </a:r>
            <a:endParaRPr kumimoji="0" lang="da-DK" sz="1000" b="0" i="0" u="none" strike="noStrike" kern="1200" cap="none" spc="0" normalizeH="0" baseline="0" noProof="0" dirty="0">
              <a:ln>
                <a:noFill/>
              </a:ln>
              <a:solidFill>
                <a:srgbClr val="03001E"/>
              </a:solidFill>
              <a:effectLst/>
              <a:uLnTx/>
              <a:uFillTx/>
              <a:latin typeface="Arial Nova Cond Light"/>
              <a:ea typeface="+mn-ea"/>
              <a:cs typeface="+mn-cs"/>
            </a:endParaRPr>
          </a:p>
        </p:txBody>
      </p:sp>
      <p:sp>
        <p:nvSpPr>
          <p:cNvPr id="95" name="Rektangel 94">
            <a:extLst>
              <a:ext uri="{FF2B5EF4-FFF2-40B4-BE49-F238E27FC236}">
                <a16:creationId xmlns:a16="http://schemas.microsoft.com/office/drawing/2014/main" id="{84036015-9584-4663-A462-F4F9F1CE00A4}"/>
              </a:ext>
            </a:extLst>
          </p:cNvPr>
          <p:cNvSpPr/>
          <p:nvPr/>
        </p:nvSpPr>
        <p:spPr>
          <a:xfrm>
            <a:off x="5654535" y="4867426"/>
            <a:ext cx="1195958" cy="199832"/>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3001E"/>
                </a:solidFill>
                <a:effectLst/>
                <a:uLnTx/>
                <a:uFillTx/>
                <a:latin typeface="Arial Nova Cond Light"/>
                <a:ea typeface="+mn-ea"/>
                <a:cs typeface="+mn-cs"/>
                <a:sym typeface="Symbol" panose="05050102010706020507" pitchFamily="18" charset="2"/>
              </a:rPr>
              <a:t> Kroniske smerter</a:t>
            </a:r>
            <a:endParaRPr kumimoji="0" lang="da-DK" sz="1000" b="0" i="0" u="none" strike="noStrike" kern="1200" cap="none" spc="0" normalizeH="0" baseline="0" noProof="0" dirty="0">
              <a:ln>
                <a:noFill/>
              </a:ln>
              <a:solidFill>
                <a:srgbClr val="03001E"/>
              </a:solidFill>
              <a:effectLst/>
              <a:uLnTx/>
              <a:uFillTx/>
              <a:latin typeface="Arial Nova Cond Light"/>
              <a:ea typeface="+mn-ea"/>
              <a:cs typeface="+mn-cs"/>
            </a:endParaRPr>
          </a:p>
        </p:txBody>
      </p:sp>
      <p:sp>
        <p:nvSpPr>
          <p:cNvPr id="96" name="Rektangel 95">
            <a:extLst>
              <a:ext uri="{FF2B5EF4-FFF2-40B4-BE49-F238E27FC236}">
                <a16:creationId xmlns:a16="http://schemas.microsoft.com/office/drawing/2014/main" id="{E3202DD4-1C19-4B6B-9374-50ADB84B5532}"/>
              </a:ext>
            </a:extLst>
          </p:cNvPr>
          <p:cNvSpPr/>
          <p:nvPr/>
        </p:nvSpPr>
        <p:spPr>
          <a:xfrm>
            <a:off x="5654535" y="5090167"/>
            <a:ext cx="1195958" cy="357212"/>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3001E"/>
                </a:solidFill>
                <a:effectLst/>
                <a:uLnTx/>
                <a:uFillTx/>
                <a:latin typeface="Arial Nova Cond Light"/>
                <a:ea typeface="+mn-ea"/>
                <a:cs typeface="+mn-cs"/>
                <a:sym typeface="Symbol" panose="05050102010706020507" pitchFamily="18" charset="2"/>
              </a:rPr>
              <a:t> Problemer med synssans</a:t>
            </a:r>
            <a:endParaRPr kumimoji="0" lang="da-DK" sz="1000" b="0" i="0" u="none" strike="noStrike" kern="1200" cap="none" spc="0" normalizeH="0" baseline="0" noProof="0" dirty="0">
              <a:ln>
                <a:noFill/>
              </a:ln>
              <a:solidFill>
                <a:srgbClr val="03001E"/>
              </a:solidFill>
              <a:effectLst/>
              <a:uLnTx/>
              <a:uFillTx/>
              <a:latin typeface="Arial Nova Cond Light"/>
              <a:ea typeface="+mn-ea"/>
              <a:cs typeface="+mn-cs"/>
            </a:endParaRPr>
          </a:p>
        </p:txBody>
      </p:sp>
      <p:sp>
        <p:nvSpPr>
          <p:cNvPr id="97" name="Rektangel 96">
            <a:extLst>
              <a:ext uri="{FF2B5EF4-FFF2-40B4-BE49-F238E27FC236}">
                <a16:creationId xmlns:a16="http://schemas.microsoft.com/office/drawing/2014/main" id="{7F9B4A41-60EC-4B99-8795-5DFBB3C32441}"/>
              </a:ext>
            </a:extLst>
          </p:cNvPr>
          <p:cNvSpPr/>
          <p:nvPr/>
        </p:nvSpPr>
        <p:spPr>
          <a:xfrm>
            <a:off x="5654535" y="5470288"/>
            <a:ext cx="1195958" cy="357212"/>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3001E"/>
                </a:solidFill>
                <a:effectLst/>
                <a:uLnTx/>
                <a:uFillTx/>
                <a:latin typeface="Arial Nova Cond Light"/>
                <a:ea typeface="+mn-ea"/>
                <a:cs typeface="+mn-cs"/>
                <a:sym typeface="Symbol" panose="05050102010706020507" pitchFamily="18" charset="2"/>
              </a:rPr>
              <a:t> Problemer med lugtesans</a:t>
            </a:r>
            <a:endParaRPr kumimoji="0" lang="da-DK" sz="1000" b="0" i="0" u="none" strike="noStrike" kern="1200" cap="none" spc="0" normalizeH="0" baseline="0" noProof="0" dirty="0">
              <a:ln>
                <a:noFill/>
              </a:ln>
              <a:solidFill>
                <a:srgbClr val="03001E"/>
              </a:solidFill>
              <a:effectLst/>
              <a:uLnTx/>
              <a:uFillTx/>
              <a:latin typeface="Arial Nova Cond Light"/>
              <a:ea typeface="+mn-ea"/>
              <a:cs typeface="+mn-cs"/>
            </a:endParaRPr>
          </a:p>
        </p:txBody>
      </p:sp>
      <p:sp>
        <p:nvSpPr>
          <p:cNvPr id="99" name="Kombinationstegning: figur 98">
            <a:extLst>
              <a:ext uri="{FF2B5EF4-FFF2-40B4-BE49-F238E27FC236}">
                <a16:creationId xmlns:a16="http://schemas.microsoft.com/office/drawing/2014/main" id="{6F669A36-43B2-4DAB-B0F2-07A427E9B5CE}"/>
              </a:ext>
            </a:extLst>
          </p:cNvPr>
          <p:cNvSpPr/>
          <p:nvPr/>
        </p:nvSpPr>
        <p:spPr>
          <a:xfrm rot="6137493">
            <a:off x="5365394" y="3370975"/>
            <a:ext cx="355611" cy="417871"/>
          </a:xfrm>
          <a:custGeom>
            <a:avLst/>
            <a:gdLst>
              <a:gd name="connsiteX0" fmla="*/ 334303 w 355611"/>
              <a:gd name="connsiteY0" fmla="*/ 416232 h 417871"/>
              <a:gd name="connsiteX1" fmla="*/ 334303 w 355611"/>
              <a:gd name="connsiteY1" fmla="*/ 416232 h 417871"/>
              <a:gd name="connsiteX2" fmla="*/ 234342 w 355611"/>
              <a:gd name="connsiteY2" fmla="*/ 417871 h 417871"/>
              <a:gd name="connsiteX3" fmla="*/ 229426 w 355611"/>
              <a:gd name="connsiteY3" fmla="*/ 416232 h 417871"/>
              <a:gd name="connsiteX4" fmla="*/ 214678 w 355611"/>
              <a:gd name="connsiteY4" fmla="*/ 414594 h 417871"/>
              <a:gd name="connsiteX5" fmla="*/ 201568 w 355611"/>
              <a:gd name="connsiteY5" fmla="*/ 412955 h 417871"/>
              <a:gd name="connsiteX6" fmla="*/ 113078 w 355611"/>
              <a:gd name="connsiteY6" fmla="*/ 408039 h 417871"/>
              <a:gd name="connsiteX7" fmla="*/ 109800 w 355611"/>
              <a:gd name="connsiteY7" fmla="*/ 365432 h 417871"/>
              <a:gd name="connsiteX8" fmla="*/ 103245 w 355611"/>
              <a:gd name="connsiteY8" fmla="*/ 352323 h 417871"/>
              <a:gd name="connsiteX9" fmla="*/ 99968 w 355611"/>
              <a:gd name="connsiteY9" fmla="*/ 342490 h 417871"/>
              <a:gd name="connsiteX10" fmla="*/ 96691 w 355611"/>
              <a:gd name="connsiteY10" fmla="*/ 337574 h 417871"/>
              <a:gd name="connsiteX11" fmla="*/ 86858 w 355611"/>
              <a:gd name="connsiteY11" fmla="*/ 327742 h 417871"/>
              <a:gd name="connsiteX12" fmla="*/ 80303 w 355611"/>
              <a:gd name="connsiteY12" fmla="*/ 321187 h 417871"/>
              <a:gd name="connsiteX13" fmla="*/ 75387 w 355611"/>
              <a:gd name="connsiteY13" fmla="*/ 317910 h 417871"/>
              <a:gd name="connsiteX14" fmla="*/ 72110 w 355611"/>
              <a:gd name="connsiteY14" fmla="*/ 314632 h 417871"/>
              <a:gd name="connsiteX15" fmla="*/ 65555 w 355611"/>
              <a:gd name="connsiteY15" fmla="*/ 306439 h 417871"/>
              <a:gd name="connsiteX16" fmla="*/ 55723 w 355611"/>
              <a:gd name="connsiteY16" fmla="*/ 299884 h 417871"/>
              <a:gd name="connsiteX17" fmla="*/ 52445 w 355611"/>
              <a:gd name="connsiteY17" fmla="*/ 296606 h 417871"/>
              <a:gd name="connsiteX18" fmla="*/ 42613 w 355611"/>
              <a:gd name="connsiteY18" fmla="*/ 290052 h 417871"/>
              <a:gd name="connsiteX19" fmla="*/ 39336 w 355611"/>
              <a:gd name="connsiteY19" fmla="*/ 285135 h 417871"/>
              <a:gd name="connsiteX20" fmla="*/ 36058 w 355611"/>
              <a:gd name="connsiteY20" fmla="*/ 281858 h 417871"/>
              <a:gd name="connsiteX21" fmla="*/ 29503 w 355611"/>
              <a:gd name="connsiteY21" fmla="*/ 272026 h 417871"/>
              <a:gd name="connsiteX22" fmla="*/ 22949 w 355611"/>
              <a:gd name="connsiteY22" fmla="*/ 263832 h 417871"/>
              <a:gd name="connsiteX23" fmla="*/ 19671 w 355611"/>
              <a:gd name="connsiteY23" fmla="*/ 260555 h 417871"/>
              <a:gd name="connsiteX24" fmla="*/ 14755 w 355611"/>
              <a:gd name="connsiteY24" fmla="*/ 252361 h 417871"/>
              <a:gd name="connsiteX25" fmla="*/ 11478 w 355611"/>
              <a:gd name="connsiteY25" fmla="*/ 247445 h 417871"/>
              <a:gd name="connsiteX26" fmla="*/ 4923 w 355611"/>
              <a:gd name="connsiteY26" fmla="*/ 240890 h 417871"/>
              <a:gd name="connsiteX27" fmla="*/ 3284 w 355611"/>
              <a:gd name="connsiteY27" fmla="*/ 235974 h 417871"/>
              <a:gd name="connsiteX28" fmla="*/ 7 w 355611"/>
              <a:gd name="connsiteY28" fmla="*/ 231058 h 417871"/>
              <a:gd name="connsiteX29" fmla="*/ 3284 w 355611"/>
              <a:gd name="connsiteY29" fmla="*/ 203200 h 417871"/>
              <a:gd name="connsiteX30" fmla="*/ 11478 w 355611"/>
              <a:gd name="connsiteY30" fmla="*/ 196645 h 417871"/>
              <a:gd name="connsiteX31" fmla="*/ 16394 w 355611"/>
              <a:gd name="connsiteY31" fmla="*/ 193368 h 417871"/>
              <a:gd name="connsiteX32" fmla="*/ 26226 w 355611"/>
              <a:gd name="connsiteY32" fmla="*/ 190090 h 417871"/>
              <a:gd name="connsiteX33" fmla="*/ 47529 w 355611"/>
              <a:gd name="connsiteY33" fmla="*/ 191729 h 417871"/>
              <a:gd name="connsiteX34" fmla="*/ 52445 w 355611"/>
              <a:gd name="connsiteY34" fmla="*/ 195006 h 417871"/>
              <a:gd name="connsiteX35" fmla="*/ 59000 w 355611"/>
              <a:gd name="connsiteY35" fmla="*/ 203200 h 417871"/>
              <a:gd name="connsiteX36" fmla="*/ 68833 w 355611"/>
              <a:gd name="connsiteY36" fmla="*/ 213032 h 417871"/>
              <a:gd name="connsiteX37" fmla="*/ 72110 w 355611"/>
              <a:gd name="connsiteY37" fmla="*/ 216310 h 417871"/>
              <a:gd name="connsiteX38" fmla="*/ 78665 w 355611"/>
              <a:gd name="connsiteY38" fmla="*/ 224503 h 417871"/>
              <a:gd name="connsiteX39" fmla="*/ 81942 w 355611"/>
              <a:gd name="connsiteY39" fmla="*/ 229419 h 417871"/>
              <a:gd name="connsiteX40" fmla="*/ 85220 w 355611"/>
              <a:gd name="connsiteY40" fmla="*/ 232697 h 417871"/>
              <a:gd name="connsiteX41" fmla="*/ 88497 w 355611"/>
              <a:gd name="connsiteY41" fmla="*/ 237613 h 417871"/>
              <a:gd name="connsiteX42" fmla="*/ 93413 w 355611"/>
              <a:gd name="connsiteY42" fmla="*/ 239252 h 417871"/>
              <a:gd name="connsiteX43" fmla="*/ 109800 w 355611"/>
              <a:gd name="connsiteY43" fmla="*/ 237613 h 417871"/>
              <a:gd name="connsiteX44" fmla="*/ 113078 w 355611"/>
              <a:gd name="connsiteY44" fmla="*/ 227781 h 417871"/>
              <a:gd name="connsiteX45" fmla="*/ 114716 w 355611"/>
              <a:gd name="connsiteY45" fmla="*/ 222864 h 417871"/>
              <a:gd name="connsiteX46" fmla="*/ 111439 w 355611"/>
              <a:gd name="connsiteY46" fmla="*/ 213032 h 417871"/>
              <a:gd name="connsiteX47" fmla="*/ 109800 w 355611"/>
              <a:gd name="connsiteY47" fmla="*/ 208116 h 417871"/>
              <a:gd name="connsiteX48" fmla="*/ 108162 w 355611"/>
              <a:gd name="connsiteY48" fmla="*/ 201561 h 417871"/>
              <a:gd name="connsiteX49" fmla="*/ 109800 w 355611"/>
              <a:gd name="connsiteY49" fmla="*/ 167148 h 417871"/>
              <a:gd name="connsiteX50" fmla="*/ 114716 w 355611"/>
              <a:gd name="connsiteY50" fmla="*/ 144206 h 417871"/>
              <a:gd name="connsiteX51" fmla="*/ 117994 w 355611"/>
              <a:gd name="connsiteY51" fmla="*/ 126181 h 417871"/>
              <a:gd name="connsiteX52" fmla="*/ 114716 w 355611"/>
              <a:gd name="connsiteY52" fmla="*/ 37690 h 417871"/>
              <a:gd name="connsiteX53" fmla="*/ 117994 w 355611"/>
              <a:gd name="connsiteY53" fmla="*/ 11471 h 417871"/>
              <a:gd name="connsiteX54" fmla="*/ 119633 w 355611"/>
              <a:gd name="connsiteY54" fmla="*/ 6555 h 417871"/>
              <a:gd name="connsiteX55" fmla="*/ 124549 w 355611"/>
              <a:gd name="connsiteY55" fmla="*/ 4916 h 417871"/>
              <a:gd name="connsiteX56" fmla="*/ 134381 w 355611"/>
              <a:gd name="connsiteY56" fmla="*/ 0 h 417871"/>
              <a:gd name="connsiteX57" fmla="*/ 150768 w 355611"/>
              <a:gd name="connsiteY57" fmla="*/ 4916 h 417871"/>
              <a:gd name="connsiteX58" fmla="*/ 155684 w 355611"/>
              <a:gd name="connsiteY58" fmla="*/ 6555 h 417871"/>
              <a:gd name="connsiteX59" fmla="*/ 158962 w 355611"/>
              <a:gd name="connsiteY59" fmla="*/ 9832 h 417871"/>
              <a:gd name="connsiteX60" fmla="*/ 163878 w 355611"/>
              <a:gd name="connsiteY60" fmla="*/ 13110 h 417871"/>
              <a:gd name="connsiteX61" fmla="*/ 167155 w 355611"/>
              <a:gd name="connsiteY61" fmla="*/ 22942 h 417871"/>
              <a:gd name="connsiteX62" fmla="*/ 168794 w 355611"/>
              <a:gd name="connsiteY62" fmla="*/ 27858 h 417871"/>
              <a:gd name="connsiteX63" fmla="*/ 168794 w 355611"/>
              <a:gd name="connsiteY63" fmla="*/ 104877 h 417871"/>
              <a:gd name="connsiteX64" fmla="*/ 172071 w 355611"/>
              <a:gd name="connsiteY64" fmla="*/ 116348 h 417871"/>
              <a:gd name="connsiteX65" fmla="*/ 173710 w 355611"/>
              <a:gd name="connsiteY65" fmla="*/ 124542 h 417871"/>
              <a:gd name="connsiteX66" fmla="*/ 168794 w 355611"/>
              <a:gd name="connsiteY66" fmla="*/ 167148 h 417871"/>
              <a:gd name="connsiteX67" fmla="*/ 167155 w 355611"/>
              <a:gd name="connsiteY67" fmla="*/ 158955 h 417871"/>
              <a:gd name="connsiteX68" fmla="*/ 168794 w 355611"/>
              <a:gd name="connsiteY68" fmla="*/ 131097 h 417871"/>
              <a:gd name="connsiteX69" fmla="*/ 170433 w 355611"/>
              <a:gd name="connsiteY69" fmla="*/ 124542 h 417871"/>
              <a:gd name="connsiteX70" fmla="*/ 176987 w 355611"/>
              <a:gd name="connsiteY70" fmla="*/ 116348 h 417871"/>
              <a:gd name="connsiteX71" fmla="*/ 183542 w 355611"/>
              <a:gd name="connsiteY71" fmla="*/ 108155 h 417871"/>
              <a:gd name="connsiteX72" fmla="*/ 186820 w 355611"/>
              <a:gd name="connsiteY72" fmla="*/ 104877 h 417871"/>
              <a:gd name="connsiteX73" fmla="*/ 196652 w 355611"/>
              <a:gd name="connsiteY73" fmla="*/ 101600 h 417871"/>
              <a:gd name="connsiteX74" fmla="*/ 216316 w 355611"/>
              <a:gd name="connsiteY74" fmla="*/ 103239 h 417871"/>
              <a:gd name="connsiteX75" fmla="*/ 221233 w 355611"/>
              <a:gd name="connsiteY75" fmla="*/ 104877 h 417871"/>
              <a:gd name="connsiteX76" fmla="*/ 224510 w 355611"/>
              <a:gd name="connsiteY76" fmla="*/ 109794 h 417871"/>
              <a:gd name="connsiteX77" fmla="*/ 229426 w 355611"/>
              <a:gd name="connsiteY77" fmla="*/ 114710 h 417871"/>
              <a:gd name="connsiteX78" fmla="*/ 231065 w 355611"/>
              <a:gd name="connsiteY78" fmla="*/ 119626 h 417871"/>
              <a:gd name="connsiteX79" fmla="*/ 234342 w 355611"/>
              <a:gd name="connsiteY79" fmla="*/ 124542 h 417871"/>
              <a:gd name="connsiteX80" fmla="*/ 237620 w 355611"/>
              <a:gd name="connsiteY80" fmla="*/ 134374 h 417871"/>
              <a:gd name="connsiteX81" fmla="*/ 235981 w 355611"/>
              <a:gd name="connsiteY81" fmla="*/ 157316 h 417871"/>
              <a:gd name="connsiteX82" fmla="*/ 232703 w 355611"/>
              <a:gd name="connsiteY82" fmla="*/ 167148 h 417871"/>
              <a:gd name="connsiteX83" fmla="*/ 231065 w 355611"/>
              <a:gd name="connsiteY83" fmla="*/ 173703 h 417871"/>
              <a:gd name="connsiteX84" fmla="*/ 229426 w 355611"/>
              <a:gd name="connsiteY84" fmla="*/ 199923 h 417871"/>
              <a:gd name="connsiteX85" fmla="*/ 227787 w 355611"/>
              <a:gd name="connsiteY85" fmla="*/ 191729 h 417871"/>
              <a:gd name="connsiteX86" fmla="*/ 229426 w 355611"/>
              <a:gd name="connsiteY86" fmla="*/ 173703 h 417871"/>
              <a:gd name="connsiteX87" fmla="*/ 234342 w 355611"/>
              <a:gd name="connsiteY87" fmla="*/ 155677 h 417871"/>
              <a:gd name="connsiteX88" fmla="*/ 237620 w 355611"/>
              <a:gd name="connsiteY88" fmla="*/ 152400 h 417871"/>
              <a:gd name="connsiteX89" fmla="*/ 239258 w 355611"/>
              <a:gd name="connsiteY89" fmla="*/ 145845 h 417871"/>
              <a:gd name="connsiteX90" fmla="*/ 247452 w 355611"/>
              <a:gd name="connsiteY90" fmla="*/ 139290 h 417871"/>
              <a:gd name="connsiteX91" fmla="*/ 257284 w 355611"/>
              <a:gd name="connsiteY91" fmla="*/ 136013 h 417871"/>
              <a:gd name="connsiteX92" fmla="*/ 281865 w 355611"/>
              <a:gd name="connsiteY92" fmla="*/ 139290 h 417871"/>
              <a:gd name="connsiteX93" fmla="*/ 286781 w 355611"/>
              <a:gd name="connsiteY93" fmla="*/ 140929 h 417871"/>
              <a:gd name="connsiteX94" fmla="*/ 291697 w 355611"/>
              <a:gd name="connsiteY94" fmla="*/ 144206 h 417871"/>
              <a:gd name="connsiteX95" fmla="*/ 294974 w 355611"/>
              <a:gd name="connsiteY95" fmla="*/ 154039 h 417871"/>
              <a:gd name="connsiteX96" fmla="*/ 296613 w 355611"/>
              <a:gd name="connsiteY96" fmla="*/ 158955 h 417871"/>
              <a:gd name="connsiteX97" fmla="*/ 301529 w 355611"/>
              <a:gd name="connsiteY97" fmla="*/ 176981 h 417871"/>
              <a:gd name="connsiteX98" fmla="*/ 299891 w 355611"/>
              <a:gd name="connsiteY98" fmla="*/ 204839 h 417871"/>
              <a:gd name="connsiteX99" fmla="*/ 298252 w 355611"/>
              <a:gd name="connsiteY99" fmla="*/ 199923 h 417871"/>
              <a:gd name="connsiteX100" fmla="*/ 299891 w 355611"/>
              <a:gd name="connsiteY100" fmla="*/ 195006 h 417871"/>
              <a:gd name="connsiteX101" fmla="*/ 303168 w 355611"/>
              <a:gd name="connsiteY101" fmla="*/ 176981 h 417871"/>
              <a:gd name="connsiteX102" fmla="*/ 304807 w 355611"/>
              <a:gd name="connsiteY102" fmla="*/ 170426 h 417871"/>
              <a:gd name="connsiteX103" fmla="*/ 311362 w 355611"/>
              <a:gd name="connsiteY103" fmla="*/ 163871 h 417871"/>
              <a:gd name="connsiteX104" fmla="*/ 340858 w 355611"/>
              <a:gd name="connsiteY104" fmla="*/ 165510 h 417871"/>
              <a:gd name="connsiteX105" fmla="*/ 345774 w 355611"/>
              <a:gd name="connsiteY105" fmla="*/ 167148 h 417871"/>
              <a:gd name="connsiteX106" fmla="*/ 349052 w 355611"/>
              <a:gd name="connsiteY106" fmla="*/ 170426 h 417871"/>
              <a:gd name="connsiteX107" fmla="*/ 352329 w 355611"/>
              <a:gd name="connsiteY107" fmla="*/ 180258 h 417871"/>
              <a:gd name="connsiteX108" fmla="*/ 353968 w 355611"/>
              <a:gd name="connsiteY108" fmla="*/ 185174 h 417871"/>
              <a:gd name="connsiteX109" fmla="*/ 353968 w 355611"/>
              <a:gd name="connsiteY109" fmla="*/ 265471 h 417871"/>
              <a:gd name="connsiteX110" fmla="*/ 349052 w 355611"/>
              <a:gd name="connsiteY110" fmla="*/ 291690 h 417871"/>
              <a:gd name="connsiteX111" fmla="*/ 345774 w 355611"/>
              <a:gd name="connsiteY111" fmla="*/ 309716 h 417871"/>
              <a:gd name="connsiteX112" fmla="*/ 344136 w 355611"/>
              <a:gd name="connsiteY112" fmla="*/ 329381 h 417871"/>
              <a:gd name="connsiteX113" fmla="*/ 342497 w 355611"/>
              <a:gd name="connsiteY113" fmla="*/ 383458 h 417871"/>
              <a:gd name="connsiteX114" fmla="*/ 339220 w 355611"/>
              <a:gd name="connsiteY114" fmla="*/ 398206 h 417871"/>
              <a:gd name="connsiteX115" fmla="*/ 337581 w 355611"/>
              <a:gd name="connsiteY115" fmla="*/ 404761 h 417871"/>
              <a:gd name="connsiteX116" fmla="*/ 332665 w 355611"/>
              <a:gd name="connsiteY116" fmla="*/ 412955 h 417871"/>
              <a:gd name="connsiteX117" fmla="*/ 334303 w 355611"/>
              <a:gd name="connsiteY117" fmla="*/ 416232 h 41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355611" h="417871">
                <a:moveTo>
                  <a:pt x="334303" y="416232"/>
                </a:moveTo>
                <a:lnTo>
                  <a:pt x="334303" y="416232"/>
                </a:lnTo>
                <a:lnTo>
                  <a:pt x="234342" y="417871"/>
                </a:lnTo>
                <a:cubicBezTo>
                  <a:pt x="232615" y="417871"/>
                  <a:pt x="231130" y="416516"/>
                  <a:pt x="229426" y="416232"/>
                </a:cubicBezTo>
                <a:cubicBezTo>
                  <a:pt x="224547" y="415419"/>
                  <a:pt x="219590" y="415172"/>
                  <a:pt x="214678" y="414594"/>
                </a:cubicBezTo>
                <a:cubicBezTo>
                  <a:pt x="210304" y="414079"/>
                  <a:pt x="205964" y="413224"/>
                  <a:pt x="201568" y="412955"/>
                </a:cubicBezTo>
                <a:cubicBezTo>
                  <a:pt x="68199" y="404788"/>
                  <a:pt x="175499" y="412839"/>
                  <a:pt x="113078" y="408039"/>
                </a:cubicBezTo>
                <a:cubicBezTo>
                  <a:pt x="106991" y="389781"/>
                  <a:pt x="114941" y="415126"/>
                  <a:pt x="109800" y="365432"/>
                </a:cubicBezTo>
                <a:cubicBezTo>
                  <a:pt x="108931" y="357030"/>
                  <a:pt x="107671" y="356747"/>
                  <a:pt x="103245" y="352323"/>
                </a:cubicBezTo>
                <a:cubicBezTo>
                  <a:pt x="102153" y="349045"/>
                  <a:pt x="101884" y="345365"/>
                  <a:pt x="99968" y="342490"/>
                </a:cubicBezTo>
                <a:cubicBezTo>
                  <a:pt x="98876" y="340851"/>
                  <a:pt x="97973" y="339069"/>
                  <a:pt x="96691" y="337574"/>
                </a:cubicBezTo>
                <a:cubicBezTo>
                  <a:pt x="96671" y="337551"/>
                  <a:pt x="88508" y="329392"/>
                  <a:pt x="86858" y="327742"/>
                </a:cubicBezTo>
                <a:lnTo>
                  <a:pt x="80303" y="321187"/>
                </a:lnTo>
                <a:cubicBezTo>
                  <a:pt x="78664" y="320095"/>
                  <a:pt x="76925" y="319140"/>
                  <a:pt x="75387" y="317910"/>
                </a:cubicBezTo>
                <a:cubicBezTo>
                  <a:pt x="74181" y="316945"/>
                  <a:pt x="73075" y="315839"/>
                  <a:pt x="72110" y="314632"/>
                </a:cubicBezTo>
                <a:cubicBezTo>
                  <a:pt x="68883" y="310597"/>
                  <a:pt x="69514" y="309408"/>
                  <a:pt x="65555" y="306439"/>
                </a:cubicBezTo>
                <a:cubicBezTo>
                  <a:pt x="62404" y="304076"/>
                  <a:pt x="58508" y="302669"/>
                  <a:pt x="55723" y="299884"/>
                </a:cubicBezTo>
                <a:cubicBezTo>
                  <a:pt x="54630" y="298791"/>
                  <a:pt x="53681" y="297533"/>
                  <a:pt x="52445" y="296606"/>
                </a:cubicBezTo>
                <a:cubicBezTo>
                  <a:pt x="49294" y="294243"/>
                  <a:pt x="42613" y="290052"/>
                  <a:pt x="42613" y="290052"/>
                </a:cubicBezTo>
                <a:cubicBezTo>
                  <a:pt x="41521" y="288413"/>
                  <a:pt x="40566" y="286673"/>
                  <a:pt x="39336" y="285135"/>
                </a:cubicBezTo>
                <a:cubicBezTo>
                  <a:pt x="38371" y="283929"/>
                  <a:pt x="36985" y="283094"/>
                  <a:pt x="36058" y="281858"/>
                </a:cubicBezTo>
                <a:cubicBezTo>
                  <a:pt x="33694" y="278707"/>
                  <a:pt x="32288" y="274812"/>
                  <a:pt x="29503" y="272026"/>
                </a:cubicBezTo>
                <a:cubicBezTo>
                  <a:pt x="21582" y="264102"/>
                  <a:pt x="31228" y="274180"/>
                  <a:pt x="22949" y="263832"/>
                </a:cubicBezTo>
                <a:cubicBezTo>
                  <a:pt x="21984" y="262626"/>
                  <a:pt x="20764" y="261647"/>
                  <a:pt x="19671" y="260555"/>
                </a:cubicBezTo>
                <a:cubicBezTo>
                  <a:pt x="16826" y="252018"/>
                  <a:pt x="19897" y="258788"/>
                  <a:pt x="14755" y="252361"/>
                </a:cubicBezTo>
                <a:cubicBezTo>
                  <a:pt x="13525" y="250823"/>
                  <a:pt x="12760" y="248940"/>
                  <a:pt x="11478" y="247445"/>
                </a:cubicBezTo>
                <a:cubicBezTo>
                  <a:pt x="9467" y="245099"/>
                  <a:pt x="4923" y="240890"/>
                  <a:pt x="4923" y="240890"/>
                </a:cubicBezTo>
                <a:cubicBezTo>
                  <a:pt x="4377" y="239251"/>
                  <a:pt x="4056" y="237519"/>
                  <a:pt x="3284" y="235974"/>
                </a:cubicBezTo>
                <a:cubicBezTo>
                  <a:pt x="2403" y="234213"/>
                  <a:pt x="130" y="233024"/>
                  <a:pt x="7" y="231058"/>
                </a:cubicBezTo>
                <a:cubicBezTo>
                  <a:pt x="-79" y="229676"/>
                  <a:pt x="517" y="209654"/>
                  <a:pt x="3284" y="203200"/>
                </a:cubicBezTo>
                <a:cubicBezTo>
                  <a:pt x="6298" y="196169"/>
                  <a:pt x="5766" y="199501"/>
                  <a:pt x="11478" y="196645"/>
                </a:cubicBezTo>
                <a:cubicBezTo>
                  <a:pt x="13239" y="195764"/>
                  <a:pt x="14594" y="194168"/>
                  <a:pt x="16394" y="193368"/>
                </a:cubicBezTo>
                <a:cubicBezTo>
                  <a:pt x="19551" y="191965"/>
                  <a:pt x="26226" y="190090"/>
                  <a:pt x="26226" y="190090"/>
                </a:cubicBezTo>
                <a:cubicBezTo>
                  <a:pt x="33327" y="190636"/>
                  <a:pt x="40529" y="190417"/>
                  <a:pt x="47529" y="191729"/>
                </a:cubicBezTo>
                <a:cubicBezTo>
                  <a:pt x="49465" y="192092"/>
                  <a:pt x="50907" y="193776"/>
                  <a:pt x="52445" y="195006"/>
                </a:cubicBezTo>
                <a:cubicBezTo>
                  <a:pt x="57518" y="199064"/>
                  <a:pt x="54354" y="197779"/>
                  <a:pt x="59000" y="203200"/>
                </a:cubicBezTo>
                <a:cubicBezTo>
                  <a:pt x="59020" y="203223"/>
                  <a:pt x="67183" y="211382"/>
                  <a:pt x="68833" y="213032"/>
                </a:cubicBezTo>
                <a:cubicBezTo>
                  <a:pt x="69926" y="214125"/>
                  <a:pt x="71253" y="215024"/>
                  <a:pt x="72110" y="216310"/>
                </a:cubicBezTo>
                <a:cubicBezTo>
                  <a:pt x="82196" y="231440"/>
                  <a:pt x="69325" y="212829"/>
                  <a:pt x="78665" y="224503"/>
                </a:cubicBezTo>
                <a:cubicBezTo>
                  <a:pt x="79895" y="226041"/>
                  <a:pt x="80712" y="227881"/>
                  <a:pt x="81942" y="229419"/>
                </a:cubicBezTo>
                <a:cubicBezTo>
                  <a:pt x="82907" y="230626"/>
                  <a:pt x="84255" y="231490"/>
                  <a:pt x="85220" y="232697"/>
                </a:cubicBezTo>
                <a:cubicBezTo>
                  <a:pt x="86450" y="234235"/>
                  <a:pt x="86959" y="236383"/>
                  <a:pt x="88497" y="237613"/>
                </a:cubicBezTo>
                <a:cubicBezTo>
                  <a:pt x="89846" y="238692"/>
                  <a:pt x="91774" y="238706"/>
                  <a:pt x="93413" y="239252"/>
                </a:cubicBezTo>
                <a:lnTo>
                  <a:pt x="109800" y="237613"/>
                </a:lnTo>
                <a:cubicBezTo>
                  <a:pt x="112784" y="235872"/>
                  <a:pt x="111986" y="231058"/>
                  <a:pt x="113078" y="227781"/>
                </a:cubicBezTo>
                <a:lnTo>
                  <a:pt x="114716" y="222864"/>
                </a:lnTo>
                <a:lnTo>
                  <a:pt x="111439" y="213032"/>
                </a:lnTo>
                <a:cubicBezTo>
                  <a:pt x="110893" y="211393"/>
                  <a:pt x="110219" y="209792"/>
                  <a:pt x="109800" y="208116"/>
                </a:cubicBezTo>
                <a:lnTo>
                  <a:pt x="108162" y="201561"/>
                </a:lnTo>
                <a:cubicBezTo>
                  <a:pt x="108708" y="190090"/>
                  <a:pt x="108952" y="178601"/>
                  <a:pt x="109800" y="167148"/>
                </a:cubicBezTo>
                <a:cubicBezTo>
                  <a:pt x="110823" y="153342"/>
                  <a:pt x="112473" y="159903"/>
                  <a:pt x="114716" y="144206"/>
                </a:cubicBezTo>
                <a:cubicBezTo>
                  <a:pt x="116674" y="130506"/>
                  <a:pt x="115418" y="136482"/>
                  <a:pt x="117994" y="126181"/>
                </a:cubicBezTo>
                <a:cubicBezTo>
                  <a:pt x="116901" y="96684"/>
                  <a:pt x="112264" y="67105"/>
                  <a:pt x="114716" y="37690"/>
                </a:cubicBezTo>
                <a:cubicBezTo>
                  <a:pt x="115986" y="22449"/>
                  <a:pt x="114950" y="22124"/>
                  <a:pt x="117994" y="11471"/>
                </a:cubicBezTo>
                <a:cubicBezTo>
                  <a:pt x="118469" y="9810"/>
                  <a:pt x="118412" y="7776"/>
                  <a:pt x="119633" y="6555"/>
                </a:cubicBezTo>
                <a:cubicBezTo>
                  <a:pt x="120854" y="5334"/>
                  <a:pt x="123004" y="5688"/>
                  <a:pt x="124549" y="4916"/>
                </a:cubicBezTo>
                <a:cubicBezTo>
                  <a:pt x="137256" y="-1437"/>
                  <a:pt x="122024" y="4120"/>
                  <a:pt x="134381" y="0"/>
                </a:cubicBezTo>
                <a:cubicBezTo>
                  <a:pt x="144284" y="2476"/>
                  <a:pt x="138804" y="928"/>
                  <a:pt x="150768" y="4916"/>
                </a:cubicBezTo>
                <a:lnTo>
                  <a:pt x="155684" y="6555"/>
                </a:lnTo>
                <a:cubicBezTo>
                  <a:pt x="156777" y="7647"/>
                  <a:pt x="157756" y="8867"/>
                  <a:pt x="158962" y="9832"/>
                </a:cubicBezTo>
                <a:cubicBezTo>
                  <a:pt x="160500" y="11062"/>
                  <a:pt x="162834" y="11440"/>
                  <a:pt x="163878" y="13110"/>
                </a:cubicBezTo>
                <a:cubicBezTo>
                  <a:pt x="165709" y="16040"/>
                  <a:pt x="166063" y="19665"/>
                  <a:pt x="167155" y="22942"/>
                </a:cubicBezTo>
                <a:lnTo>
                  <a:pt x="168794" y="27858"/>
                </a:lnTo>
                <a:cubicBezTo>
                  <a:pt x="166721" y="65166"/>
                  <a:pt x="166099" y="60414"/>
                  <a:pt x="168794" y="104877"/>
                </a:cubicBezTo>
                <a:cubicBezTo>
                  <a:pt x="169039" y="108917"/>
                  <a:pt x="171111" y="112509"/>
                  <a:pt x="172071" y="116348"/>
                </a:cubicBezTo>
                <a:cubicBezTo>
                  <a:pt x="172746" y="119050"/>
                  <a:pt x="173164" y="121811"/>
                  <a:pt x="173710" y="124542"/>
                </a:cubicBezTo>
                <a:cubicBezTo>
                  <a:pt x="173623" y="125807"/>
                  <a:pt x="175095" y="192347"/>
                  <a:pt x="168794" y="167148"/>
                </a:cubicBezTo>
                <a:cubicBezTo>
                  <a:pt x="168118" y="164446"/>
                  <a:pt x="167701" y="161686"/>
                  <a:pt x="167155" y="158955"/>
                </a:cubicBezTo>
                <a:cubicBezTo>
                  <a:pt x="167701" y="149669"/>
                  <a:pt x="167912" y="140357"/>
                  <a:pt x="168794" y="131097"/>
                </a:cubicBezTo>
                <a:cubicBezTo>
                  <a:pt x="169008" y="128855"/>
                  <a:pt x="169546" y="126612"/>
                  <a:pt x="170433" y="124542"/>
                </a:cubicBezTo>
                <a:cubicBezTo>
                  <a:pt x="171983" y="120925"/>
                  <a:pt x="174345" y="118991"/>
                  <a:pt x="176987" y="116348"/>
                </a:cubicBezTo>
                <a:cubicBezTo>
                  <a:pt x="179587" y="108550"/>
                  <a:pt x="176803" y="113546"/>
                  <a:pt x="183542" y="108155"/>
                </a:cubicBezTo>
                <a:cubicBezTo>
                  <a:pt x="184749" y="107190"/>
                  <a:pt x="185438" y="105568"/>
                  <a:pt x="186820" y="104877"/>
                </a:cubicBezTo>
                <a:cubicBezTo>
                  <a:pt x="189910" y="103332"/>
                  <a:pt x="196652" y="101600"/>
                  <a:pt x="196652" y="101600"/>
                </a:cubicBezTo>
                <a:cubicBezTo>
                  <a:pt x="203207" y="102146"/>
                  <a:pt x="209796" y="102370"/>
                  <a:pt x="216316" y="103239"/>
                </a:cubicBezTo>
                <a:cubicBezTo>
                  <a:pt x="218028" y="103467"/>
                  <a:pt x="219884" y="103798"/>
                  <a:pt x="221233" y="104877"/>
                </a:cubicBezTo>
                <a:cubicBezTo>
                  <a:pt x="222771" y="106107"/>
                  <a:pt x="223249" y="108281"/>
                  <a:pt x="224510" y="109794"/>
                </a:cubicBezTo>
                <a:cubicBezTo>
                  <a:pt x="225993" y="111574"/>
                  <a:pt x="227787" y="113071"/>
                  <a:pt x="229426" y="114710"/>
                </a:cubicBezTo>
                <a:cubicBezTo>
                  <a:pt x="229972" y="116349"/>
                  <a:pt x="230293" y="118081"/>
                  <a:pt x="231065" y="119626"/>
                </a:cubicBezTo>
                <a:cubicBezTo>
                  <a:pt x="231946" y="121387"/>
                  <a:pt x="233542" y="122742"/>
                  <a:pt x="234342" y="124542"/>
                </a:cubicBezTo>
                <a:cubicBezTo>
                  <a:pt x="235745" y="127699"/>
                  <a:pt x="237620" y="134374"/>
                  <a:pt x="237620" y="134374"/>
                </a:cubicBezTo>
                <a:cubicBezTo>
                  <a:pt x="237074" y="142021"/>
                  <a:pt x="237119" y="149734"/>
                  <a:pt x="235981" y="157316"/>
                </a:cubicBezTo>
                <a:cubicBezTo>
                  <a:pt x="235468" y="160732"/>
                  <a:pt x="233541" y="163796"/>
                  <a:pt x="232703" y="167148"/>
                </a:cubicBezTo>
                <a:lnTo>
                  <a:pt x="231065" y="173703"/>
                </a:lnTo>
                <a:cubicBezTo>
                  <a:pt x="230519" y="182443"/>
                  <a:pt x="230993" y="191307"/>
                  <a:pt x="229426" y="199923"/>
                </a:cubicBezTo>
                <a:cubicBezTo>
                  <a:pt x="228928" y="202663"/>
                  <a:pt x="227787" y="194514"/>
                  <a:pt x="227787" y="191729"/>
                </a:cubicBezTo>
                <a:cubicBezTo>
                  <a:pt x="227787" y="185696"/>
                  <a:pt x="228678" y="179690"/>
                  <a:pt x="229426" y="173703"/>
                </a:cubicBezTo>
                <a:cubicBezTo>
                  <a:pt x="229792" y="170779"/>
                  <a:pt x="232605" y="157414"/>
                  <a:pt x="234342" y="155677"/>
                </a:cubicBezTo>
                <a:lnTo>
                  <a:pt x="237620" y="152400"/>
                </a:lnTo>
                <a:cubicBezTo>
                  <a:pt x="238166" y="150215"/>
                  <a:pt x="238251" y="147859"/>
                  <a:pt x="239258" y="145845"/>
                </a:cubicBezTo>
                <a:cubicBezTo>
                  <a:pt x="240230" y="143901"/>
                  <a:pt x="245966" y="139951"/>
                  <a:pt x="247452" y="139290"/>
                </a:cubicBezTo>
                <a:cubicBezTo>
                  <a:pt x="250609" y="137887"/>
                  <a:pt x="257284" y="136013"/>
                  <a:pt x="257284" y="136013"/>
                </a:cubicBezTo>
                <a:cubicBezTo>
                  <a:pt x="271444" y="137300"/>
                  <a:pt x="271737" y="136397"/>
                  <a:pt x="281865" y="139290"/>
                </a:cubicBezTo>
                <a:cubicBezTo>
                  <a:pt x="283526" y="139764"/>
                  <a:pt x="285236" y="140157"/>
                  <a:pt x="286781" y="140929"/>
                </a:cubicBezTo>
                <a:cubicBezTo>
                  <a:pt x="288542" y="141810"/>
                  <a:pt x="290058" y="143114"/>
                  <a:pt x="291697" y="144206"/>
                </a:cubicBezTo>
                <a:lnTo>
                  <a:pt x="294974" y="154039"/>
                </a:lnTo>
                <a:cubicBezTo>
                  <a:pt x="295520" y="155678"/>
                  <a:pt x="296194" y="157279"/>
                  <a:pt x="296613" y="158955"/>
                </a:cubicBezTo>
                <a:cubicBezTo>
                  <a:pt x="300310" y="173740"/>
                  <a:pt x="298467" y="167791"/>
                  <a:pt x="301529" y="176981"/>
                </a:cubicBezTo>
                <a:cubicBezTo>
                  <a:pt x="300983" y="186267"/>
                  <a:pt x="301206" y="195630"/>
                  <a:pt x="299891" y="204839"/>
                </a:cubicBezTo>
                <a:cubicBezTo>
                  <a:pt x="299647" y="206549"/>
                  <a:pt x="298252" y="201650"/>
                  <a:pt x="298252" y="199923"/>
                </a:cubicBezTo>
                <a:cubicBezTo>
                  <a:pt x="298252" y="198195"/>
                  <a:pt x="299416" y="196667"/>
                  <a:pt x="299891" y="195006"/>
                </a:cubicBezTo>
                <a:cubicBezTo>
                  <a:pt x="302677" y="185254"/>
                  <a:pt x="300848" y="189738"/>
                  <a:pt x="303168" y="176981"/>
                </a:cubicBezTo>
                <a:cubicBezTo>
                  <a:pt x="303571" y="174765"/>
                  <a:pt x="303613" y="172336"/>
                  <a:pt x="304807" y="170426"/>
                </a:cubicBezTo>
                <a:cubicBezTo>
                  <a:pt x="306445" y="167806"/>
                  <a:pt x="311362" y="163871"/>
                  <a:pt x="311362" y="163871"/>
                </a:cubicBezTo>
                <a:cubicBezTo>
                  <a:pt x="321194" y="164417"/>
                  <a:pt x="331055" y="164576"/>
                  <a:pt x="340858" y="165510"/>
                </a:cubicBezTo>
                <a:cubicBezTo>
                  <a:pt x="342577" y="165674"/>
                  <a:pt x="344293" y="166259"/>
                  <a:pt x="345774" y="167148"/>
                </a:cubicBezTo>
                <a:cubicBezTo>
                  <a:pt x="347099" y="167943"/>
                  <a:pt x="347959" y="169333"/>
                  <a:pt x="349052" y="170426"/>
                </a:cubicBezTo>
                <a:lnTo>
                  <a:pt x="352329" y="180258"/>
                </a:lnTo>
                <a:lnTo>
                  <a:pt x="353968" y="185174"/>
                </a:lnTo>
                <a:cubicBezTo>
                  <a:pt x="355493" y="229379"/>
                  <a:pt x="356738" y="226700"/>
                  <a:pt x="353968" y="265471"/>
                </a:cubicBezTo>
                <a:cubicBezTo>
                  <a:pt x="352764" y="282328"/>
                  <a:pt x="352381" y="275047"/>
                  <a:pt x="349052" y="291690"/>
                </a:cubicBezTo>
                <a:cubicBezTo>
                  <a:pt x="346761" y="303142"/>
                  <a:pt x="347871" y="297136"/>
                  <a:pt x="345774" y="309716"/>
                </a:cubicBezTo>
                <a:cubicBezTo>
                  <a:pt x="345228" y="316271"/>
                  <a:pt x="344428" y="322810"/>
                  <a:pt x="344136" y="329381"/>
                </a:cubicBezTo>
                <a:cubicBezTo>
                  <a:pt x="343335" y="347397"/>
                  <a:pt x="343421" y="365448"/>
                  <a:pt x="342497" y="383458"/>
                </a:cubicBezTo>
                <a:cubicBezTo>
                  <a:pt x="342035" y="392460"/>
                  <a:pt x="341149" y="391455"/>
                  <a:pt x="339220" y="398206"/>
                </a:cubicBezTo>
                <a:cubicBezTo>
                  <a:pt x="338601" y="400372"/>
                  <a:pt x="338200" y="402595"/>
                  <a:pt x="337581" y="404761"/>
                </a:cubicBezTo>
                <a:cubicBezTo>
                  <a:pt x="336647" y="408031"/>
                  <a:pt x="336096" y="411239"/>
                  <a:pt x="332665" y="412955"/>
                </a:cubicBezTo>
                <a:cubicBezTo>
                  <a:pt x="332176" y="413199"/>
                  <a:pt x="332665" y="411862"/>
                  <a:pt x="334303" y="416232"/>
                </a:cubicBezTo>
                <a:close/>
              </a:path>
            </a:pathLst>
          </a:cu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Arial Nova Cond Light"/>
              <a:ea typeface="+mn-ea"/>
              <a:cs typeface="+mn-cs"/>
            </a:endParaRPr>
          </a:p>
        </p:txBody>
      </p:sp>
      <p:sp>
        <p:nvSpPr>
          <p:cNvPr id="100" name="Tekstfelt 99">
            <a:extLst>
              <a:ext uri="{FF2B5EF4-FFF2-40B4-BE49-F238E27FC236}">
                <a16:creationId xmlns:a16="http://schemas.microsoft.com/office/drawing/2014/main" id="{C80894C0-DBC3-4C34-B6ED-4FED85CFDD0B}"/>
              </a:ext>
            </a:extLst>
          </p:cNvPr>
          <p:cNvSpPr txBox="1"/>
          <p:nvPr/>
        </p:nvSpPr>
        <p:spPr>
          <a:xfrm>
            <a:off x="5426171" y="3515450"/>
            <a:ext cx="70532" cy="149208"/>
          </a:xfrm>
          <a:prstGeom prst="rect">
            <a:avLst/>
          </a:prstGeom>
          <a:noFill/>
        </p:spPr>
        <p:txBody>
          <a:bodyPr wrap="non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B6CBD2"/>
                </a:solidFill>
                <a:effectLst/>
                <a:uLnTx/>
                <a:uFillTx/>
                <a:latin typeface="Arial Nova Cond Light"/>
                <a:ea typeface="+mn-ea"/>
                <a:cs typeface="+mn-cs"/>
              </a:rPr>
              <a:t>3</a:t>
            </a:r>
          </a:p>
        </p:txBody>
      </p:sp>
      <p:sp>
        <p:nvSpPr>
          <p:cNvPr id="101" name="Rektangel 100">
            <a:extLst>
              <a:ext uri="{FF2B5EF4-FFF2-40B4-BE49-F238E27FC236}">
                <a16:creationId xmlns:a16="http://schemas.microsoft.com/office/drawing/2014/main" id="{A6DD0E26-249E-4E29-9979-EE49C707B8AF}"/>
              </a:ext>
            </a:extLst>
          </p:cNvPr>
          <p:cNvSpPr/>
          <p:nvPr/>
        </p:nvSpPr>
        <p:spPr>
          <a:xfrm>
            <a:off x="5552962" y="2867867"/>
            <a:ext cx="1790524" cy="159407"/>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1" i="0" u="none" strike="noStrike" kern="1200" cap="none" spc="0" normalizeH="0" baseline="0" noProof="0" dirty="0">
                <a:ln>
                  <a:noFill/>
                </a:ln>
                <a:solidFill>
                  <a:srgbClr val="03001E"/>
                </a:solidFill>
                <a:effectLst/>
                <a:uLnTx/>
                <a:uFillTx/>
                <a:latin typeface="Arial Nova Cond Light"/>
                <a:ea typeface="+mn-ea"/>
                <a:cs typeface="+mn-cs"/>
              </a:rPr>
              <a:t> Søvn og hvile</a:t>
            </a:r>
          </a:p>
        </p:txBody>
      </p:sp>
      <p:sp>
        <p:nvSpPr>
          <p:cNvPr id="102" name="Rektangel 101">
            <a:extLst>
              <a:ext uri="{FF2B5EF4-FFF2-40B4-BE49-F238E27FC236}">
                <a16:creationId xmlns:a16="http://schemas.microsoft.com/office/drawing/2014/main" id="{8BC9A9C2-2826-4453-851E-1098B2C41AEA}"/>
              </a:ext>
            </a:extLst>
          </p:cNvPr>
          <p:cNvSpPr/>
          <p:nvPr/>
        </p:nvSpPr>
        <p:spPr>
          <a:xfrm>
            <a:off x="5552962" y="2647656"/>
            <a:ext cx="1790524" cy="159407"/>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1" i="0" u="none" strike="noStrike" kern="1200" cap="none" spc="0" normalizeH="0" baseline="0" noProof="0" dirty="0">
                <a:ln>
                  <a:noFill/>
                </a:ln>
                <a:solidFill>
                  <a:srgbClr val="03001E"/>
                </a:solidFill>
                <a:effectLst/>
                <a:uLnTx/>
                <a:uFillTx/>
                <a:latin typeface="Arial Nova Cond Light"/>
                <a:ea typeface="+mn-ea"/>
                <a:cs typeface="+mn-cs"/>
              </a:rPr>
              <a:t> Viden og udvikling</a:t>
            </a:r>
          </a:p>
        </p:txBody>
      </p:sp>
      <p:sp>
        <p:nvSpPr>
          <p:cNvPr id="103" name="Rektangel 102">
            <a:extLst>
              <a:ext uri="{FF2B5EF4-FFF2-40B4-BE49-F238E27FC236}">
                <a16:creationId xmlns:a16="http://schemas.microsoft.com/office/drawing/2014/main" id="{DF2A4451-8552-4EBA-AE5D-3B24DDD816A6}"/>
              </a:ext>
            </a:extLst>
          </p:cNvPr>
          <p:cNvSpPr/>
          <p:nvPr/>
        </p:nvSpPr>
        <p:spPr>
          <a:xfrm>
            <a:off x="5552962" y="2425847"/>
            <a:ext cx="1790524" cy="159407"/>
          </a:xfrm>
          <a:prstGeom prst="rect">
            <a:avLst/>
          </a:prstGeom>
          <a:solidFill>
            <a:srgbClr val="F18A6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1" i="0" u="none" strike="noStrike" kern="1200" cap="none" spc="0" normalizeH="0" baseline="0" noProof="0" dirty="0">
                <a:ln>
                  <a:noFill/>
                </a:ln>
                <a:solidFill>
                  <a:srgbClr val="03001E"/>
                </a:solidFill>
                <a:effectLst/>
                <a:uLnTx/>
                <a:uFillTx/>
                <a:latin typeface="Arial Nova Cond Light"/>
                <a:ea typeface="+mn-ea"/>
                <a:cs typeface="+mn-cs"/>
              </a:rPr>
              <a:t> Ernæring</a:t>
            </a:r>
          </a:p>
        </p:txBody>
      </p:sp>
      <p:sp>
        <p:nvSpPr>
          <p:cNvPr id="104" name="Rektangel 103">
            <a:extLst>
              <a:ext uri="{FF2B5EF4-FFF2-40B4-BE49-F238E27FC236}">
                <a16:creationId xmlns:a16="http://schemas.microsoft.com/office/drawing/2014/main" id="{0055A079-5855-4354-BACF-59B0B342EA53}"/>
              </a:ext>
            </a:extLst>
          </p:cNvPr>
          <p:cNvSpPr/>
          <p:nvPr/>
        </p:nvSpPr>
        <p:spPr>
          <a:xfrm>
            <a:off x="7559973" y="3245527"/>
            <a:ext cx="1195958" cy="199832"/>
          </a:xfrm>
          <a:prstGeom prst="rect">
            <a:avLst/>
          </a:prstGeom>
          <a:solidFill>
            <a:srgbClr val="FAD5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3001E"/>
                </a:solidFill>
                <a:effectLst/>
                <a:uLnTx/>
                <a:uFillTx/>
                <a:latin typeface="Arial Nova Cond Light"/>
                <a:ea typeface="+mn-ea"/>
                <a:cs typeface="+mn-cs"/>
                <a:sym typeface="Symbol" panose="05050102010706020507" pitchFamily="18" charset="2"/>
              </a:rPr>
              <a:t> Smerter</a:t>
            </a:r>
            <a:endParaRPr kumimoji="0" lang="da-DK" sz="1000" b="0" i="0" u="none" strike="noStrike" kern="1200" cap="none" spc="0" normalizeH="0" baseline="0" noProof="0" dirty="0">
              <a:ln>
                <a:noFill/>
              </a:ln>
              <a:solidFill>
                <a:srgbClr val="03001E"/>
              </a:solidFill>
              <a:effectLst/>
              <a:uLnTx/>
              <a:uFillTx/>
              <a:latin typeface="Arial Nova Cond Light"/>
              <a:ea typeface="+mn-ea"/>
              <a:cs typeface="+mn-cs"/>
            </a:endParaRPr>
          </a:p>
        </p:txBody>
      </p:sp>
      <p:sp>
        <p:nvSpPr>
          <p:cNvPr id="105" name="Rektangel 104">
            <a:extLst>
              <a:ext uri="{FF2B5EF4-FFF2-40B4-BE49-F238E27FC236}">
                <a16:creationId xmlns:a16="http://schemas.microsoft.com/office/drawing/2014/main" id="{515E78FA-A5CD-42C3-AE0A-022168AEDF1C}"/>
              </a:ext>
            </a:extLst>
          </p:cNvPr>
          <p:cNvSpPr/>
          <p:nvPr/>
        </p:nvSpPr>
        <p:spPr>
          <a:xfrm>
            <a:off x="7559973" y="3478525"/>
            <a:ext cx="1790524" cy="1311604"/>
          </a:xfrm>
          <a:prstGeom prst="rect">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FFFFFF">
                    <a:lumMod val="50000"/>
                  </a:srgbClr>
                </a:solidFill>
                <a:effectLst/>
                <a:uLnTx/>
                <a:uFillTx/>
                <a:latin typeface="Arial Nova Cond Light"/>
                <a:ea typeface="+mn-ea"/>
                <a:cs typeface="+mn-cs"/>
              </a:rPr>
              <a:t>Åse har strålesmerter i højre lægmuskel og brændende fornemmelse i højre fod. Ømhed i lænden.</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FFFFFF">
                    <a:lumMod val="50000"/>
                  </a:srgbClr>
                </a:solidFill>
                <a:effectLst/>
                <a:uLnTx/>
                <a:uFillTx/>
                <a:latin typeface="Arial Nova Cond Light"/>
                <a:ea typeface="+mn-ea"/>
                <a:cs typeface="+mn-cs"/>
              </a:rPr>
              <a:t>Smerter skyldes diskusprolaps mellem L5/S1</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FFFFFF">
                    <a:lumMod val="50000"/>
                  </a:srgbClr>
                </a:solidFill>
                <a:effectLst/>
                <a:uLnTx/>
                <a:uFillTx/>
                <a:latin typeface="Arial Nova Cond Light"/>
                <a:ea typeface="+mn-ea"/>
                <a:cs typeface="+mn-cs"/>
              </a:rPr>
              <a:t>[OPL, 17/1 2020, Fysioterapeut]</a:t>
            </a:r>
          </a:p>
        </p:txBody>
      </p:sp>
      <p:sp>
        <p:nvSpPr>
          <p:cNvPr id="106" name="Tekstfelt 105">
            <a:extLst>
              <a:ext uri="{FF2B5EF4-FFF2-40B4-BE49-F238E27FC236}">
                <a16:creationId xmlns:a16="http://schemas.microsoft.com/office/drawing/2014/main" id="{F7CE3B52-C47F-464B-92B2-C05BE7DC0B27}"/>
              </a:ext>
            </a:extLst>
          </p:cNvPr>
          <p:cNvSpPr txBox="1"/>
          <p:nvPr/>
        </p:nvSpPr>
        <p:spPr>
          <a:xfrm>
            <a:off x="5785198" y="6060748"/>
            <a:ext cx="2998898" cy="370871"/>
          </a:xfrm>
          <a:prstGeom prst="rect">
            <a:avLst/>
          </a:prstGeom>
          <a:noFill/>
        </p:spPr>
        <p:txBody>
          <a:bodyPr wrap="non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FFFFFF"/>
                </a:solidFill>
                <a:effectLst/>
                <a:uLnTx/>
                <a:uFillTx/>
                <a:latin typeface="Arial Nova Cond Light"/>
                <a:ea typeface="+mn-ea"/>
                <a:cs typeface="+mn-cs"/>
              </a:rPr>
              <a:t>Sygeplejerske læser fysioterapeutens dokumentation og</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FFFFFF"/>
                </a:solidFill>
                <a:effectLst/>
                <a:uLnTx/>
                <a:uFillTx/>
                <a:latin typeface="Arial Nova Cond Light"/>
                <a:ea typeface="+mn-ea"/>
                <a:cs typeface="+mn-cs"/>
              </a:rPr>
              <a:t>Supplerer med sin egen dokumentation. </a:t>
            </a:r>
          </a:p>
        </p:txBody>
      </p:sp>
    </p:spTree>
    <p:extLst>
      <p:ext uri="{BB962C8B-B14F-4D97-AF65-F5344CB8AC3E}">
        <p14:creationId xmlns:p14="http://schemas.microsoft.com/office/powerpoint/2010/main" val="24313998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C6ECB903-FC57-4AA1-A359-107425A8F70B}"/>
              </a:ext>
            </a:extLst>
          </p:cNvPr>
          <p:cNvSpPr>
            <a:spLocks noGrp="1"/>
          </p:cNvSpPr>
          <p:nvPr>
            <p:ph type="ftr" sz="quarter" idx="11"/>
          </p:nvPr>
        </p:nvSpPr>
        <p:spPr>
          <a:xfrm rot="-5400000">
            <a:off x="-1053570" y="2834482"/>
            <a:ext cx="4876965" cy="792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srgbClr val="1F3B7A"/>
                </a:solidFill>
                <a:effectLst/>
                <a:uLnTx/>
                <a:uFillTx/>
                <a:latin typeface="Arial Nova Cond Light"/>
                <a:ea typeface="+mn-ea"/>
                <a:cs typeface="+mn-cs"/>
              </a:rPr>
              <a:t>Indsæt emne</a:t>
            </a:r>
            <a:endParaRPr kumimoji="0" lang="en-GB" sz="1800" b="0" i="0" u="none" strike="noStrike" kern="1200" cap="none" spc="0" normalizeH="0" baseline="0" noProof="0" dirty="0">
              <a:ln>
                <a:noFill/>
              </a:ln>
              <a:solidFill>
                <a:srgbClr val="1F3B7A"/>
              </a:solidFill>
              <a:effectLst/>
              <a:uLnTx/>
              <a:uFillTx/>
              <a:latin typeface="Arial Nova Cond Light"/>
              <a:ea typeface="+mn-ea"/>
              <a:cs typeface="+mn-cs"/>
            </a:endParaRPr>
          </a:p>
        </p:txBody>
      </p:sp>
      <p:grpSp>
        <p:nvGrpSpPr>
          <p:cNvPr id="6" name="Gruppe 5">
            <a:extLst>
              <a:ext uri="{FF2B5EF4-FFF2-40B4-BE49-F238E27FC236}">
                <a16:creationId xmlns:a16="http://schemas.microsoft.com/office/drawing/2014/main" id="{157FEBCC-6DB2-489B-B5B1-66C0B42EDDCE}"/>
              </a:ext>
            </a:extLst>
          </p:cNvPr>
          <p:cNvGrpSpPr/>
          <p:nvPr/>
        </p:nvGrpSpPr>
        <p:grpSpPr>
          <a:xfrm>
            <a:off x="674619" y="262626"/>
            <a:ext cx="11147348" cy="6089808"/>
            <a:chOff x="2013857" y="184868"/>
            <a:chExt cx="10058400" cy="5741451"/>
          </a:xfrm>
        </p:grpSpPr>
        <p:pic>
          <p:nvPicPr>
            <p:cNvPr id="7" name="Billede 6">
              <a:extLst>
                <a:ext uri="{FF2B5EF4-FFF2-40B4-BE49-F238E27FC236}">
                  <a16:creationId xmlns:a16="http://schemas.microsoft.com/office/drawing/2014/main" id="{DD35A432-74F0-4BE9-B2AB-D2FC6A7356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3857" y="184868"/>
              <a:ext cx="10058400" cy="5741451"/>
            </a:xfrm>
            <a:prstGeom prst="rect">
              <a:avLst/>
            </a:prstGeom>
            <a:ln>
              <a:solidFill>
                <a:schemeClr val="tx2"/>
              </a:solidFill>
            </a:ln>
          </p:spPr>
        </p:pic>
        <p:sp>
          <p:nvSpPr>
            <p:cNvPr id="8" name="Rektangel 7">
              <a:extLst>
                <a:ext uri="{FF2B5EF4-FFF2-40B4-BE49-F238E27FC236}">
                  <a16:creationId xmlns:a16="http://schemas.microsoft.com/office/drawing/2014/main" id="{D716A194-D355-4A45-9FE9-5C15DB8696C0}"/>
                </a:ext>
              </a:extLst>
            </p:cNvPr>
            <p:cNvSpPr/>
            <p:nvPr/>
          </p:nvSpPr>
          <p:spPr>
            <a:xfrm>
              <a:off x="5878286" y="1985760"/>
              <a:ext cx="2583543" cy="231046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003B7A"/>
                </a:solidFill>
                <a:effectLst/>
                <a:uLnTx/>
                <a:uFillTx/>
                <a:latin typeface="Arial Nova Cond Light"/>
                <a:ea typeface="+mn-ea"/>
                <a:cs typeface="+mn-cs"/>
              </a:endParaRPr>
            </a:p>
          </p:txBody>
        </p:sp>
      </p:grpSp>
      <p:sp>
        <p:nvSpPr>
          <p:cNvPr id="9" name="Rektangel 8">
            <a:extLst>
              <a:ext uri="{FF2B5EF4-FFF2-40B4-BE49-F238E27FC236}">
                <a16:creationId xmlns:a16="http://schemas.microsoft.com/office/drawing/2014/main" id="{BFA66139-2A32-4207-B495-C02C8D8FC433}"/>
              </a:ext>
            </a:extLst>
          </p:cNvPr>
          <p:cNvSpPr/>
          <p:nvPr/>
        </p:nvSpPr>
        <p:spPr>
          <a:xfrm>
            <a:off x="4453840" y="597074"/>
            <a:ext cx="1136967" cy="5259684"/>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1" b="0" i="0" u="none" strike="noStrike" kern="1200" cap="none" spc="0" normalizeH="0" baseline="0" noProof="0" dirty="0">
                <a:ln>
                  <a:noFill/>
                </a:ln>
                <a:solidFill>
                  <a:srgbClr val="046937"/>
                </a:solidFill>
                <a:effectLst/>
                <a:uLnTx/>
                <a:uFillTx/>
                <a:latin typeface="Arial Nova Cond Light"/>
                <a:ea typeface="+mn-ea"/>
                <a:cs typeface="+mn-cs"/>
              </a:rPr>
              <a:t>          </a:t>
            </a:r>
          </a:p>
          <a:p>
            <a:pPr marL="0" marR="0" lvl="0" indent="0" algn="l" defTabSz="914400" rtl="0" eaLnBrk="1" fontAlgn="auto" latinLnBrk="0" hangingPunct="1">
              <a:lnSpc>
                <a:spcPct val="104000"/>
              </a:lnSpc>
              <a:spcBef>
                <a:spcPts val="0"/>
              </a:spcBef>
              <a:spcAft>
                <a:spcPts val="0"/>
              </a:spcAft>
              <a:buClrTx/>
              <a:buSzTx/>
              <a:buFontTx/>
              <a:buNone/>
              <a:tabLst/>
              <a:defRPr/>
            </a:pPr>
            <a:endParaRPr kumimoji="0" lang="da-DK" sz="1001" b="0" i="0" u="none" strike="noStrike" kern="1200" cap="none" spc="0" normalizeH="0" baseline="0" noProof="0" dirty="0">
              <a:ln>
                <a:noFill/>
              </a:ln>
              <a:solidFill>
                <a:srgbClr val="38906C"/>
              </a:solidFill>
              <a:effectLst/>
              <a:uLnTx/>
              <a:uFillTx/>
              <a:latin typeface="Arial Nova Cond Light"/>
              <a:ea typeface="+mn-ea"/>
              <a:cs typeface="+mn-cs"/>
            </a:endParaRPr>
          </a:p>
        </p:txBody>
      </p:sp>
      <p:grpSp>
        <p:nvGrpSpPr>
          <p:cNvPr id="10" name="Gruppe 9">
            <a:extLst>
              <a:ext uri="{FF2B5EF4-FFF2-40B4-BE49-F238E27FC236}">
                <a16:creationId xmlns:a16="http://schemas.microsoft.com/office/drawing/2014/main" id="{7A115E08-8118-4C27-BC23-43162DAB6E74}"/>
              </a:ext>
            </a:extLst>
          </p:cNvPr>
          <p:cNvGrpSpPr/>
          <p:nvPr/>
        </p:nvGrpSpPr>
        <p:grpSpPr>
          <a:xfrm>
            <a:off x="4435212" y="451836"/>
            <a:ext cx="7016960" cy="5404923"/>
            <a:chOff x="3413760" y="522802"/>
            <a:chExt cx="6736080" cy="4981981"/>
          </a:xfrm>
        </p:grpSpPr>
        <p:pic>
          <p:nvPicPr>
            <p:cNvPr id="11" name="Billede 10">
              <a:extLst>
                <a:ext uri="{FF2B5EF4-FFF2-40B4-BE49-F238E27FC236}">
                  <a16:creationId xmlns:a16="http://schemas.microsoft.com/office/drawing/2014/main" id="{7C07D173-031D-47BF-81A0-929651C4A04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29000" y="522803"/>
              <a:ext cx="6712770" cy="138171"/>
            </a:xfrm>
            <a:prstGeom prst="rect">
              <a:avLst/>
            </a:prstGeom>
          </p:spPr>
        </p:pic>
        <p:sp>
          <p:nvSpPr>
            <p:cNvPr id="12" name="Rektangel 11">
              <a:extLst>
                <a:ext uri="{FF2B5EF4-FFF2-40B4-BE49-F238E27FC236}">
                  <a16:creationId xmlns:a16="http://schemas.microsoft.com/office/drawing/2014/main" id="{5B7843E9-B579-47AB-A4EC-D1242A0FE0BF}"/>
                </a:ext>
              </a:extLst>
            </p:cNvPr>
            <p:cNvSpPr/>
            <p:nvPr/>
          </p:nvSpPr>
          <p:spPr>
            <a:xfrm>
              <a:off x="3413760" y="522802"/>
              <a:ext cx="6736080" cy="4981981"/>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003B7A"/>
                </a:solidFill>
                <a:effectLst/>
                <a:uLnTx/>
                <a:uFillTx/>
                <a:latin typeface="Arial Nova Cond Light"/>
                <a:ea typeface="+mn-ea"/>
                <a:cs typeface="+mn-cs"/>
              </a:endParaRPr>
            </a:p>
          </p:txBody>
        </p:sp>
      </p:grpSp>
      <p:sp>
        <p:nvSpPr>
          <p:cNvPr id="13" name="Afrundet rektangel 1">
            <a:extLst>
              <a:ext uri="{FF2B5EF4-FFF2-40B4-BE49-F238E27FC236}">
                <a16:creationId xmlns:a16="http://schemas.microsoft.com/office/drawing/2014/main" id="{632499A3-C4B8-40AA-B413-1B0526B99987}"/>
              </a:ext>
            </a:extLst>
          </p:cNvPr>
          <p:cNvSpPr/>
          <p:nvPr/>
        </p:nvSpPr>
        <p:spPr>
          <a:xfrm>
            <a:off x="4590683" y="812831"/>
            <a:ext cx="1000124" cy="619125"/>
          </a:xfrm>
          <a:prstGeom prst="round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46937"/>
                </a:solidFill>
                <a:effectLst/>
                <a:uLnTx/>
                <a:uFillTx/>
                <a:latin typeface="Arial Nova Cond Light"/>
                <a:ea typeface="+mn-ea"/>
                <a:cs typeface="+mn-cs"/>
              </a:rPr>
              <a:t>Modtagelse</a:t>
            </a:r>
          </a:p>
        </p:txBody>
      </p:sp>
      <p:sp>
        <p:nvSpPr>
          <p:cNvPr id="14" name="Afrundet rektangel 29">
            <a:extLst>
              <a:ext uri="{FF2B5EF4-FFF2-40B4-BE49-F238E27FC236}">
                <a16:creationId xmlns:a16="http://schemas.microsoft.com/office/drawing/2014/main" id="{2CDFA822-408B-4E6A-A4FE-1BE8F4DB9937}"/>
              </a:ext>
            </a:extLst>
          </p:cNvPr>
          <p:cNvSpPr/>
          <p:nvPr/>
        </p:nvSpPr>
        <p:spPr>
          <a:xfrm>
            <a:off x="4704982" y="1460326"/>
            <a:ext cx="1000124" cy="619125"/>
          </a:xfrm>
          <a:prstGeom prst="round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100" b="1" i="0" u="none" strike="noStrike" kern="1200" cap="none" spc="0" normalizeH="0" baseline="0" noProof="0" dirty="0">
                <a:ln>
                  <a:noFill/>
                </a:ln>
                <a:solidFill>
                  <a:prstClr val="white"/>
                </a:solidFill>
                <a:effectLst/>
                <a:uLnTx/>
                <a:uFillTx/>
                <a:latin typeface="Arial Nova Cond Light"/>
                <a:ea typeface="+mn-ea"/>
                <a:cs typeface="+mn-cs"/>
              </a:rPr>
              <a:t>Test, måling og værktøjer</a:t>
            </a:r>
          </a:p>
        </p:txBody>
      </p:sp>
      <p:sp>
        <p:nvSpPr>
          <p:cNvPr id="15" name="Afrundet rektangel 30">
            <a:extLst>
              <a:ext uri="{FF2B5EF4-FFF2-40B4-BE49-F238E27FC236}">
                <a16:creationId xmlns:a16="http://schemas.microsoft.com/office/drawing/2014/main" id="{E41E759E-DBBB-4C14-B1DC-8E5FA6ED8B27}"/>
              </a:ext>
            </a:extLst>
          </p:cNvPr>
          <p:cNvSpPr/>
          <p:nvPr/>
        </p:nvSpPr>
        <p:spPr>
          <a:xfrm>
            <a:off x="4590679" y="2105994"/>
            <a:ext cx="1000124" cy="619125"/>
          </a:xfrm>
          <a:prstGeom prst="round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46937"/>
                </a:solidFill>
                <a:effectLst/>
                <a:uLnTx/>
                <a:uFillTx/>
                <a:latin typeface="Arial Nova Cond Light"/>
                <a:ea typeface="+mn-ea"/>
                <a:cs typeface="+mn-cs"/>
              </a:rPr>
              <a:t>Afklaring</a:t>
            </a:r>
          </a:p>
        </p:txBody>
      </p:sp>
      <p:sp>
        <p:nvSpPr>
          <p:cNvPr id="16" name="Afrundet rektangel 31">
            <a:extLst>
              <a:ext uri="{FF2B5EF4-FFF2-40B4-BE49-F238E27FC236}">
                <a16:creationId xmlns:a16="http://schemas.microsoft.com/office/drawing/2014/main" id="{61868828-BBA1-4DF9-98E3-A4123BA3C72A}"/>
              </a:ext>
            </a:extLst>
          </p:cNvPr>
          <p:cNvSpPr/>
          <p:nvPr/>
        </p:nvSpPr>
        <p:spPr>
          <a:xfrm>
            <a:off x="4590681" y="2758179"/>
            <a:ext cx="1000124" cy="619125"/>
          </a:xfrm>
          <a:prstGeom prst="round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46937"/>
                </a:solidFill>
                <a:effectLst/>
                <a:uLnTx/>
                <a:uFillTx/>
                <a:latin typeface="Arial Nova Cond Light"/>
                <a:ea typeface="+mn-ea"/>
                <a:cs typeface="+mn-cs"/>
              </a:rPr>
              <a:t>Indsats</a:t>
            </a:r>
          </a:p>
        </p:txBody>
      </p:sp>
      <p:sp>
        <p:nvSpPr>
          <p:cNvPr id="17" name="Afrundet rektangel 32">
            <a:extLst>
              <a:ext uri="{FF2B5EF4-FFF2-40B4-BE49-F238E27FC236}">
                <a16:creationId xmlns:a16="http://schemas.microsoft.com/office/drawing/2014/main" id="{0F8B1A7C-6387-4AB6-9ED9-EC4662F9F47D}"/>
              </a:ext>
            </a:extLst>
          </p:cNvPr>
          <p:cNvSpPr/>
          <p:nvPr/>
        </p:nvSpPr>
        <p:spPr>
          <a:xfrm>
            <a:off x="4590681" y="3402815"/>
            <a:ext cx="1000124" cy="619125"/>
          </a:xfrm>
          <a:prstGeom prst="round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100" b="0" i="0" u="none" strike="noStrike" kern="1200" cap="none" spc="0" normalizeH="0" baseline="0" noProof="0">
                <a:ln>
                  <a:noFill/>
                </a:ln>
                <a:solidFill>
                  <a:srgbClr val="046937"/>
                </a:solidFill>
                <a:effectLst/>
                <a:uLnTx/>
                <a:uFillTx/>
                <a:latin typeface="Arial Nova Cond Light"/>
                <a:ea typeface="+mn-ea"/>
                <a:cs typeface="+mn-cs"/>
              </a:rPr>
              <a:t>Afslutning</a:t>
            </a:r>
            <a:endParaRPr kumimoji="0" lang="da-DK" sz="1100" b="0" i="0" u="none" strike="noStrike" kern="1200" cap="none" spc="0" normalizeH="0" baseline="0" noProof="0" dirty="0">
              <a:ln>
                <a:noFill/>
              </a:ln>
              <a:solidFill>
                <a:srgbClr val="046937"/>
              </a:solidFill>
              <a:effectLst/>
              <a:uLnTx/>
              <a:uFillTx/>
              <a:latin typeface="Arial Nova Cond Light"/>
              <a:ea typeface="+mn-ea"/>
              <a:cs typeface="+mn-cs"/>
            </a:endParaRPr>
          </a:p>
        </p:txBody>
      </p:sp>
      <p:sp>
        <p:nvSpPr>
          <p:cNvPr id="18" name="Afrundet rektangel 33">
            <a:extLst>
              <a:ext uri="{FF2B5EF4-FFF2-40B4-BE49-F238E27FC236}">
                <a16:creationId xmlns:a16="http://schemas.microsoft.com/office/drawing/2014/main" id="{7BFE8752-49E6-4632-BB23-C6C0660AD9B2}"/>
              </a:ext>
            </a:extLst>
          </p:cNvPr>
          <p:cNvSpPr/>
          <p:nvPr/>
        </p:nvSpPr>
        <p:spPr>
          <a:xfrm>
            <a:off x="4590681" y="4052190"/>
            <a:ext cx="1000124" cy="619125"/>
          </a:xfrm>
          <a:prstGeom prst="round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100" b="0" i="0" u="none" strike="noStrike" kern="1200" cap="none" spc="0" normalizeH="0" baseline="0" noProof="0">
                <a:ln>
                  <a:noFill/>
                </a:ln>
                <a:solidFill>
                  <a:srgbClr val="046937"/>
                </a:solidFill>
                <a:effectLst/>
                <a:uLnTx/>
                <a:uFillTx/>
                <a:latin typeface="Arial Nova Cond Light"/>
                <a:ea typeface="+mn-ea"/>
                <a:cs typeface="+mn-cs"/>
              </a:rPr>
              <a:t>Stamdata</a:t>
            </a:r>
            <a:endParaRPr kumimoji="0" lang="da-DK" sz="1100" b="0" i="0" u="none" strike="noStrike" kern="1200" cap="none" spc="0" normalizeH="0" baseline="0" noProof="0" dirty="0">
              <a:ln>
                <a:noFill/>
              </a:ln>
              <a:solidFill>
                <a:srgbClr val="046937"/>
              </a:solidFill>
              <a:effectLst/>
              <a:uLnTx/>
              <a:uFillTx/>
              <a:latin typeface="Arial Nova Cond Light"/>
              <a:ea typeface="+mn-ea"/>
              <a:cs typeface="+mn-cs"/>
            </a:endParaRPr>
          </a:p>
        </p:txBody>
      </p:sp>
      <p:sp>
        <p:nvSpPr>
          <p:cNvPr id="19" name="Afrundet rektangel 34">
            <a:extLst>
              <a:ext uri="{FF2B5EF4-FFF2-40B4-BE49-F238E27FC236}">
                <a16:creationId xmlns:a16="http://schemas.microsoft.com/office/drawing/2014/main" id="{0250995B-67D8-434E-B2ED-FC5FCFDE72D8}"/>
              </a:ext>
            </a:extLst>
          </p:cNvPr>
          <p:cNvSpPr/>
          <p:nvPr/>
        </p:nvSpPr>
        <p:spPr>
          <a:xfrm>
            <a:off x="4590679" y="4699686"/>
            <a:ext cx="1000124" cy="619125"/>
          </a:xfrm>
          <a:prstGeom prst="round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3B7A"/>
                </a:solidFill>
                <a:effectLst/>
                <a:uLnTx/>
                <a:uFillTx/>
                <a:latin typeface="Arial Nova Cond Light"/>
                <a:ea typeface="+mn-ea"/>
                <a:cs typeface="+mn-cs"/>
              </a:rPr>
              <a:t>…</a:t>
            </a:r>
          </a:p>
        </p:txBody>
      </p:sp>
      <p:sp>
        <p:nvSpPr>
          <p:cNvPr id="20" name="Rektangel 19">
            <a:extLst>
              <a:ext uri="{FF2B5EF4-FFF2-40B4-BE49-F238E27FC236}">
                <a16:creationId xmlns:a16="http://schemas.microsoft.com/office/drawing/2014/main" id="{E5623299-7ADE-4F2A-82B1-A2A5306D4904}"/>
              </a:ext>
            </a:extLst>
          </p:cNvPr>
          <p:cNvSpPr/>
          <p:nvPr/>
        </p:nvSpPr>
        <p:spPr>
          <a:xfrm>
            <a:off x="5708598" y="692602"/>
            <a:ext cx="5562011" cy="5081049"/>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a:ln>
                <a:noFill/>
              </a:ln>
              <a:solidFill>
                <a:srgbClr val="003B7A"/>
              </a:solidFill>
              <a:effectLst/>
              <a:uLnTx/>
              <a:uFillTx/>
              <a:latin typeface="Arial Nova Cond Light"/>
              <a:ea typeface="+mn-ea"/>
              <a:cs typeface="+mn-cs"/>
            </a:endParaRPr>
          </a:p>
        </p:txBody>
      </p:sp>
      <p:sp>
        <p:nvSpPr>
          <p:cNvPr id="61" name="Tekstfelt 60">
            <a:extLst>
              <a:ext uri="{FF2B5EF4-FFF2-40B4-BE49-F238E27FC236}">
                <a16:creationId xmlns:a16="http://schemas.microsoft.com/office/drawing/2014/main" id="{A6D9F697-6788-4D25-A44A-72B2FE45CE3E}"/>
              </a:ext>
            </a:extLst>
          </p:cNvPr>
          <p:cNvSpPr txBox="1"/>
          <p:nvPr/>
        </p:nvSpPr>
        <p:spPr>
          <a:xfrm>
            <a:off x="5854814" y="859309"/>
            <a:ext cx="3797193" cy="238783"/>
          </a:xfrm>
          <a:prstGeom prst="rect">
            <a:avLst/>
          </a:prstGeom>
          <a:noFill/>
        </p:spPr>
        <p:txBody>
          <a:bodyPr wrap="non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B6CBD2"/>
                </a:solidFill>
                <a:effectLst/>
                <a:uLnTx/>
                <a:uFillTx/>
                <a:latin typeface="Arial Nova Cond Light"/>
                <a:ea typeface="+mn-ea"/>
                <a:cs typeface="+mn-cs"/>
              </a:rPr>
              <a:t>Test, målinger og værktøjer bør indeholde</a:t>
            </a:r>
          </a:p>
        </p:txBody>
      </p:sp>
      <p:sp>
        <p:nvSpPr>
          <p:cNvPr id="62" name="Rektangel: afrundede hjørner 61">
            <a:extLst>
              <a:ext uri="{FF2B5EF4-FFF2-40B4-BE49-F238E27FC236}">
                <a16:creationId xmlns:a16="http://schemas.microsoft.com/office/drawing/2014/main" id="{4254675E-5AE9-4E72-B023-01F273FCBE20}"/>
              </a:ext>
            </a:extLst>
          </p:cNvPr>
          <p:cNvSpPr/>
          <p:nvPr/>
        </p:nvSpPr>
        <p:spPr>
          <a:xfrm>
            <a:off x="1382002" y="1558844"/>
            <a:ext cx="2403836" cy="1595451"/>
          </a:xfrm>
          <a:prstGeom prst="roundRect">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FFFFFF"/>
                </a:solidFill>
                <a:effectLst/>
                <a:uLnTx/>
                <a:uFillTx/>
                <a:latin typeface="Arial Nova Cond Light"/>
                <a:ea typeface="+mn-ea"/>
                <a:cs typeface="+mn-cs"/>
              </a:rPr>
              <a:t>Behov og specificering </a:t>
            </a:r>
            <a:r>
              <a:rPr kumimoji="0" lang="da-DK" sz="1600" b="0" i="0" u="none" strike="noStrike" kern="1200" cap="none" spc="0" normalizeH="0" baseline="0" noProof="0" dirty="0" err="1">
                <a:ln>
                  <a:noFill/>
                </a:ln>
                <a:solidFill>
                  <a:srgbClr val="FFFFFF"/>
                </a:solidFill>
                <a:effectLst/>
                <a:uLnTx/>
                <a:uFillTx/>
                <a:latin typeface="Arial Nova Cond Light"/>
                <a:ea typeface="+mn-ea"/>
                <a:cs typeface="+mn-cs"/>
              </a:rPr>
              <a:t>mhp</a:t>
            </a:r>
            <a:r>
              <a:rPr kumimoji="0" lang="da-DK" sz="1600" b="0" i="0" u="none" strike="noStrike" kern="1200" cap="none" spc="0" normalizeH="0" baseline="0" noProof="0" dirty="0">
                <a:ln>
                  <a:noFill/>
                </a:ln>
                <a:solidFill>
                  <a:srgbClr val="FFFFFF"/>
                </a:solidFill>
                <a:effectLst/>
                <a:uLnTx/>
                <a:uFillTx/>
                <a:latin typeface="Arial Nova Cond Light"/>
                <a:ea typeface="+mn-ea"/>
                <a:cs typeface="+mn-cs"/>
              </a:rPr>
              <a:t>. Sekundær anvendelse</a:t>
            </a:r>
          </a:p>
        </p:txBody>
      </p:sp>
      <p:sp>
        <p:nvSpPr>
          <p:cNvPr id="63" name="Rektangel 62">
            <a:extLst>
              <a:ext uri="{FF2B5EF4-FFF2-40B4-BE49-F238E27FC236}">
                <a16:creationId xmlns:a16="http://schemas.microsoft.com/office/drawing/2014/main" id="{68751414-9C38-441D-84D2-962A1FE4D0A6}"/>
              </a:ext>
            </a:extLst>
          </p:cNvPr>
          <p:cNvSpPr/>
          <p:nvPr/>
        </p:nvSpPr>
        <p:spPr>
          <a:xfrm>
            <a:off x="5854812" y="1258212"/>
            <a:ext cx="3774944" cy="669303"/>
          </a:xfrm>
          <a:prstGeom prst="rect">
            <a:avLst/>
          </a:prstGeom>
          <a:solidFill>
            <a:schemeClr val="bg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3001E"/>
                </a:solidFill>
                <a:effectLst/>
                <a:uLnTx/>
                <a:uFillTx/>
                <a:latin typeface="Arial Nova Cond Light"/>
                <a:ea typeface="+mn-ea"/>
                <a:cs typeface="+mn-cs"/>
              </a:rPr>
              <a:t>Kort beskrivelse (formål)</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51" b="0" i="0" u="none" strike="noStrike" kern="1200" cap="none" spc="0" normalizeH="0" baseline="0" noProof="0" dirty="0">
                <a:ln>
                  <a:noFill/>
                </a:ln>
                <a:solidFill>
                  <a:srgbClr val="03001E"/>
                </a:solidFill>
                <a:effectLst/>
                <a:uLnTx/>
                <a:uFillTx/>
                <a:latin typeface="Arial Nova Cond Light"/>
                <a:ea typeface="+mn-ea"/>
                <a:cs typeface="+mn-cs"/>
              </a:rPr>
              <a:t>Beskriver kort, hvad den valgte TMV kan påvise eller sige noget om.</a:t>
            </a:r>
          </a:p>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Arial Nova Cond Light"/>
              <a:ea typeface="+mn-ea"/>
              <a:cs typeface="+mn-cs"/>
            </a:endParaRPr>
          </a:p>
        </p:txBody>
      </p:sp>
      <p:sp>
        <p:nvSpPr>
          <p:cNvPr id="64" name="Rektangel 63">
            <a:extLst>
              <a:ext uri="{FF2B5EF4-FFF2-40B4-BE49-F238E27FC236}">
                <a16:creationId xmlns:a16="http://schemas.microsoft.com/office/drawing/2014/main" id="{8EED4AD9-0E3C-4EA1-9712-3F01BA15B702}"/>
              </a:ext>
            </a:extLst>
          </p:cNvPr>
          <p:cNvSpPr/>
          <p:nvPr/>
        </p:nvSpPr>
        <p:spPr>
          <a:xfrm>
            <a:off x="5854812" y="2002766"/>
            <a:ext cx="3774944" cy="961698"/>
          </a:xfrm>
          <a:prstGeom prst="rect">
            <a:avLst/>
          </a:prstGeom>
          <a:solidFill>
            <a:schemeClr val="bg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3001E"/>
                </a:solidFill>
                <a:effectLst/>
                <a:uLnTx/>
                <a:uFillTx/>
                <a:latin typeface="Arial Nova Cond Light"/>
                <a:ea typeface="+mn-ea"/>
                <a:cs typeface="+mn-cs"/>
              </a:rPr>
              <a:t>Procedurer</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51" b="0" i="0" u="none" strike="noStrike" kern="1200" cap="none" spc="0" normalizeH="0" baseline="0" noProof="0" dirty="0">
                <a:ln>
                  <a:noFill/>
                </a:ln>
                <a:solidFill>
                  <a:srgbClr val="03001E"/>
                </a:solidFill>
                <a:effectLst/>
                <a:uLnTx/>
                <a:uFillTx/>
                <a:latin typeface="Arial Nova Cond Light"/>
                <a:ea typeface="+mn-ea"/>
                <a:cs typeface="+mn-cs"/>
              </a:rPr>
              <a:t>Oplister betingelser for korrekt anvendelse af TMV. Det vil sige, hvilke betingelser, der skal være opfyldt for, output kan </a:t>
            </a:r>
            <a:r>
              <a:rPr kumimoji="0" lang="da-DK" sz="1051" b="0" i="0" u="none" strike="noStrike" kern="1200" cap="none" spc="0" normalizeH="0" baseline="0" noProof="0" dirty="0" err="1">
                <a:ln>
                  <a:noFill/>
                </a:ln>
                <a:solidFill>
                  <a:srgbClr val="03001E"/>
                </a:solidFill>
                <a:effectLst/>
                <a:uLnTx/>
                <a:uFillTx/>
                <a:latin typeface="Arial Nova Cond Light"/>
                <a:ea typeface="+mn-ea"/>
                <a:cs typeface="+mn-cs"/>
              </a:rPr>
              <a:t>kan</a:t>
            </a:r>
            <a:r>
              <a:rPr kumimoji="0" lang="da-DK" sz="1051" b="0" i="0" u="none" strike="noStrike" kern="1200" cap="none" spc="0" normalizeH="0" baseline="0" noProof="0" dirty="0">
                <a:ln>
                  <a:noFill/>
                </a:ln>
                <a:solidFill>
                  <a:srgbClr val="03001E"/>
                </a:solidFill>
                <a:effectLst/>
                <a:uLnTx/>
                <a:uFillTx/>
                <a:latin typeface="Arial Nova Cond Light"/>
                <a:ea typeface="+mn-ea"/>
                <a:cs typeface="+mn-cs"/>
              </a:rPr>
              <a:t> tolkes i tråd med beskrivelse. Dvs. dokumenteret validitet og datakvalitet.  </a:t>
            </a:r>
          </a:p>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Arial Nova Cond Light"/>
              <a:ea typeface="+mn-ea"/>
              <a:cs typeface="+mn-cs"/>
            </a:endParaRPr>
          </a:p>
        </p:txBody>
      </p:sp>
      <p:sp>
        <p:nvSpPr>
          <p:cNvPr id="65" name="Rektangel 64">
            <a:extLst>
              <a:ext uri="{FF2B5EF4-FFF2-40B4-BE49-F238E27FC236}">
                <a16:creationId xmlns:a16="http://schemas.microsoft.com/office/drawing/2014/main" id="{2CEB6D3F-B06F-417F-9A0C-8D08E0F97984}"/>
              </a:ext>
            </a:extLst>
          </p:cNvPr>
          <p:cNvSpPr/>
          <p:nvPr/>
        </p:nvSpPr>
        <p:spPr>
          <a:xfrm>
            <a:off x="5854812" y="3021534"/>
            <a:ext cx="3774944" cy="461404"/>
          </a:xfrm>
          <a:prstGeom prst="rect">
            <a:avLst/>
          </a:prstGeom>
          <a:solidFill>
            <a:schemeClr val="bg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3001E"/>
                </a:solidFill>
                <a:effectLst/>
                <a:uLnTx/>
                <a:uFillTx/>
                <a:latin typeface="Arial Nova Cond Light"/>
                <a:ea typeface="+mn-ea"/>
                <a:cs typeface="+mn-cs"/>
              </a:rPr>
              <a:t>Items og end-scores</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51" b="0" i="0" u="none" strike="noStrike" kern="1200" cap="none" spc="0" normalizeH="0" baseline="0" noProof="0" dirty="0">
                <a:ln>
                  <a:noFill/>
                </a:ln>
                <a:solidFill>
                  <a:srgbClr val="03001E"/>
                </a:solidFill>
                <a:effectLst/>
                <a:uLnTx/>
                <a:uFillTx/>
                <a:latin typeface="Arial Nova Cond Light"/>
                <a:ea typeface="+mn-ea"/>
                <a:cs typeface="+mn-cs"/>
              </a:rPr>
              <a:t>Brugerinput enten ved indtastning eller afkrydsning</a:t>
            </a:r>
          </a:p>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Arial Nova Cond Light"/>
              <a:ea typeface="+mn-ea"/>
              <a:cs typeface="+mn-cs"/>
            </a:endParaRPr>
          </a:p>
        </p:txBody>
      </p:sp>
      <p:sp>
        <p:nvSpPr>
          <p:cNvPr id="66" name="Rektangel 65">
            <a:extLst>
              <a:ext uri="{FF2B5EF4-FFF2-40B4-BE49-F238E27FC236}">
                <a16:creationId xmlns:a16="http://schemas.microsoft.com/office/drawing/2014/main" id="{5CD25695-8652-4737-B5C5-CC6BC86E2ADC}"/>
              </a:ext>
            </a:extLst>
          </p:cNvPr>
          <p:cNvSpPr/>
          <p:nvPr/>
        </p:nvSpPr>
        <p:spPr>
          <a:xfrm>
            <a:off x="5854812" y="3540008"/>
            <a:ext cx="3774944" cy="934706"/>
          </a:xfrm>
          <a:prstGeom prst="rect">
            <a:avLst/>
          </a:prstGeom>
          <a:solidFill>
            <a:schemeClr val="bg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3001E"/>
                </a:solidFill>
                <a:effectLst/>
                <a:uLnTx/>
                <a:uFillTx/>
                <a:latin typeface="Arial Nova Cond Light"/>
                <a:ea typeface="+mn-ea"/>
                <a:cs typeface="+mn-cs"/>
              </a:rPr>
              <a:t>Afvigelse fra procedure </a:t>
            </a:r>
            <a:r>
              <a:rPr kumimoji="0" lang="da-DK" sz="1200" b="1" i="0" u="none" strike="noStrike" kern="1200" cap="none" spc="0" normalizeH="0" baseline="0" noProof="0" dirty="0">
                <a:ln>
                  <a:noFill/>
                </a:ln>
                <a:solidFill>
                  <a:srgbClr val="FF0000"/>
                </a:solidFill>
                <a:effectLst/>
                <a:uLnTx/>
                <a:uFillTx/>
                <a:latin typeface="Arial Nova Cond Light"/>
                <a:ea typeface="+mn-ea"/>
                <a:cs typeface="+mn-cs"/>
              </a:rPr>
              <a:t>(obligatorisk)</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51" b="0" i="0" u="none" strike="noStrike" kern="1200" cap="none" spc="0" normalizeH="0" baseline="0" noProof="0" dirty="0">
                <a:ln>
                  <a:noFill/>
                </a:ln>
                <a:solidFill>
                  <a:srgbClr val="03001E"/>
                </a:solidFill>
                <a:effectLst/>
                <a:uLnTx/>
                <a:uFillTx/>
                <a:latin typeface="Arial Nova Cond Light"/>
                <a:ea typeface="+mn-ea"/>
                <a:cs typeface="+mn-cs"/>
              </a:rPr>
              <a:t>Bruger angiver om anvendelse af TMV afviger fra de forskrevne procedurer. </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51" b="0" i="0" u="none" strike="noStrike" kern="1200" cap="none" spc="0" normalizeH="0" baseline="0" noProof="0" dirty="0">
                <a:ln>
                  <a:noFill/>
                </a:ln>
                <a:solidFill>
                  <a:srgbClr val="03001E"/>
                </a:solidFill>
                <a:effectLst/>
                <a:uLnTx/>
                <a:uFillTx/>
                <a:latin typeface="Arial Nova Cond Light"/>
                <a:ea typeface="+mn-ea"/>
                <a:cs typeface="+mn-cs"/>
              </a:rPr>
              <a:t>[nej; ja, delvis besvarelse/udførelse; ja, afvigelse i test-</a:t>
            </a:r>
            <a:r>
              <a:rPr kumimoji="0" lang="da-DK" sz="1051" b="0" i="0" u="none" strike="noStrike" kern="1200" cap="none" spc="0" normalizeH="0" baseline="0" noProof="0" dirty="0" err="1">
                <a:ln>
                  <a:noFill/>
                </a:ln>
                <a:solidFill>
                  <a:srgbClr val="03001E"/>
                </a:solidFill>
                <a:effectLst/>
                <a:uLnTx/>
                <a:uFillTx/>
                <a:latin typeface="Arial Nova Cond Light"/>
                <a:ea typeface="+mn-ea"/>
                <a:cs typeface="+mn-cs"/>
              </a:rPr>
              <a:t>setup</a:t>
            </a:r>
            <a:r>
              <a:rPr kumimoji="0" lang="da-DK" sz="1051" b="0" i="0" u="none" strike="noStrike" kern="1200" cap="none" spc="0" normalizeH="0" baseline="0" noProof="0" dirty="0">
                <a:ln>
                  <a:noFill/>
                </a:ln>
                <a:solidFill>
                  <a:srgbClr val="03001E"/>
                </a:solidFill>
                <a:effectLst/>
                <a:uLnTx/>
                <a:uFillTx/>
                <a:latin typeface="Arial Nova Cond Light"/>
                <a:ea typeface="+mn-ea"/>
                <a:cs typeface="+mn-cs"/>
              </a:rPr>
              <a:t>/omgivelser]</a:t>
            </a:r>
          </a:p>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Arial Nova Cond Light"/>
              <a:ea typeface="+mn-ea"/>
              <a:cs typeface="+mn-cs"/>
            </a:endParaRPr>
          </a:p>
        </p:txBody>
      </p:sp>
      <p:sp>
        <p:nvSpPr>
          <p:cNvPr id="67" name="Rektangel 66">
            <a:extLst>
              <a:ext uri="{FF2B5EF4-FFF2-40B4-BE49-F238E27FC236}">
                <a16:creationId xmlns:a16="http://schemas.microsoft.com/office/drawing/2014/main" id="{9CF790E8-E487-46CA-9637-1D2C9088AFE1}"/>
              </a:ext>
            </a:extLst>
          </p:cNvPr>
          <p:cNvSpPr/>
          <p:nvPr/>
        </p:nvSpPr>
        <p:spPr>
          <a:xfrm>
            <a:off x="5854812" y="4541894"/>
            <a:ext cx="3774944" cy="628441"/>
          </a:xfrm>
          <a:prstGeom prst="rect">
            <a:avLst/>
          </a:prstGeom>
          <a:solidFill>
            <a:schemeClr val="bg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3001E"/>
                </a:solidFill>
                <a:effectLst/>
                <a:uLnTx/>
                <a:uFillTx/>
                <a:latin typeface="Arial Nova Cond Light"/>
                <a:ea typeface="+mn-ea"/>
                <a:cs typeface="+mn-cs"/>
              </a:rPr>
              <a:t>Kilde </a:t>
            </a:r>
            <a:r>
              <a:rPr kumimoji="0" lang="da-DK" sz="1200" b="1" i="0" u="none" strike="noStrike" kern="1200" cap="none" spc="0" normalizeH="0" baseline="0" noProof="0" dirty="0">
                <a:ln>
                  <a:noFill/>
                </a:ln>
                <a:solidFill>
                  <a:srgbClr val="FF0000"/>
                </a:solidFill>
                <a:effectLst/>
                <a:uLnTx/>
                <a:uFillTx/>
                <a:latin typeface="Arial Nova Cond Light"/>
                <a:ea typeface="+mn-ea"/>
                <a:cs typeface="+mn-cs"/>
              </a:rPr>
              <a:t>(obligatorisk)</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51" b="0" i="0" u="none" strike="noStrike" kern="1200" cap="none" spc="0" normalizeH="0" baseline="0" noProof="0" dirty="0">
                <a:ln>
                  <a:noFill/>
                </a:ln>
                <a:solidFill>
                  <a:srgbClr val="03001E"/>
                </a:solidFill>
                <a:effectLst/>
                <a:uLnTx/>
                <a:uFillTx/>
                <a:latin typeface="Arial Nova Cond Light"/>
                <a:ea typeface="+mn-ea"/>
                <a:cs typeface="+mn-cs"/>
              </a:rPr>
              <a:t>[Personen selv, Personen selv med støtte af sundheds-professionel, Sundhedsprofessionel, Enhed]</a:t>
            </a:r>
            <a:endParaRPr kumimoji="0" lang="da-DK" sz="1600" b="0" i="0" u="none" strike="noStrike" kern="1200" cap="none" spc="0" normalizeH="0" baseline="0" noProof="0" dirty="0">
              <a:ln>
                <a:noFill/>
              </a:ln>
              <a:solidFill>
                <a:srgbClr val="FFFFFF"/>
              </a:solidFill>
              <a:effectLst/>
              <a:uLnTx/>
              <a:uFillTx/>
              <a:latin typeface="Arial Nova Cond Light"/>
              <a:ea typeface="+mn-ea"/>
              <a:cs typeface="+mn-cs"/>
            </a:endParaRPr>
          </a:p>
        </p:txBody>
      </p:sp>
      <p:sp>
        <p:nvSpPr>
          <p:cNvPr id="68" name="Rektangel 67">
            <a:extLst>
              <a:ext uri="{FF2B5EF4-FFF2-40B4-BE49-F238E27FC236}">
                <a16:creationId xmlns:a16="http://schemas.microsoft.com/office/drawing/2014/main" id="{DF0AECB0-C4AA-489B-874A-2D5F23F0C03F}"/>
              </a:ext>
            </a:extLst>
          </p:cNvPr>
          <p:cNvSpPr/>
          <p:nvPr/>
        </p:nvSpPr>
        <p:spPr>
          <a:xfrm>
            <a:off x="5854812" y="5212391"/>
            <a:ext cx="3774944" cy="519191"/>
          </a:xfrm>
          <a:prstGeom prst="rect">
            <a:avLst/>
          </a:prstGeom>
          <a:solidFill>
            <a:schemeClr val="bg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3001E"/>
                </a:solidFill>
                <a:effectLst/>
                <a:uLnTx/>
                <a:uFillTx/>
                <a:latin typeface="Arial Nova Cond Light"/>
                <a:ea typeface="+mn-ea"/>
                <a:cs typeface="+mn-cs"/>
              </a:rPr>
              <a:t>Kommentar </a:t>
            </a:r>
            <a:r>
              <a:rPr kumimoji="0" lang="da-DK" sz="1200" b="1" i="0" u="none" strike="noStrike" kern="1200" cap="none" spc="0" normalizeH="0" baseline="0" noProof="0" dirty="0">
                <a:ln>
                  <a:noFill/>
                </a:ln>
                <a:solidFill>
                  <a:srgbClr val="00B050"/>
                </a:solidFill>
                <a:effectLst/>
                <a:uLnTx/>
                <a:uFillTx/>
                <a:latin typeface="Arial Nova Cond Light"/>
                <a:ea typeface="+mn-ea"/>
                <a:cs typeface="+mn-cs"/>
              </a:rPr>
              <a:t>(Valgfri)</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51" b="0" i="0" u="none" strike="noStrike" kern="1200" cap="none" spc="0" normalizeH="0" baseline="0" noProof="0" dirty="0">
                <a:ln>
                  <a:noFill/>
                </a:ln>
                <a:solidFill>
                  <a:srgbClr val="03001E"/>
                </a:solidFill>
                <a:effectLst/>
                <a:uLnTx/>
                <a:uFillTx/>
                <a:latin typeface="Arial Nova Cond Light"/>
                <a:ea typeface="+mn-ea"/>
                <a:cs typeface="+mn-cs"/>
              </a:rPr>
              <a:t>Brugeren har mulighed for at skrive kommentar i fritekst</a:t>
            </a:r>
            <a:endParaRPr kumimoji="0" lang="da-DK" sz="1600" b="0" i="0" u="none" strike="noStrike" kern="1200" cap="none" spc="0" normalizeH="0" baseline="0" noProof="0" dirty="0">
              <a:ln>
                <a:noFill/>
              </a:ln>
              <a:solidFill>
                <a:srgbClr val="FFFFFF"/>
              </a:solidFill>
              <a:effectLst/>
              <a:uLnTx/>
              <a:uFillTx/>
              <a:latin typeface="Arial Nova Cond Light"/>
              <a:ea typeface="+mn-ea"/>
              <a:cs typeface="+mn-cs"/>
            </a:endParaRPr>
          </a:p>
        </p:txBody>
      </p:sp>
      <p:sp>
        <p:nvSpPr>
          <p:cNvPr id="69" name="Rektangel 68">
            <a:extLst>
              <a:ext uri="{FF2B5EF4-FFF2-40B4-BE49-F238E27FC236}">
                <a16:creationId xmlns:a16="http://schemas.microsoft.com/office/drawing/2014/main" id="{1A7CAD09-9F4B-4907-94C8-6027FCD07C80}"/>
              </a:ext>
            </a:extLst>
          </p:cNvPr>
          <p:cNvSpPr/>
          <p:nvPr/>
        </p:nvSpPr>
        <p:spPr>
          <a:xfrm>
            <a:off x="9707378" y="4541892"/>
            <a:ext cx="1491634" cy="1189689"/>
          </a:xfrm>
          <a:prstGeom prst="rect">
            <a:avLst/>
          </a:prstGeom>
          <a:solidFill>
            <a:schemeClr val="bg1"/>
          </a:solidFill>
          <a:ln w="952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900" b="0" i="1" u="none" strike="noStrike" kern="1200" cap="none" spc="0" normalizeH="0" baseline="0" noProof="0" dirty="0">
                <a:ln>
                  <a:noFill/>
                </a:ln>
                <a:solidFill>
                  <a:srgbClr val="03001E"/>
                </a:solidFill>
                <a:effectLst/>
                <a:uLnTx/>
                <a:uFillTx/>
                <a:latin typeface="Arial Nova Cond Light"/>
                <a:ea typeface="+mn-ea"/>
                <a:cs typeface="+mn-cs"/>
              </a:rPr>
              <a:t>Følgende dokumenteres i systemet ”inde bagved”:</a:t>
            </a:r>
          </a:p>
          <a:p>
            <a:pPr marL="171455" marR="0" lvl="0" indent="-171455" algn="l" defTabSz="914400" rtl="0" eaLnBrk="1" fontAlgn="auto" latinLnBrk="0" hangingPunct="1">
              <a:lnSpc>
                <a:spcPct val="104000"/>
              </a:lnSpc>
              <a:spcBef>
                <a:spcPts val="0"/>
              </a:spcBef>
              <a:spcAft>
                <a:spcPts val="0"/>
              </a:spcAft>
              <a:buClrTx/>
              <a:buSzTx/>
              <a:buFontTx/>
              <a:buChar char="-"/>
              <a:tabLst/>
              <a:defRPr/>
            </a:pPr>
            <a:r>
              <a:rPr kumimoji="0" lang="da-DK" sz="900" b="0" i="1" u="none" strike="noStrike" kern="1200" cap="none" spc="0" normalizeH="0" baseline="0" noProof="0" dirty="0">
                <a:ln>
                  <a:noFill/>
                </a:ln>
                <a:solidFill>
                  <a:srgbClr val="03001E"/>
                </a:solidFill>
                <a:effectLst/>
                <a:uLnTx/>
                <a:uFillTx/>
                <a:latin typeface="Arial Nova Cond Light"/>
                <a:ea typeface="+mn-ea"/>
                <a:cs typeface="+mn-cs"/>
              </a:rPr>
              <a:t>Dato og tidspunkt</a:t>
            </a:r>
          </a:p>
          <a:p>
            <a:pPr marL="171455" marR="0" lvl="0" indent="-171455" algn="l" defTabSz="914400" rtl="0" eaLnBrk="1" fontAlgn="auto" latinLnBrk="0" hangingPunct="1">
              <a:lnSpc>
                <a:spcPct val="104000"/>
              </a:lnSpc>
              <a:spcBef>
                <a:spcPts val="0"/>
              </a:spcBef>
              <a:spcAft>
                <a:spcPts val="0"/>
              </a:spcAft>
              <a:buClrTx/>
              <a:buSzTx/>
              <a:buFontTx/>
              <a:buChar char="-"/>
              <a:tabLst/>
              <a:defRPr/>
            </a:pPr>
            <a:r>
              <a:rPr kumimoji="0" lang="da-DK" sz="900" b="0" i="1" u="none" strike="noStrike" kern="1200" cap="none" spc="0" normalizeH="0" baseline="0" noProof="0" dirty="0">
                <a:ln>
                  <a:noFill/>
                </a:ln>
                <a:solidFill>
                  <a:srgbClr val="03001E"/>
                </a:solidFill>
                <a:effectLst/>
                <a:uLnTx/>
                <a:uFillTx/>
                <a:latin typeface="Arial Nova Cond Light"/>
                <a:ea typeface="+mn-ea"/>
                <a:cs typeface="+mn-cs"/>
              </a:rPr>
              <a:t>Lokalitet / hvor er </a:t>
            </a:r>
            <a:r>
              <a:rPr kumimoji="0" lang="da-DK" sz="900" b="0" i="1" u="none" strike="noStrike" kern="1200" cap="none" spc="0" normalizeH="0" baseline="0" noProof="0" dirty="0" err="1">
                <a:ln>
                  <a:noFill/>
                </a:ln>
                <a:solidFill>
                  <a:srgbClr val="03001E"/>
                </a:solidFill>
                <a:effectLst/>
                <a:uLnTx/>
                <a:uFillTx/>
                <a:latin typeface="Arial Nova Cond Light"/>
                <a:ea typeface="+mn-ea"/>
                <a:cs typeface="+mn-cs"/>
              </a:rPr>
              <a:t>tmv</a:t>
            </a:r>
            <a:r>
              <a:rPr kumimoji="0" lang="da-DK" sz="900" b="0" i="1" u="none" strike="noStrike" kern="1200" cap="none" spc="0" normalizeH="0" baseline="0" noProof="0" dirty="0">
                <a:ln>
                  <a:noFill/>
                </a:ln>
                <a:solidFill>
                  <a:srgbClr val="03001E"/>
                </a:solidFill>
                <a:effectLst/>
                <a:uLnTx/>
                <a:uFillTx/>
                <a:latin typeface="Arial Nova Cond Light"/>
                <a:ea typeface="+mn-ea"/>
                <a:cs typeface="+mn-cs"/>
              </a:rPr>
              <a:t> udført?</a:t>
            </a:r>
          </a:p>
        </p:txBody>
      </p:sp>
    </p:spTree>
    <p:extLst>
      <p:ext uri="{BB962C8B-B14F-4D97-AF65-F5344CB8AC3E}">
        <p14:creationId xmlns:p14="http://schemas.microsoft.com/office/powerpoint/2010/main" val="31900883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5ACDB448-D21B-42E6-A68C-CE626C1402E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F3B7A"/>
              </a:solidFill>
              <a:effectLst/>
              <a:uLnTx/>
              <a:uFillTx/>
              <a:latin typeface="Arial Nova Cond Light"/>
              <a:ea typeface="+mn-ea"/>
              <a:cs typeface="+mn-cs"/>
            </a:endParaRPr>
          </a:p>
        </p:txBody>
      </p:sp>
      <p:sp>
        <p:nvSpPr>
          <p:cNvPr id="3" name="Pladsholder til sidefod 2">
            <a:extLst>
              <a:ext uri="{FF2B5EF4-FFF2-40B4-BE49-F238E27FC236}">
                <a16:creationId xmlns:a16="http://schemas.microsoft.com/office/drawing/2014/main" id="{C6ECB903-FC57-4AA1-A359-107425A8F70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F3B7A"/>
              </a:solidFill>
              <a:effectLst/>
              <a:uLnTx/>
              <a:uFillTx/>
              <a:latin typeface="Arial Nova Cond Light"/>
              <a:ea typeface="+mn-ea"/>
              <a:cs typeface="+mn-cs"/>
            </a:endParaRPr>
          </a:p>
        </p:txBody>
      </p:sp>
      <p:grpSp>
        <p:nvGrpSpPr>
          <p:cNvPr id="6" name="Gruppe 5">
            <a:extLst>
              <a:ext uri="{FF2B5EF4-FFF2-40B4-BE49-F238E27FC236}">
                <a16:creationId xmlns:a16="http://schemas.microsoft.com/office/drawing/2014/main" id="{157FEBCC-6DB2-489B-B5B1-66C0B42EDDCE}"/>
              </a:ext>
            </a:extLst>
          </p:cNvPr>
          <p:cNvGrpSpPr/>
          <p:nvPr/>
        </p:nvGrpSpPr>
        <p:grpSpPr>
          <a:xfrm>
            <a:off x="927206" y="148148"/>
            <a:ext cx="11147348" cy="6089808"/>
            <a:chOff x="2013857" y="184868"/>
            <a:chExt cx="10058400" cy="5741451"/>
          </a:xfrm>
        </p:grpSpPr>
        <p:pic>
          <p:nvPicPr>
            <p:cNvPr id="7" name="Billede 6">
              <a:extLst>
                <a:ext uri="{FF2B5EF4-FFF2-40B4-BE49-F238E27FC236}">
                  <a16:creationId xmlns:a16="http://schemas.microsoft.com/office/drawing/2014/main" id="{DD35A432-74F0-4BE9-B2AB-D2FC6A7356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3857" y="184868"/>
              <a:ext cx="10058400" cy="5741451"/>
            </a:xfrm>
            <a:prstGeom prst="rect">
              <a:avLst/>
            </a:prstGeom>
            <a:ln>
              <a:solidFill>
                <a:schemeClr val="tx2"/>
              </a:solidFill>
            </a:ln>
          </p:spPr>
        </p:pic>
        <p:sp>
          <p:nvSpPr>
            <p:cNvPr id="8" name="Rektangel 7">
              <a:extLst>
                <a:ext uri="{FF2B5EF4-FFF2-40B4-BE49-F238E27FC236}">
                  <a16:creationId xmlns:a16="http://schemas.microsoft.com/office/drawing/2014/main" id="{D716A194-D355-4A45-9FE9-5C15DB8696C0}"/>
                </a:ext>
              </a:extLst>
            </p:cNvPr>
            <p:cNvSpPr/>
            <p:nvPr/>
          </p:nvSpPr>
          <p:spPr>
            <a:xfrm>
              <a:off x="5878286" y="1985760"/>
              <a:ext cx="2583543" cy="231046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003B7A"/>
                </a:solidFill>
                <a:effectLst/>
                <a:uLnTx/>
                <a:uFillTx/>
                <a:latin typeface="Arial Nova Cond Light"/>
                <a:ea typeface="+mn-ea"/>
                <a:cs typeface="+mn-cs"/>
              </a:endParaRPr>
            </a:p>
          </p:txBody>
        </p:sp>
      </p:grpSp>
      <p:sp>
        <p:nvSpPr>
          <p:cNvPr id="9" name="Rektangel 8">
            <a:extLst>
              <a:ext uri="{FF2B5EF4-FFF2-40B4-BE49-F238E27FC236}">
                <a16:creationId xmlns:a16="http://schemas.microsoft.com/office/drawing/2014/main" id="{BFA66139-2A32-4207-B495-C02C8D8FC433}"/>
              </a:ext>
            </a:extLst>
          </p:cNvPr>
          <p:cNvSpPr/>
          <p:nvPr/>
        </p:nvSpPr>
        <p:spPr>
          <a:xfrm>
            <a:off x="4690905" y="563210"/>
            <a:ext cx="1136967" cy="5259684"/>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1" b="0" i="0" u="none" strike="noStrike" kern="1200" cap="none" spc="0" normalizeH="0" baseline="0" noProof="0" dirty="0">
                <a:ln>
                  <a:noFill/>
                </a:ln>
                <a:solidFill>
                  <a:srgbClr val="046937"/>
                </a:solidFill>
                <a:effectLst/>
                <a:uLnTx/>
                <a:uFillTx/>
                <a:latin typeface="Arial Nova Cond Light"/>
                <a:ea typeface="+mn-ea"/>
                <a:cs typeface="+mn-cs"/>
              </a:rPr>
              <a:t>          </a:t>
            </a:r>
          </a:p>
          <a:p>
            <a:pPr marL="0" marR="0" lvl="0" indent="0" algn="l" defTabSz="914400" rtl="0" eaLnBrk="1" fontAlgn="auto" latinLnBrk="0" hangingPunct="1">
              <a:lnSpc>
                <a:spcPct val="104000"/>
              </a:lnSpc>
              <a:spcBef>
                <a:spcPts val="0"/>
              </a:spcBef>
              <a:spcAft>
                <a:spcPts val="0"/>
              </a:spcAft>
              <a:buClrTx/>
              <a:buSzTx/>
              <a:buFontTx/>
              <a:buNone/>
              <a:tabLst/>
              <a:defRPr/>
            </a:pPr>
            <a:endParaRPr kumimoji="0" lang="da-DK" sz="1001" b="0" i="0" u="none" strike="noStrike" kern="1200" cap="none" spc="0" normalizeH="0" baseline="0" noProof="0" dirty="0">
              <a:ln>
                <a:noFill/>
              </a:ln>
              <a:solidFill>
                <a:srgbClr val="38906C"/>
              </a:solidFill>
              <a:effectLst/>
              <a:uLnTx/>
              <a:uFillTx/>
              <a:latin typeface="Arial Nova Cond Light"/>
              <a:ea typeface="+mn-ea"/>
              <a:cs typeface="+mn-cs"/>
            </a:endParaRPr>
          </a:p>
        </p:txBody>
      </p:sp>
      <p:grpSp>
        <p:nvGrpSpPr>
          <p:cNvPr id="10" name="Gruppe 9">
            <a:extLst>
              <a:ext uri="{FF2B5EF4-FFF2-40B4-BE49-F238E27FC236}">
                <a16:creationId xmlns:a16="http://schemas.microsoft.com/office/drawing/2014/main" id="{7A115E08-8118-4C27-BC23-43162DAB6E74}"/>
              </a:ext>
            </a:extLst>
          </p:cNvPr>
          <p:cNvGrpSpPr/>
          <p:nvPr/>
        </p:nvGrpSpPr>
        <p:grpSpPr>
          <a:xfrm>
            <a:off x="4672277" y="417971"/>
            <a:ext cx="7016960" cy="5404923"/>
            <a:chOff x="3413760" y="522802"/>
            <a:chExt cx="6736080" cy="4981981"/>
          </a:xfrm>
        </p:grpSpPr>
        <p:pic>
          <p:nvPicPr>
            <p:cNvPr id="11" name="Billede 10">
              <a:extLst>
                <a:ext uri="{FF2B5EF4-FFF2-40B4-BE49-F238E27FC236}">
                  <a16:creationId xmlns:a16="http://schemas.microsoft.com/office/drawing/2014/main" id="{7C07D173-031D-47BF-81A0-929651C4A0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29000" y="522803"/>
              <a:ext cx="6712770" cy="138171"/>
            </a:xfrm>
            <a:prstGeom prst="rect">
              <a:avLst/>
            </a:prstGeom>
          </p:spPr>
        </p:pic>
        <p:sp>
          <p:nvSpPr>
            <p:cNvPr id="12" name="Rektangel 11">
              <a:extLst>
                <a:ext uri="{FF2B5EF4-FFF2-40B4-BE49-F238E27FC236}">
                  <a16:creationId xmlns:a16="http://schemas.microsoft.com/office/drawing/2014/main" id="{5B7843E9-B579-47AB-A4EC-D1242A0FE0BF}"/>
                </a:ext>
              </a:extLst>
            </p:cNvPr>
            <p:cNvSpPr/>
            <p:nvPr/>
          </p:nvSpPr>
          <p:spPr>
            <a:xfrm>
              <a:off x="3413760" y="522802"/>
              <a:ext cx="6736080" cy="4981981"/>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003B7A"/>
                </a:solidFill>
                <a:effectLst/>
                <a:uLnTx/>
                <a:uFillTx/>
                <a:latin typeface="Arial Nova Cond Light"/>
                <a:ea typeface="+mn-ea"/>
                <a:cs typeface="+mn-cs"/>
              </a:endParaRPr>
            </a:p>
          </p:txBody>
        </p:sp>
      </p:grpSp>
      <p:sp>
        <p:nvSpPr>
          <p:cNvPr id="13" name="Afrundet rektangel 1">
            <a:extLst>
              <a:ext uri="{FF2B5EF4-FFF2-40B4-BE49-F238E27FC236}">
                <a16:creationId xmlns:a16="http://schemas.microsoft.com/office/drawing/2014/main" id="{632499A3-C4B8-40AA-B413-1B0526B99987}"/>
              </a:ext>
            </a:extLst>
          </p:cNvPr>
          <p:cNvSpPr/>
          <p:nvPr/>
        </p:nvSpPr>
        <p:spPr>
          <a:xfrm>
            <a:off x="4827748" y="778966"/>
            <a:ext cx="1000124" cy="619125"/>
          </a:xfrm>
          <a:prstGeom prst="round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46937"/>
                </a:solidFill>
                <a:effectLst/>
                <a:uLnTx/>
                <a:uFillTx/>
                <a:latin typeface="Arial Nova Cond Light"/>
                <a:ea typeface="+mn-ea"/>
                <a:cs typeface="+mn-cs"/>
              </a:rPr>
              <a:t>Modtagelse</a:t>
            </a:r>
          </a:p>
        </p:txBody>
      </p:sp>
      <p:sp>
        <p:nvSpPr>
          <p:cNvPr id="14" name="Afrundet rektangel 29">
            <a:extLst>
              <a:ext uri="{FF2B5EF4-FFF2-40B4-BE49-F238E27FC236}">
                <a16:creationId xmlns:a16="http://schemas.microsoft.com/office/drawing/2014/main" id="{2CDFA822-408B-4E6A-A4FE-1BE8F4DB9937}"/>
              </a:ext>
            </a:extLst>
          </p:cNvPr>
          <p:cNvSpPr/>
          <p:nvPr/>
        </p:nvSpPr>
        <p:spPr>
          <a:xfrm>
            <a:off x="4942046" y="1426463"/>
            <a:ext cx="1000124" cy="619125"/>
          </a:xfrm>
          <a:prstGeom prst="round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100" b="1" i="0" u="none" strike="noStrike" kern="1200" cap="none" spc="0" normalizeH="0" baseline="0" noProof="0" dirty="0">
                <a:ln>
                  <a:noFill/>
                </a:ln>
                <a:solidFill>
                  <a:prstClr val="white"/>
                </a:solidFill>
                <a:effectLst/>
                <a:uLnTx/>
                <a:uFillTx/>
                <a:latin typeface="Arial Nova Cond Light"/>
                <a:ea typeface="+mn-ea"/>
                <a:cs typeface="+mn-cs"/>
              </a:rPr>
              <a:t>Test, måling og værktøjer</a:t>
            </a:r>
          </a:p>
        </p:txBody>
      </p:sp>
      <p:sp>
        <p:nvSpPr>
          <p:cNvPr id="15" name="Afrundet rektangel 30">
            <a:extLst>
              <a:ext uri="{FF2B5EF4-FFF2-40B4-BE49-F238E27FC236}">
                <a16:creationId xmlns:a16="http://schemas.microsoft.com/office/drawing/2014/main" id="{E41E759E-DBBB-4C14-B1DC-8E5FA6ED8B27}"/>
              </a:ext>
            </a:extLst>
          </p:cNvPr>
          <p:cNvSpPr/>
          <p:nvPr/>
        </p:nvSpPr>
        <p:spPr>
          <a:xfrm>
            <a:off x="4827744" y="2072131"/>
            <a:ext cx="1000124" cy="619125"/>
          </a:xfrm>
          <a:prstGeom prst="round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46937"/>
                </a:solidFill>
                <a:effectLst/>
                <a:uLnTx/>
                <a:uFillTx/>
                <a:latin typeface="Arial Nova Cond Light"/>
                <a:ea typeface="+mn-ea"/>
                <a:cs typeface="+mn-cs"/>
              </a:rPr>
              <a:t>Afklaring</a:t>
            </a:r>
          </a:p>
        </p:txBody>
      </p:sp>
      <p:sp>
        <p:nvSpPr>
          <p:cNvPr id="16" name="Afrundet rektangel 31">
            <a:extLst>
              <a:ext uri="{FF2B5EF4-FFF2-40B4-BE49-F238E27FC236}">
                <a16:creationId xmlns:a16="http://schemas.microsoft.com/office/drawing/2014/main" id="{61868828-BBA1-4DF9-98E3-A4123BA3C72A}"/>
              </a:ext>
            </a:extLst>
          </p:cNvPr>
          <p:cNvSpPr/>
          <p:nvPr/>
        </p:nvSpPr>
        <p:spPr>
          <a:xfrm>
            <a:off x="4827746" y="2724314"/>
            <a:ext cx="1000124" cy="619125"/>
          </a:xfrm>
          <a:prstGeom prst="round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46937"/>
                </a:solidFill>
                <a:effectLst/>
                <a:uLnTx/>
                <a:uFillTx/>
                <a:latin typeface="Arial Nova Cond Light"/>
                <a:ea typeface="+mn-ea"/>
                <a:cs typeface="+mn-cs"/>
              </a:rPr>
              <a:t>Indsats</a:t>
            </a:r>
          </a:p>
        </p:txBody>
      </p:sp>
      <p:sp>
        <p:nvSpPr>
          <p:cNvPr id="17" name="Afrundet rektangel 32">
            <a:extLst>
              <a:ext uri="{FF2B5EF4-FFF2-40B4-BE49-F238E27FC236}">
                <a16:creationId xmlns:a16="http://schemas.microsoft.com/office/drawing/2014/main" id="{0F8B1A7C-6387-4AB6-9ED9-EC4662F9F47D}"/>
              </a:ext>
            </a:extLst>
          </p:cNvPr>
          <p:cNvSpPr/>
          <p:nvPr/>
        </p:nvSpPr>
        <p:spPr>
          <a:xfrm>
            <a:off x="4827746" y="3368950"/>
            <a:ext cx="1000124" cy="619125"/>
          </a:xfrm>
          <a:prstGeom prst="round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100" b="0" i="0" u="none" strike="noStrike" kern="1200" cap="none" spc="0" normalizeH="0" baseline="0" noProof="0">
                <a:ln>
                  <a:noFill/>
                </a:ln>
                <a:solidFill>
                  <a:srgbClr val="046937"/>
                </a:solidFill>
                <a:effectLst/>
                <a:uLnTx/>
                <a:uFillTx/>
                <a:latin typeface="Arial Nova Cond Light"/>
                <a:ea typeface="+mn-ea"/>
                <a:cs typeface="+mn-cs"/>
              </a:rPr>
              <a:t>Afslutning</a:t>
            </a:r>
            <a:endParaRPr kumimoji="0" lang="da-DK" sz="1100" b="0" i="0" u="none" strike="noStrike" kern="1200" cap="none" spc="0" normalizeH="0" baseline="0" noProof="0" dirty="0">
              <a:ln>
                <a:noFill/>
              </a:ln>
              <a:solidFill>
                <a:srgbClr val="046937"/>
              </a:solidFill>
              <a:effectLst/>
              <a:uLnTx/>
              <a:uFillTx/>
              <a:latin typeface="Arial Nova Cond Light"/>
              <a:ea typeface="+mn-ea"/>
              <a:cs typeface="+mn-cs"/>
            </a:endParaRPr>
          </a:p>
        </p:txBody>
      </p:sp>
      <p:sp>
        <p:nvSpPr>
          <p:cNvPr id="18" name="Afrundet rektangel 33">
            <a:extLst>
              <a:ext uri="{FF2B5EF4-FFF2-40B4-BE49-F238E27FC236}">
                <a16:creationId xmlns:a16="http://schemas.microsoft.com/office/drawing/2014/main" id="{7BFE8752-49E6-4632-BB23-C6C0660AD9B2}"/>
              </a:ext>
            </a:extLst>
          </p:cNvPr>
          <p:cNvSpPr/>
          <p:nvPr/>
        </p:nvSpPr>
        <p:spPr>
          <a:xfrm>
            <a:off x="4827746" y="4018326"/>
            <a:ext cx="1000124" cy="619125"/>
          </a:xfrm>
          <a:prstGeom prst="round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100" b="0" i="0" u="none" strike="noStrike" kern="1200" cap="none" spc="0" normalizeH="0" baseline="0" noProof="0">
                <a:ln>
                  <a:noFill/>
                </a:ln>
                <a:solidFill>
                  <a:srgbClr val="046937"/>
                </a:solidFill>
                <a:effectLst/>
                <a:uLnTx/>
                <a:uFillTx/>
                <a:latin typeface="Arial Nova Cond Light"/>
                <a:ea typeface="+mn-ea"/>
                <a:cs typeface="+mn-cs"/>
              </a:rPr>
              <a:t>Stamdata</a:t>
            </a:r>
            <a:endParaRPr kumimoji="0" lang="da-DK" sz="1100" b="0" i="0" u="none" strike="noStrike" kern="1200" cap="none" spc="0" normalizeH="0" baseline="0" noProof="0" dirty="0">
              <a:ln>
                <a:noFill/>
              </a:ln>
              <a:solidFill>
                <a:srgbClr val="046937"/>
              </a:solidFill>
              <a:effectLst/>
              <a:uLnTx/>
              <a:uFillTx/>
              <a:latin typeface="Arial Nova Cond Light"/>
              <a:ea typeface="+mn-ea"/>
              <a:cs typeface="+mn-cs"/>
            </a:endParaRPr>
          </a:p>
        </p:txBody>
      </p:sp>
      <p:sp>
        <p:nvSpPr>
          <p:cNvPr id="19" name="Afrundet rektangel 34">
            <a:extLst>
              <a:ext uri="{FF2B5EF4-FFF2-40B4-BE49-F238E27FC236}">
                <a16:creationId xmlns:a16="http://schemas.microsoft.com/office/drawing/2014/main" id="{0250995B-67D8-434E-B2ED-FC5FCFDE72D8}"/>
              </a:ext>
            </a:extLst>
          </p:cNvPr>
          <p:cNvSpPr/>
          <p:nvPr/>
        </p:nvSpPr>
        <p:spPr>
          <a:xfrm>
            <a:off x="4827744" y="4665822"/>
            <a:ext cx="1000124" cy="619125"/>
          </a:xfrm>
          <a:prstGeom prst="round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3B7A"/>
                </a:solidFill>
                <a:effectLst/>
                <a:uLnTx/>
                <a:uFillTx/>
                <a:latin typeface="Arial Nova Cond Light"/>
                <a:ea typeface="+mn-ea"/>
                <a:cs typeface="+mn-cs"/>
              </a:rPr>
              <a:t>…</a:t>
            </a:r>
          </a:p>
        </p:txBody>
      </p:sp>
      <p:sp>
        <p:nvSpPr>
          <p:cNvPr id="20" name="Rektangel 19">
            <a:extLst>
              <a:ext uri="{FF2B5EF4-FFF2-40B4-BE49-F238E27FC236}">
                <a16:creationId xmlns:a16="http://schemas.microsoft.com/office/drawing/2014/main" id="{E5623299-7ADE-4F2A-82B1-A2A5306D4904}"/>
              </a:ext>
            </a:extLst>
          </p:cNvPr>
          <p:cNvSpPr/>
          <p:nvPr/>
        </p:nvSpPr>
        <p:spPr>
          <a:xfrm>
            <a:off x="5945663" y="658737"/>
            <a:ext cx="5562011" cy="5081049"/>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a:ln>
                <a:noFill/>
              </a:ln>
              <a:solidFill>
                <a:srgbClr val="003B7A"/>
              </a:solidFill>
              <a:effectLst/>
              <a:uLnTx/>
              <a:uFillTx/>
              <a:latin typeface="Arial Nova Cond Light"/>
              <a:ea typeface="+mn-ea"/>
              <a:cs typeface="+mn-cs"/>
            </a:endParaRPr>
          </a:p>
        </p:txBody>
      </p:sp>
      <p:sp>
        <p:nvSpPr>
          <p:cNvPr id="61" name="Tekstfelt 60">
            <a:extLst>
              <a:ext uri="{FF2B5EF4-FFF2-40B4-BE49-F238E27FC236}">
                <a16:creationId xmlns:a16="http://schemas.microsoft.com/office/drawing/2014/main" id="{A6D9F697-6788-4D25-A44A-72B2FE45CE3E}"/>
              </a:ext>
            </a:extLst>
          </p:cNvPr>
          <p:cNvSpPr txBox="1"/>
          <p:nvPr/>
        </p:nvSpPr>
        <p:spPr>
          <a:xfrm>
            <a:off x="6091878" y="825444"/>
            <a:ext cx="1837041" cy="238783"/>
          </a:xfrm>
          <a:prstGeom prst="rect">
            <a:avLst/>
          </a:prstGeom>
          <a:noFill/>
        </p:spPr>
        <p:txBody>
          <a:bodyPr wrap="non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B6CBD2"/>
                </a:solidFill>
                <a:effectLst/>
                <a:uLnTx/>
                <a:uFillTx/>
                <a:latin typeface="Arial Nova Cond Light"/>
                <a:ea typeface="+mn-ea"/>
                <a:cs typeface="+mn-cs"/>
              </a:rPr>
              <a:t>Rejse-sætte-sig-test</a:t>
            </a:r>
          </a:p>
        </p:txBody>
      </p:sp>
      <p:sp>
        <p:nvSpPr>
          <p:cNvPr id="62" name="Rektangel: afrundede hjørner 61">
            <a:extLst>
              <a:ext uri="{FF2B5EF4-FFF2-40B4-BE49-F238E27FC236}">
                <a16:creationId xmlns:a16="http://schemas.microsoft.com/office/drawing/2014/main" id="{4254675E-5AE9-4E72-B023-01F273FCBE20}"/>
              </a:ext>
            </a:extLst>
          </p:cNvPr>
          <p:cNvSpPr/>
          <p:nvPr/>
        </p:nvSpPr>
        <p:spPr>
          <a:xfrm>
            <a:off x="1096422" y="266501"/>
            <a:ext cx="2403836" cy="1595451"/>
          </a:xfrm>
          <a:prstGeom prst="roundRect">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FFFFFF"/>
                </a:solidFill>
                <a:effectLst/>
                <a:uLnTx/>
                <a:uFillTx/>
                <a:latin typeface="Arial Nova Cond Light"/>
                <a:ea typeface="+mn-ea"/>
                <a:cs typeface="+mn-cs"/>
              </a:rPr>
              <a:t>Eksempel </a:t>
            </a:r>
          </a:p>
        </p:txBody>
      </p:sp>
      <p:sp>
        <p:nvSpPr>
          <p:cNvPr id="63" name="Rektangel 62">
            <a:extLst>
              <a:ext uri="{FF2B5EF4-FFF2-40B4-BE49-F238E27FC236}">
                <a16:creationId xmlns:a16="http://schemas.microsoft.com/office/drawing/2014/main" id="{68751414-9C38-441D-84D2-962A1FE4D0A6}"/>
              </a:ext>
            </a:extLst>
          </p:cNvPr>
          <p:cNvSpPr/>
          <p:nvPr/>
        </p:nvSpPr>
        <p:spPr>
          <a:xfrm>
            <a:off x="6091877" y="1224346"/>
            <a:ext cx="5344199" cy="637604"/>
          </a:xfrm>
          <a:prstGeom prst="rect">
            <a:avLst/>
          </a:prstGeom>
          <a:solidFill>
            <a:schemeClr val="bg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3001E"/>
                </a:solidFill>
                <a:effectLst/>
                <a:uLnTx/>
                <a:uFillTx/>
                <a:latin typeface="Arial Nova Cond Light"/>
                <a:ea typeface="+mn-ea"/>
                <a:cs typeface="+mn-cs"/>
              </a:rPr>
              <a:t>Kort beskrivelse (formål)</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51" b="0" i="0" u="none" strike="noStrike" kern="1200" cap="none" spc="0" normalizeH="0" baseline="0" noProof="0" dirty="0">
                <a:ln>
                  <a:noFill/>
                </a:ln>
                <a:solidFill>
                  <a:srgbClr val="03001E"/>
                </a:solidFill>
                <a:effectLst/>
                <a:uLnTx/>
                <a:uFillTx/>
                <a:latin typeface="Arial Nova Cond Light"/>
                <a:ea typeface="+mn-ea"/>
                <a:cs typeface="+mn-cs"/>
              </a:rPr>
              <a:t>Test til at vurdere styrken i underkroppen gennem antal oprejsninger fra siddende til stående position på 30 sekunder.</a:t>
            </a:r>
          </a:p>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Arial Nova Cond Light"/>
              <a:ea typeface="+mn-ea"/>
              <a:cs typeface="+mn-cs"/>
            </a:endParaRPr>
          </a:p>
        </p:txBody>
      </p:sp>
      <p:sp>
        <p:nvSpPr>
          <p:cNvPr id="64" name="Rektangel 63">
            <a:extLst>
              <a:ext uri="{FF2B5EF4-FFF2-40B4-BE49-F238E27FC236}">
                <a16:creationId xmlns:a16="http://schemas.microsoft.com/office/drawing/2014/main" id="{8EED4AD9-0E3C-4EA1-9712-3F01BA15B702}"/>
              </a:ext>
            </a:extLst>
          </p:cNvPr>
          <p:cNvSpPr/>
          <p:nvPr/>
        </p:nvSpPr>
        <p:spPr>
          <a:xfrm>
            <a:off x="6093928" y="1923457"/>
            <a:ext cx="5344201" cy="902642"/>
          </a:xfrm>
          <a:prstGeom prst="rect">
            <a:avLst/>
          </a:prstGeom>
          <a:solidFill>
            <a:schemeClr val="bg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3001E"/>
                </a:solidFill>
                <a:effectLst/>
                <a:uLnTx/>
                <a:uFillTx/>
                <a:latin typeface="Arial Nova Cond Light"/>
                <a:ea typeface="+mn-ea"/>
                <a:cs typeface="+mn-cs"/>
              </a:rPr>
              <a:t>Procedurer </a:t>
            </a:r>
          </a:p>
          <a:p>
            <a:pPr marL="171455" marR="0" lvl="0" indent="-171455" algn="l" defTabSz="914400" rtl="0" eaLnBrk="1" fontAlgn="auto" latinLnBrk="0" hangingPunct="1">
              <a:lnSpc>
                <a:spcPct val="104000"/>
              </a:lnSpc>
              <a:spcBef>
                <a:spcPts val="0"/>
              </a:spcBef>
              <a:spcAft>
                <a:spcPts val="0"/>
              </a:spcAft>
              <a:buClrTx/>
              <a:buSzTx/>
              <a:buFont typeface="Arial" panose="020B0604020202020204" pitchFamily="34" charset="0"/>
              <a:buChar char="•"/>
              <a:tabLst/>
              <a:defRPr/>
            </a:pPr>
            <a:r>
              <a:rPr kumimoji="0" lang="da-DK" sz="800" b="0" i="0" u="none" strike="noStrike" kern="1200" cap="none" spc="0" normalizeH="0" baseline="0" noProof="0" dirty="0">
                <a:ln>
                  <a:noFill/>
                </a:ln>
                <a:solidFill>
                  <a:srgbClr val="03001E"/>
                </a:solidFill>
                <a:effectLst/>
                <a:uLnTx/>
                <a:uFillTx/>
                <a:latin typeface="Arial Nova Cond Light"/>
                <a:ea typeface="+mn-ea"/>
                <a:cs typeface="+mn-cs"/>
              </a:rPr>
              <a:t>Anvend en højrygget stol eller klapstol med 44-47 cm i sædehøjde.</a:t>
            </a:r>
          </a:p>
          <a:p>
            <a:pPr marL="171455" marR="0" lvl="0" indent="-171455" algn="l" defTabSz="914400" rtl="0" eaLnBrk="1" fontAlgn="auto" latinLnBrk="0" hangingPunct="1">
              <a:lnSpc>
                <a:spcPct val="104000"/>
              </a:lnSpc>
              <a:spcBef>
                <a:spcPts val="0"/>
              </a:spcBef>
              <a:spcAft>
                <a:spcPts val="0"/>
              </a:spcAft>
              <a:buClrTx/>
              <a:buSzTx/>
              <a:buFont typeface="Arial" panose="020B0604020202020204" pitchFamily="34" charset="0"/>
              <a:buChar char="•"/>
              <a:tabLst/>
              <a:defRPr/>
            </a:pPr>
            <a:r>
              <a:rPr kumimoji="0" lang="da-DK" sz="800" b="0" i="0" u="none" strike="noStrike" kern="1200" cap="none" spc="0" normalizeH="0" baseline="0" noProof="0" dirty="0">
                <a:ln>
                  <a:noFill/>
                </a:ln>
                <a:solidFill>
                  <a:srgbClr val="03001E"/>
                </a:solidFill>
                <a:effectLst/>
                <a:uLnTx/>
                <a:uFillTx/>
                <a:latin typeface="Arial Nova Cond Light"/>
                <a:ea typeface="+mn-ea"/>
                <a:cs typeface="+mn-cs"/>
              </a:rPr>
              <a:t>Deltageren skal sidde midt på stolen med strakt ryg, fødderne fladt på gulvet og holde armene krydsede ved håndleddene mod brystet.</a:t>
            </a:r>
          </a:p>
          <a:p>
            <a:pPr marL="171455" marR="0" lvl="0" indent="-171455" algn="l" defTabSz="914400" rtl="0" eaLnBrk="1" fontAlgn="auto" latinLnBrk="0" hangingPunct="1">
              <a:lnSpc>
                <a:spcPct val="104000"/>
              </a:lnSpc>
              <a:spcBef>
                <a:spcPts val="0"/>
              </a:spcBef>
              <a:spcAft>
                <a:spcPts val="0"/>
              </a:spcAft>
              <a:buClrTx/>
              <a:buSzTx/>
              <a:buFont typeface="Arial" panose="020B0604020202020204" pitchFamily="34" charset="0"/>
              <a:buChar char="•"/>
              <a:tabLst/>
              <a:defRPr/>
            </a:pPr>
            <a:r>
              <a:rPr kumimoji="0" lang="da-DK" sz="800" b="0" i="0" u="none" strike="noStrike" kern="1200" cap="none" spc="0" normalizeH="0" baseline="0" noProof="0" dirty="0">
                <a:ln>
                  <a:noFill/>
                </a:ln>
                <a:solidFill>
                  <a:srgbClr val="03001E"/>
                </a:solidFill>
                <a:effectLst/>
                <a:uLnTx/>
                <a:uFillTx/>
                <a:latin typeface="Arial Nova Cond Light"/>
                <a:ea typeface="+mn-ea"/>
                <a:cs typeface="+mn-cs"/>
              </a:rPr>
              <a:t>Deltageren har 30 sekunder til at gennemføre flest mulige oprejsninger. Har deltageren rejst sig mere end halvvejs op ved tidens udløb, tæller det som en fuld oprejsning.</a:t>
            </a:r>
          </a:p>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Arial Nova Cond Light"/>
              <a:ea typeface="+mn-ea"/>
              <a:cs typeface="+mn-cs"/>
            </a:endParaRPr>
          </a:p>
        </p:txBody>
      </p:sp>
      <p:sp>
        <p:nvSpPr>
          <p:cNvPr id="65" name="Rektangel 64">
            <a:extLst>
              <a:ext uri="{FF2B5EF4-FFF2-40B4-BE49-F238E27FC236}">
                <a16:creationId xmlns:a16="http://schemas.microsoft.com/office/drawing/2014/main" id="{2CEB6D3F-B06F-417F-9A0C-8D08E0F97984}"/>
              </a:ext>
            </a:extLst>
          </p:cNvPr>
          <p:cNvSpPr/>
          <p:nvPr/>
        </p:nvSpPr>
        <p:spPr>
          <a:xfrm>
            <a:off x="6091878" y="2875262"/>
            <a:ext cx="5344197" cy="461404"/>
          </a:xfrm>
          <a:prstGeom prst="rect">
            <a:avLst/>
          </a:prstGeom>
          <a:solidFill>
            <a:schemeClr val="bg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3001E"/>
                </a:solidFill>
                <a:effectLst/>
                <a:uLnTx/>
                <a:uFillTx/>
                <a:latin typeface="Arial Nova Cond Light"/>
                <a:ea typeface="+mn-ea"/>
                <a:cs typeface="+mn-cs"/>
              </a:rPr>
              <a:t>Resultat</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51" b="0" i="0" u="none" strike="noStrike" kern="1200" cap="none" spc="0" normalizeH="0" baseline="0" noProof="0" dirty="0">
                <a:ln>
                  <a:noFill/>
                </a:ln>
                <a:solidFill>
                  <a:srgbClr val="03001E"/>
                </a:solidFill>
                <a:effectLst/>
                <a:uLnTx/>
                <a:uFillTx/>
                <a:latin typeface="Arial Nova Cond Light"/>
                <a:ea typeface="+mn-ea"/>
                <a:cs typeface="+mn-cs"/>
              </a:rPr>
              <a:t>Antal oprejsninger på 30 sek.: </a:t>
            </a:r>
          </a:p>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Arial Nova Cond Light"/>
              <a:ea typeface="+mn-ea"/>
              <a:cs typeface="+mn-cs"/>
            </a:endParaRPr>
          </a:p>
        </p:txBody>
      </p:sp>
      <p:sp>
        <p:nvSpPr>
          <p:cNvPr id="66" name="Rektangel 65">
            <a:extLst>
              <a:ext uri="{FF2B5EF4-FFF2-40B4-BE49-F238E27FC236}">
                <a16:creationId xmlns:a16="http://schemas.microsoft.com/office/drawing/2014/main" id="{5CD25695-8652-4737-B5C5-CC6BC86E2ADC}"/>
              </a:ext>
            </a:extLst>
          </p:cNvPr>
          <p:cNvSpPr/>
          <p:nvPr/>
        </p:nvSpPr>
        <p:spPr>
          <a:xfrm>
            <a:off x="6091878" y="3393183"/>
            <a:ext cx="5344197" cy="1072779"/>
          </a:xfrm>
          <a:prstGeom prst="rect">
            <a:avLst/>
          </a:prstGeom>
          <a:solidFill>
            <a:schemeClr val="bg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3001E"/>
                </a:solidFill>
                <a:effectLst/>
                <a:uLnTx/>
                <a:uFillTx/>
                <a:latin typeface="Arial Nova Cond Light"/>
                <a:ea typeface="+mn-ea"/>
                <a:cs typeface="+mn-cs"/>
              </a:rPr>
              <a:t>Angivelse af procedure </a:t>
            </a:r>
            <a:r>
              <a:rPr kumimoji="0" lang="da-DK" sz="1200" b="1" i="0" u="none" strike="noStrike" kern="1200" cap="none" spc="0" normalizeH="0" baseline="0" noProof="0" dirty="0">
                <a:ln>
                  <a:noFill/>
                </a:ln>
                <a:solidFill>
                  <a:srgbClr val="FF0000"/>
                </a:solidFill>
                <a:effectLst/>
                <a:uLnTx/>
                <a:uFillTx/>
                <a:latin typeface="Arial Nova Cond Light"/>
                <a:ea typeface="+mn-ea"/>
                <a:cs typeface="+mn-cs"/>
              </a:rPr>
              <a:t>(obligatorisk)</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51" b="0" i="0" u="none" strike="noStrike" kern="1200" cap="none" spc="0" normalizeH="0" baseline="0" noProof="0" dirty="0">
                <a:ln>
                  <a:noFill/>
                </a:ln>
                <a:solidFill>
                  <a:srgbClr val="03001E"/>
                </a:solidFill>
                <a:effectLst/>
                <a:uLnTx/>
                <a:uFillTx/>
                <a:latin typeface="Arial Nova Cond Light"/>
                <a:ea typeface="+mn-ea"/>
                <a:cs typeface="+mn-cs"/>
              </a:rPr>
              <a:t>Er der i forbindelse med gennemførelse af RSS sket afvigelser fra de beskrevne procedurer?</a:t>
            </a:r>
          </a:p>
          <a:p>
            <a:pPr marL="171455" marR="0" lvl="0" indent="-171455" algn="l" defTabSz="914400" rtl="0" eaLnBrk="1" fontAlgn="auto" latinLnBrk="0" hangingPunct="1">
              <a:lnSpc>
                <a:spcPct val="104000"/>
              </a:lnSpc>
              <a:spcBef>
                <a:spcPts val="0"/>
              </a:spcBef>
              <a:spcAft>
                <a:spcPts val="0"/>
              </a:spcAft>
              <a:buClrTx/>
              <a:buSzTx/>
              <a:buFont typeface="Wingdings" panose="05000000000000000000" pitchFamily="2" charset="2"/>
              <a:buChar char="q"/>
              <a:tabLst/>
              <a:defRPr/>
            </a:pPr>
            <a:r>
              <a:rPr kumimoji="0" lang="da-DK" sz="1051" b="0" i="0" u="none" strike="noStrike" kern="1200" cap="none" spc="0" normalizeH="0" baseline="0" noProof="0" dirty="0">
                <a:ln>
                  <a:noFill/>
                </a:ln>
                <a:solidFill>
                  <a:srgbClr val="03001E"/>
                </a:solidFill>
                <a:effectLst/>
                <a:uLnTx/>
                <a:uFillTx/>
                <a:latin typeface="Arial Nova Cond Light"/>
                <a:ea typeface="+mn-ea"/>
                <a:cs typeface="+mn-cs"/>
              </a:rPr>
              <a:t>Nej</a:t>
            </a:r>
          </a:p>
          <a:p>
            <a:pPr marL="171455" marR="0" lvl="0" indent="-171455" algn="l" defTabSz="914400" rtl="0" eaLnBrk="1" fontAlgn="auto" latinLnBrk="0" hangingPunct="1">
              <a:lnSpc>
                <a:spcPct val="104000"/>
              </a:lnSpc>
              <a:spcBef>
                <a:spcPts val="0"/>
              </a:spcBef>
              <a:spcAft>
                <a:spcPts val="0"/>
              </a:spcAft>
              <a:buClrTx/>
              <a:buSzTx/>
              <a:buFont typeface="Wingdings" panose="05000000000000000000" pitchFamily="2" charset="2"/>
              <a:buChar char="q"/>
              <a:tabLst/>
              <a:defRPr/>
            </a:pPr>
            <a:r>
              <a:rPr kumimoji="0" lang="da-DK" sz="1051" b="0" i="0" u="none" strike="noStrike" kern="1200" cap="none" spc="0" normalizeH="0" baseline="0" noProof="0" dirty="0">
                <a:ln>
                  <a:noFill/>
                </a:ln>
                <a:solidFill>
                  <a:srgbClr val="03001E"/>
                </a:solidFill>
                <a:effectLst/>
                <a:uLnTx/>
                <a:uFillTx/>
                <a:latin typeface="Arial Nova Cond Light"/>
                <a:ea typeface="+mn-ea"/>
                <a:cs typeface="+mn-cs"/>
              </a:rPr>
              <a:t>ja, delvis besvarelse/udførelse</a:t>
            </a:r>
          </a:p>
          <a:p>
            <a:pPr marL="171455" marR="0" lvl="0" indent="-171455" algn="l" defTabSz="914400" rtl="0" eaLnBrk="1" fontAlgn="auto" latinLnBrk="0" hangingPunct="1">
              <a:lnSpc>
                <a:spcPct val="104000"/>
              </a:lnSpc>
              <a:spcBef>
                <a:spcPts val="0"/>
              </a:spcBef>
              <a:spcAft>
                <a:spcPts val="0"/>
              </a:spcAft>
              <a:buClrTx/>
              <a:buSzTx/>
              <a:buFont typeface="Wingdings" panose="05000000000000000000" pitchFamily="2" charset="2"/>
              <a:buChar char="ü"/>
              <a:tabLst/>
              <a:defRPr/>
            </a:pPr>
            <a:r>
              <a:rPr kumimoji="0" lang="da-DK" sz="1051" b="0" i="0" u="none" strike="noStrike" kern="1200" cap="none" spc="0" normalizeH="0" baseline="0" noProof="0" dirty="0">
                <a:ln>
                  <a:noFill/>
                </a:ln>
                <a:solidFill>
                  <a:srgbClr val="03001E"/>
                </a:solidFill>
                <a:effectLst/>
                <a:uLnTx/>
                <a:uFillTx/>
                <a:latin typeface="Arial Nova Cond Light"/>
                <a:ea typeface="+mn-ea"/>
                <a:cs typeface="+mn-cs"/>
              </a:rPr>
              <a:t>ja, afvigelse i test-</a:t>
            </a:r>
            <a:r>
              <a:rPr kumimoji="0" lang="da-DK" sz="1051" b="0" i="0" u="none" strike="noStrike" kern="1200" cap="none" spc="0" normalizeH="0" baseline="0" noProof="0" dirty="0" err="1">
                <a:ln>
                  <a:noFill/>
                </a:ln>
                <a:solidFill>
                  <a:srgbClr val="03001E"/>
                </a:solidFill>
                <a:effectLst/>
                <a:uLnTx/>
                <a:uFillTx/>
                <a:latin typeface="Arial Nova Cond Light"/>
                <a:ea typeface="+mn-ea"/>
                <a:cs typeface="+mn-cs"/>
              </a:rPr>
              <a:t>setup</a:t>
            </a:r>
            <a:r>
              <a:rPr kumimoji="0" lang="da-DK" sz="1051" b="0" i="0" u="none" strike="noStrike" kern="1200" cap="none" spc="0" normalizeH="0" baseline="0" noProof="0" dirty="0">
                <a:ln>
                  <a:noFill/>
                </a:ln>
                <a:solidFill>
                  <a:srgbClr val="03001E"/>
                </a:solidFill>
                <a:effectLst/>
                <a:uLnTx/>
                <a:uFillTx/>
                <a:latin typeface="Arial Nova Cond Light"/>
                <a:ea typeface="+mn-ea"/>
                <a:cs typeface="+mn-cs"/>
              </a:rPr>
              <a:t>/omgivelser</a:t>
            </a:r>
          </a:p>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Arial Nova Cond Light"/>
              <a:ea typeface="+mn-ea"/>
              <a:cs typeface="+mn-cs"/>
            </a:endParaRPr>
          </a:p>
        </p:txBody>
      </p:sp>
      <p:sp>
        <p:nvSpPr>
          <p:cNvPr id="67" name="Rektangel 66">
            <a:extLst>
              <a:ext uri="{FF2B5EF4-FFF2-40B4-BE49-F238E27FC236}">
                <a16:creationId xmlns:a16="http://schemas.microsoft.com/office/drawing/2014/main" id="{9CF790E8-E487-46CA-9637-1D2C9088AFE1}"/>
              </a:ext>
            </a:extLst>
          </p:cNvPr>
          <p:cNvSpPr/>
          <p:nvPr/>
        </p:nvSpPr>
        <p:spPr>
          <a:xfrm>
            <a:off x="6091877" y="4508032"/>
            <a:ext cx="5344196" cy="519191"/>
          </a:xfrm>
          <a:prstGeom prst="rect">
            <a:avLst/>
          </a:prstGeom>
          <a:solidFill>
            <a:schemeClr val="bg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3001E"/>
                </a:solidFill>
                <a:effectLst/>
                <a:uLnTx/>
                <a:uFillTx/>
                <a:latin typeface="Arial Nova Cond Light"/>
                <a:ea typeface="+mn-ea"/>
                <a:cs typeface="+mn-cs"/>
              </a:rPr>
              <a:t>Kilde </a:t>
            </a:r>
            <a:r>
              <a:rPr kumimoji="0" lang="da-DK" sz="1200" b="1" i="0" u="none" strike="noStrike" kern="1200" cap="none" spc="0" normalizeH="0" baseline="0" noProof="0" dirty="0">
                <a:ln>
                  <a:noFill/>
                </a:ln>
                <a:solidFill>
                  <a:srgbClr val="FF0000"/>
                </a:solidFill>
                <a:effectLst/>
                <a:uLnTx/>
                <a:uFillTx/>
                <a:latin typeface="Arial Nova Cond Light"/>
                <a:ea typeface="+mn-ea"/>
                <a:cs typeface="+mn-cs"/>
              </a:rPr>
              <a:t>(obligatorisk)</a:t>
            </a:r>
          </a:p>
        </p:txBody>
      </p:sp>
      <p:sp>
        <p:nvSpPr>
          <p:cNvPr id="68" name="Rektangel 67">
            <a:extLst>
              <a:ext uri="{FF2B5EF4-FFF2-40B4-BE49-F238E27FC236}">
                <a16:creationId xmlns:a16="http://schemas.microsoft.com/office/drawing/2014/main" id="{DF0AECB0-C4AA-489B-874A-2D5F23F0C03F}"/>
              </a:ext>
            </a:extLst>
          </p:cNvPr>
          <p:cNvSpPr/>
          <p:nvPr/>
        </p:nvSpPr>
        <p:spPr>
          <a:xfrm>
            <a:off x="6091875" y="5083755"/>
            <a:ext cx="5344196" cy="613964"/>
          </a:xfrm>
          <a:prstGeom prst="rect">
            <a:avLst/>
          </a:prstGeom>
          <a:solidFill>
            <a:schemeClr val="bg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3001E"/>
                </a:solidFill>
                <a:effectLst/>
                <a:uLnTx/>
                <a:uFillTx/>
                <a:latin typeface="Arial Nova Cond Light"/>
                <a:ea typeface="+mn-ea"/>
                <a:cs typeface="+mn-cs"/>
              </a:rPr>
              <a:t>Kommentar </a:t>
            </a:r>
            <a:r>
              <a:rPr kumimoji="0" lang="da-DK" sz="1200" b="1" i="0" u="none" strike="noStrike" kern="1200" cap="none" spc="0" normalizeH="0" baseline="0" noProof="0" dirty="0">
                <a:ln>
                  <a:noFill/>
                </a:ln>
                <a:solidFill>
                  <a:srgbClr val="00B050"/>
                </a:solidFill>
                <a:effectLst/>
                <a:uLnTx/>
                <a:uFillTx/>
                <a:latin typeface="Arial Nova Cond Light"/>
                <a:ea typeface="+mn-ea"/>
                <a:cs typeface="+mn-cs"/>
              </a:rPr>
              <a:t>(Valgfri)</a:t>
            </a:r>
          </a:p>
        </p:txBody>
      </p:sp>
      <p:sp>
        <p:nvSpPr>
          <p:cNvPr id="4" name="Rektangel 3">
            <a:extLst>
              <a:ext uri="{FF2B5EF4-FFF2-40B4-BE49-F238E27FC236}">
                <a16:creationId xmlns:a16="http://schemas.microsoft.com/office/drawing/2014/main" id="{DC5A957A-F951-40A5-8D55-EE294DC157D3}"/>
              </a:ext>
            </a:extLst>
          </p:cNvPr>
          <p:cNvSpPr/>
          <p:nvPr/>
        </p:nvSpPr>
        <p:spPr>
          <a:xfrm>
            <a:off x="8012786" y="3039547"/>
            <a:ext cx="475847" cy="205394"/>
          </a:xfrm>
          <a:prstGeom prst="rect">
            <a:avLst/>
          </a:prstGeom>
          <a:solidFill>
            <a:schemeClr val="accent2">
              <a:lumMod val="20000"/>
              <a:lumOff val="80000"/>
            </a:schemeClr>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900" b="0" i="1" u="none" strike="noStrike" kern="1200" cap="none" spc="0" normalizeH="0" baseline="0" noProof="0" dirty="0">
                <a:ln>
                  <a:noFill/>
                </a:ln>
                <a:solidFill>
                  <a:srgbClr val="B6CBD2"/>
                </a:solidFill>
                <a:effectLst/>
                <a:uLnTx/>
                <a:uFillTx/>
                <a:latin typeface="Arial Nova Cond Light"/>
                <a:ea typeface="+mn-ea"/>
                <a:cs typeface="+mn-cs"/>
              </a:rPr>
              <a:t>Fx 4</a:t>
            </a:r>
          </a:p>
        </p:txBody>
      </p:sp>
      <p:sp>
        <p:nvSpPr>
          <p:cNvPr id="29" name="Rektangel 28">
            <a:extLst>
              <a:ext uri="{FF2B5EF4-FFF2-40B4-BE49-F238E27FC236}">
                <a16:creationId xmlns:a16="http://schemas.microsoft.com/office/drawing/2014/main" id="{BA1867E8-85C6-48DE-92F8-137C647C155F}"/>
              </a:ext>
            </a:extLst>
          </p:cNvPr>
          <p:cNvSpPr/>
          <p:nvPr/>
        </p:nvSpPr>
        <p:spPr>
          <a:xfrm>
            <a:off x="6172448" y="4723458"/>
            <a:ext cx="2316185" cy="187908"/>
          </a:xfrm>
          <a:prstGeom prst="rect">
            <a:avLst/>
          </a:prstGeom>
          <a:solidFill>
            <a:schemeClr val="bg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200" b="0" i="1" u="none" strike="noStrike" kern="1200" cap="none" spc="0" normalizeH="0" baseline="0" noProof="0" dirty="0">
              <a:ln>
                <a:noFill/>
              </a:ln>
              <a:solidFill>
                <a:srgbClr val="03001E"/>
              </a:solidFill>
              <a:effectLst/>
              <a:uLnTx/>
              <a:uFillTx/>
              <a:latin typeface="Arial Nova Cond Light"/>
              <a:ea typeface="+mn-ea"/>
              <a:cs typeface="+mn-cs"/>
            </a:endParaRPr>
          </a:p>
        </p:txBody>
      </p:sp>
      <p:sp>
        <p:nvSpPr>
          <p:cNvPr id="21" name="Rektangel 20">
            <a:extLst>
              <a:ext uri="{FF2B5EF4-FFF2-40B4-BE49-F238E27FC236}">
                <a16:creationId xmlns:a16="http://schemas.microsoft.com/office/drawing/2014/main" id="{C7384BBA-8421-42C1-BED6-BFEADB6DD0DB}"/>
              </a:ext>
            </a:extLst>
          </p:cNvPr>
          <p:cNvSpPr/>
          <p:nvPr/>
        </p:nvSpPr>
        <p:spPr>
          <a:xfrm>
            <a:off x="8217648" y="4663657"/>
            <a:ext cx="336952"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46937"/>
                </a:solidFill>
                <a:effectLst/>
                <a:uLnTx/>
                <a:uFillTx/>
                <a:latin typeface="Arial Nova Cond Light"/>
                <a:ea typeface="+mn-ea"/>
                <a:cs typeface="+mn-cs"/>
              </a:rPr>
              <a:t>▼</a:t>
            </a:r>
            <a:endParaRPr kumimoji="0" lang="da-DK" sz="1801" b="0" i="0" u="none" strike="noStrike" kern="1200" cap="none" spc="0" normalizeH="0" baseline="0" noProof="0" dirty="0">
              <a:ln>
                <a:noFill/>
              </a:ln>
              <a:solidFill>
                <a:srgbClr val="03001E"/>
              </a:solidFill>
              <a:effectLst/>
              <a:uLnTx/>
              <a:uFillTx/>
              <a:latin typeface="Arial Nova Cond Light"/>
              <a:ea typeface="+mn-ea"/>
              <a:cs typeface="+mn-cs"/>
            </a:endParaRPr>
          </a:p>
        </p:txBody>
      </p:sp>
      <p:sp>
        <p:nvSpPr>
          <p:cNvPr id="22" name="Rektangel 21">
            <a:extLst>
              <a:ext uri="{FF2B5EF4-FFF2-40B4-BE49-F238E27FC236}">
                <a16:creationId xmlns:a16="http://schemas.microsoft.com/office/drawing/2014/main" id="{EB56BC73-A704-4B13-8A6E-420D3279C093}"/>
              </a:ext>
            </a:extLst>
          </p:cNvPr>
          <p:cNvSpPr/>
          <p:nvPr/>
        </p:nvSpPr>
        <p:spPr>
          <a:xfrm>
            <a:off x="6147892" y="4686607"/>
            <a:ext cx="1582484"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3001E"/>
                </a:solidFill>
                <a:effectLst/>
                <a:uLnTx/>
                <a:uFillTx/>
                <a:latin typeface="Arial Nova Cond Light"/>
                <a:ea typeface="+mn-ea"/>
                <a:cs typeface="+mn-cs"/>
              </a:rPr>
              <a:t>Sundhedsprofessionel</a:t>
            </a:r>
          </a:p>
        </p:txBody>
      </p:sp>
      <p:sp>
        <p:nvSpPr>
          <p:cNvPr id="33" name="Rektangel 32">
            <a:extLst>
              <a:ext uri="{FF2B5EF4-FFF2-40B4-BE49-F238E27FC236}">
                <a16:creationId xmlns:a16="http://schemas.microsoft.com/office/drawing/2014/main" id="{C94109F9-A96F-428F-AE0E-AD45E51F4C9C}"/>
              </a:ext>
            </a:extLst>
          </p:cNvPr>
          <p:cNvSpPr/>
          <p:nvPr/>
        </p:nvSpPr>
        <p:spPr>
          <a:xfrm>
            <a:off x="6172447" y="5319928"/>
            <a:ext cx="4536404" cy="349038"/>
          </a:xfrm>
          <a:prstGeom prst="rect">
            <a:avLst/>
          </a:prstGeom>
          <a:solidFill>
            <a:schemeClr val="accent2">
              <a:lumMod val="20000"/>
              <a:lumOff val="80000"/>
            </a:schemeClr>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001" b="0" i="1" u="none" strike="noStrike" kern="1200" cap="none" spc="0" normalizeH="0" baseline="0" noProof="0" dirty="0">
                <a:ln>
                  <a:noFill/>
                </a:ln>
                <a:solidFill>
                  <a:srgbClr val="B6CBD2"/>
                </a:solidFill>
                <a:effectLst/>
                <a:uLnTx/>
                <a:uFillTx/>
                <a:latin typeface="Arial Nova Cond Light"/>
                <a:ea typeface="+mn-ea"/>
                <a:cs typeface="+mn-cs"/>
              </a:rPr>
              <a:t>Borger har gennemførelse af test støttet sig til armlæn…</a:t>
            </a:r>
          </a:p>
        </p:txBody>
      </p:sp>
    </p:spTree>
    <p:extLst>
      <p:ext uri="{BB962C8B-B14F-4D97-AF65-F5344CB8AC3E}">
        <p14:creationId xmlns:p14="http://schemas.microsoft.com/office/powerpoint/2010/main" val="27696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E95C5C55-E4CE-0930-A1EF-C548A66ABAB2}"/>
              </a:ext>
            </a:extLst>
          </p:cNvPr>
          <p:cNvPicPr>
            <a:picLocks noChangeAspect="1"/>
          </p:cNvPicPr>
          <p:nvPr/>
        </p:nvPicPr>
        <p:blipFill>
          <a:blip r:embed="rId3"/>
          <a:stretch>
            <a:fillRect/>
          </a:stretch>
        </p:blipFill>
        <p:spPr>
          <a:xfrm>
            <a:off x="0" y="0"/>
            <a:ext cx="12192000" cy="6858000"/>
          </a:xfrm>
          <a:prstGeom prst="rect">
            <a:avLst/>
          </a:prstGeom>
          <a:noFill/>
        </p:spPr>
      </p:pic>
      <p:sp>
        <p:nvSpPr>
          <p:cNvPr id="158" name="Text Placeholder 2">
            <a:extLst>
              <a:ext uri="{FF2B5EF4-FFF2-40B4-BE49-F238E27FC236}">
                <a16:creationId xmlns:a16="http://schemas.microsoft.com/office/drawing/2014/main" id="{59196530-203A-0039-1826-D33156D0CDC3}"/>
              </a:ext>
            </a:extLst>
          </p:cNvPr>
          <p:cNvSpPr>
            <a:spLocks noGrp="1"/>
          </p:cNvSpPr>
          <p:nvPr>
            <p:ph type="body" sz="quarter" idx="17"/>
          </p:nvPr>
        </p:nvSpPr>
        <p:spPr>
          <a:xfrm>
            <a:off x="6743699" y="468000"/>
            <a:ext cx="5248275" cy="5256000"/>
          </a:xfrm>
        </p:spPr>
        <p:txBody>
          <a:bodyPr/>
          <a:lstStyle/>
          <a:p>
            <a:pPr algn="ctr"/>
            <a:r>
              <a:rPr lang="en-US" sz="3200" dirty="0"/>
              <a:t>Velkommen</a:t>
            </a:r>
          </a:p>
          <a:p>
            <a:endParaRPr lang="en-US" dirty="0"/>
          </a:p>
          <a:p>
            <a:r>
              <a:rPr lang="en-US" sz="2800" dirty="0"/>
              <a:t>Vi er </a:t>
            </a:r>
            <a:r>
              <a:rPr lang="en-US" sz="2800" b="1" dirty="0">
                <a:highlight>
                  <a:srgbClr val="FFFFFF"/>
                </a:highlight>
              </a:rPr>
              <a:t>82</a:t>
            </a:r>
            <a:r>
              <a:rPr lang="en-US" sz="2800" dirty="0"/>
              <a:t> kommuner samlet her i dag</a:t>
            </a:r>
          </a:p>
          <a:p>
            <a:endParaRPr lang="en-US" sz="2800" dirty="0"/>
          </a:p>
          <a:p>
            <a:endParaRPr lang="da-DK" sz="2800" dirty="0"/>
          </a:p>
          <a:p>
            <a:r>
              <a:rPr lang="da-DK" sz="2800" dirty="0"/>
              <a:t>Praktisk info</a:t>
            </a:r>
          </a:p>
          <a:p>
            <a:endParaRPr lang="da-DK" sz="2800" dirty="0"/>
          </a:p>
          <a:p>
            <a:endParaRPr lang="da-DK" sz="2800" dirty="0"/>
          </a:p>
          <a:p>
            <a:endParaRPr lang="da-DK" sz="2800" dirty="0"/>
          </a:p>
          <a:p>
            <a:r>
              <a:rPr lang="da-DK" sz="2800" dirty="0"/>
              <a:t>Vi glæder os til en god FSIII-dag sammen</a:t>
            </a:r>
          </a:p>
          <a:p>
            <a:endParaRPr lang="en-US" dirty="0"/>
          </a:p>
        </p:txBody>
      </p:sp>
      <p:sp>
        <p:nvSpPr>
          <p:cNvPr id="159" name="Text Placeholder 3">
            <a:extLst>
              <a:ext uri="{FF2B5EF4-FFF2-40B4-BE49-F238E27FC236}">
                <a16:creationId xmlns:a16="http://schemas.microsoft.com/office/drawing/2014/main" id="{FA57F9B5-5635-2210-1EAA-4E6A8E12AD52}"/>
              </a:ext>
            </a:extLst>
          </p:cNvPr>
          <p:cNvSpPr>
            <a:spLocks noGrp="1"/>
          </p:cNvSpPr>
          <p:nvPr>
            <p:ph type="body" sz="quarter" idx="16"/>
          </p:nvPr>
        </p:nvSpPr>
        <p:spPr>
          <a:xfrm>
            <a:off x="10177200" y="6066000"/>
            <a:ext cx="1504800" cy="471600"/>
          </a:xfrm>
        </p:spPr>
        <p:txBody>
          <a:bodyPr/>
          <a:lstStyle/>
          <a:p>
            <a:endParaRPr lang="en-US"/>
          </a:p>
        </p:txBody>
      </p:sp>
    </p:spTree>
    <p:extLst>
      <p:ext uri="{BB962C8B-B14F-4D97-AF65-F5344CB8AC3E}">
        <p14:creationId xmlns:p14="http://schemas.microsoft.com/office/powerpoint/2010/main" val="7679167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85D7C312-8804-46BB-8B30-25392674B52D}"/>
              </a:ext>
            </a:extLst>
          </p:cNvPr>
          <p:cNvPicPr>
            <a:picLocks noChangeAspect="1"/>
          </p:cNvPicPr>
          <p:nvPr/>
        </p:nvPicPr>
        <p:blipFill rotWithShape="1">
          <a:blip r:embed="rId3">
            <a:extLst>
              <a:ext uri="{28A0092B-C50C-407E-A947-70E740481C1C}">
                <a14:useLocalDpi xmlns:a14="http://schemas.microsoft.com/office/drawing/2010/main" val="0"/>
              </a:ext>
            </a:extLst>
          </a:blip>
          <a:srcRect t="82170" r="5904"/>
          <a:stretch/>
        </p:blipFill>
        <p:spPr>
          <a:xfrm>
            <a:off x="1331120" y="3478714"/>
            <a:ext cx="9336881" cy="659088"/>
          </a:xfrm>
          <a:prstGeom prst="rect">
            <a:avLst/>
          </a:prstGeom>
        </p:spPr>
      </p:pic>
      <p:pic>
        <p:nvPicPr>
          <p:cNvPr id="3" name="Grafik 2">
            <a:extLst>
              <a:ext uri="{FF2B5EF4-FFF2-40B4-BE49-F238E27FC236}">
                <a16:creationId xmlns:a16="http://schemas.microsoft.com/office/drawing/2014/main" id="{2A542BF2-0EB8-40F9-BC2A-02EEC270D4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10678" y="2454026"/>
            <a:ext cx="1810487" cy="1731770"/>
          </a:xfrm>
          <a:prstGeom prst="rect">
            <a:avLst/>
          </a:prstGeom>
        </p:spPr>
      </p:pic>
      <p:pic>
        <p:nvPicPr>
          <p:cNvPr id="189" name="Pladsholder til indhold 6">
            <a:extLst>
              <a:ext uri="{FF2B5EF4-FFF2-40B4-BE49-F238E27FC236}">
                <a16:creationId xmlns:a16="http://schemas.microsoft.com/office/drawing/2014/main" id="{711EE886-6A95-42EB-AF5A-4B199F64FB2D}"/>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34936" r="34796" b="68600"/>
          <a:stretch/>
        </p:blipFill>
        <p:spPr>
          <a:xfrm>
            <a:off x="1455997" y="2607988"/>
            <a:ext cx="1582829" cy="1642027"/>
          </a:xfrm>
          <a:prstGeom prst="rect">
            <a:avLst/>
          </a:prstGeom>
        </p:spPr>
      </p:pic>
      <p:pic>
        <p:nvPicPr>
          <p:cNvPr id="4" name="Grafik 3">
            <a:extLst>
              <a:ext uri="{FF2B5EF4-FFF2-40B4-BE49-F238E27FC236}">
                <a16:creationId xmlns:a16="http://schemas.microsoft.com/office/drawing/2014/main" id="{B7B2DA42-6D5B-4CFD-87B3-070CFD875FEE}"/>
              </a:ext>
            </a:extLst>
          </p:cNvPr>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t="35278"/>
          <a:stretch/>
        </p:blipFill>
        <p:spPr>
          <a:xfrm>
            <a:off x="5258920" y="2750880"/>
            <a:ext cx="2070212" cy="1386923"/>
          </a:xfrm>
          <a:prstGeom prst="rect">
            <a:avLst/>
          </a:prstGeom>
        </p:spPr>
      </p:pic>
      <p:sp>
        <p:nvSpPr>
          <p:cNvPr id="17" name="Tekstfelt 16">
            <a:extLst>
              <a:ext uri="{FF2B5EF4-FFF2-40B4-BE49-F238E27FC236}">
                <a16:creationId xmlns:a16="http://schemas.microsoft.com/office/drawing/2014/main" id="{09BBDBB7-B8A4-4846-B113-367C1F05011A}"/>
              </a:ext>
            </a:extLst>
          </p:cNvPr>
          <p:cNvSpPr txBox="1"/>
          <p:nvPr/>
        </p:nvSpPr>
        <p:spPr>
          <a:xfrm>
            <a:off x="5515679" y="2454028"/>
            <a:ext cx="1553195" cy="307969"/>
          </a:xfrm>
          <a:prstGeom prst="rect">
            <a:avLst/>
          </a:prstGeom>
          <a:noFill/>
        </p:spPr>
        <p:txBody>
          <a:bodyPr wrap="squar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2100" b="1" i="0" u="none" strike="noStrike" kern="1200" cap="none" spc="0" normalizeH="0" baseline="0" noProof="0" dirty="0">
                <a:ln>
                  <a:noFill/>
                </a:ln>
                <a:solidFill>
                  <a:srgbClr val="03001E"/>
                </a:solidFill>
                <a:effectLst/>
                <a:uLnTx/>
                <a:uFillTx/>
                <a:latin typeface="Verdana" panose="020B0604030504040204" pitchFamily="34" charset="0"/>
                <a:ea typeface="Verdana" panose="020B0604030504040204" pitchFamily="34" charset="0"/>
                <a:cs typeface="+mn-cs"/>
              </a:rPr>
              <a:t>GATEWAY</a:t>
            </a:r>
          </a:p>
        </p:txBody>
      </p:sp>
      <p:grpSp>
        <p:nvGrpSpPr>
          <p:cNvPr id="22" name="Gruppe 21">
            <a:extLst>
              <a:ext uri="{FF2B5EF4-FFF2-40B4-BE49-F238E27FC236}">
                <a16:creationId xmlns:a16="http://schemas.microsoft.com/office/drawing/2014/main" id="{7F07D6A4-D4B9-4C98-ADE8-60C7CE3B14FB}"/>
              </a:ext>
            </a:extLst>
          </p:cNvPr>
          <p:cNvGrpSpPr/>
          <p:nvPr/>
        </p:nvGrpSpPr>
        <p:grpSpPr>
          <a:xfrm>
            <a:off x="3480005" y="3207428"/>
            <a:ext cx="1291625" cy="930374"/>
            <a:chOff x="2831622" y="2886447"/>
            <a:chExt cx="1722166" cy="1240498"/>
          </a:xfrm>
        </p:grpSpPr>
        <p:pic>
          <p:nvPicPr>
            <p:cNvPr id="23" name="Billede 22">
              <a:extLst>
                <a:ext uri="{FF2B5EF4-FFF2-40B4-BE49-F238E27FC236}">
                  <a16:creationId xmlns:a16="http://schemas.microsoft.com/office/drawing/2014/main" id="{D81A4473-44FE-4EA1-B94C-203C0930293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31622" y="2886447"/>
              <a:ext cx="1722166" cy="1240498"/>
            </a:xfrm>
            <a:prstGeom prst="rect">
              <a:avLst/>
            </a:prstGeom>
          </p:spPr>
        </p:pic>
        <p:pic>
          <p:nvPicPr>
            <p:cNvPr id="24" name="Billede 23">
              <a:extLst>
                <a:ext uri="{FF2B5EF4-FFF2-40B4-BE49-F238E27FC236}">
                  <a16:creationId xmlns:a16="http://schemas.microsoft.com/office/drawing/2014/main" id="{21B362AC-8263-45B1-AF04-D5EEFF0B45F8}"/>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3165" b="90823" l="262" r="97775">
                          <a14:foregroundMark x1="51309" y1="3797" x2="35471" y2="10443"/>
                          <a14:foregroundMark x1="35471" y1="10443" x2="35209" y2="34810"/>
                          <a14:foregroundMark x1="43979" y1="51582" x2="47775" y2="55063"/>
                          <a14:foregroundMark x1="52225" y1="75949" x2="51963" y2="82911"/>
                          <a14:foregroundMark x1="69372" y1="31962" x2="69372" y2="31962"/>
                          <a14:foregroundMark x1="82984" y1="24684" x2="82984" y2="24684"/>
                          <a14:foregroundMark x1="82853" y1="12975" x2="83508" y2="24051"/>
                          <a14:foregroundMark x1="96204" y1="12975" x2="97775" y2="24051"/>
                          <a14:foregroundMark x1="68717" y1="12025" x2="68717" y2="25316"/>
                          <a14:foregroundMark x1="81545" y1="8861" x2="80236" y2="31962"/>
                          <a14:foregroundMark x1="65576" y1="10759" x2="66099" y2="23418"/>
                          <a14:foregroundMark x1="49215" y1="87025" x2="35079" y2="90823"/>
                          <a14:foregroundMark x1="5628" y1="81329" x2="4974" y2="25633"/>
                          <a14:foregroundMark x1="6806" y1="12658" x2="22382" y2="7595"/>
                          <a14:foregroundMark x1="262" y1="10759" x2="785" y2="65190"/>
                        </a14:backgroundRemoval>
                      </a14:imgEffect>
                    </a14:imgLayer>
                  </a14:imgProps>
                </a:ext>
                <a:ext uri="{28A0092B-C50C-407E-A947-70E740481C1C}">
                  <a14:useLocalDpi xmlns:a14="http://schemas.microsoft.com/office/drawing/2010/main" val="0"/>
                </a:ext>
              </a:extLst>
            </a:blip>
            <a:stretch>
              <a:fillRect/>
            </a:stretch>
          </p:blipFill>
          <p:spPr>
            <a:xfrm>
              <a:off x="4065026" y="3364445"/>
              <a:ext cx="464807" cy="192250"/>
            </a:xfrm>
            <a:prstGeom prst="rect">
              <a:avLst/>
            </a:prstGeom>
          </p:spPr>
        </p:pic>
      </p:grpSp>
      <p:grpSp>
        <p:nvGrpSpPr>
          <p:cNvPr id="25" name="Gruppe 24">
            <a:extLst>
              <a:ext uri="{FF2B5EF4-FFF2-40B4-BE49-F238E27FC236}">
                <a16:creationId xmlns:a16="http://schemas.microsoft.com/office/drawing/2014/main" id="{4C1600F0-8AC5-49C0-B585-808152B59F98}"/>
              </a:ext>
            </a:extLst>
          </p:cNvPr>
          <p:cNvGrpSpPr/>
          <p:nvPr/>
        </p:nvGrpSpPr>
        <p:grpSpPr>
          <a:xfrm>
            <a:off x="7595333" y="3207428"/>
            <a:ext cx="1291625" cy="930374"/>
            <a:chOff x="2831622" y="2886447"/>
            <a:chExt cx="1722166" cy="1240498"/>
          </a:xfrm>
        </p:grpSpPr>
        <p:pic>
          <p:nvPicPr>
            <p:cNvPr id="26" name="Billede 25">
              <a:extLst>
                <a:ext uri="{FF2B5EF4-FFF2-40B4-BE49-F238E27FC236}">
                  <a16:creationId xmlns:a16="http://schemas.microsoft.com/office/drawing/2014/main" id="{E0AA5876-E264-4A59-AD15-27D1B87FF3D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31622" y="2886447"/>
              <a:ext cx="1722166" cy="1240498"/>
            </a:xfrm>
            <a:prstGeom prst="rect">
              <a:avLst/>
            </a:prstGeom>
          </p:spPr>
        </p:pic>
        <p:pic>
          <p:nvPicPr>
            <p:cNvPr id="27" name="Billede 26">
              <a:extLst>
                <a:ext uri="{FF2B5EF4-FFF2-40B4-BE49-F238E27FC236}">
                  <a16:creationId xmlns:a16="http://schemas.microsoft.com/office/drawing/2014/main" id="{0AD2565A-62A4-44C5-B973-4BDE0F5ADCE7}"/>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3165" b="90823" l="262" r="97775">
                          <a14:foregroundMark x1="51309" y1="3797" x2="35471" y2="10443"/>
                          <a14:foregroundMark x1="35471" y1="10443" x2="35209" y2="34810"/>
                          <a14:foregroundMark x1="43979" y1="51582" x2="47775" y2="55063"/>
                          <a14:foregroundMark x1="52225" y1="75949" x2="51963" y2="82911"/>
                          <a14:foregroundMark x1="69372" y1="31962" x2="69372" y2="31962"/>
                          <a14:foregroundMark x1="82984" y1="24684" x2="82984" y2="24684"/>
                          <a14:foregroundMark x1="82853" y1="12975" x2="83508" y2="24051"/>
                          <a14:foregroundMark x1="96204" y1="12975" x2="97775" y2="24051"/>
                          <a14:foregroundMark x1="68717" y1="12025" x2="68717" y2="25316"/>
                          <a14:foregroundMark x1="81545" y1="8861" x2="80236" y2="31962"/>
                          <a14:foregroundMark x1="65576" y1="10759" x2="66099" y2="23418"/>
                          <a14:foregroundMark x1="49215" y1="87025" x2="35079" y2="90823"/>
                          <a14:foregroundMark x1="5628" y1="81329" x2="4974" y2="25633"/>
                          <a14:foregroundMark x1="6806" y1="12658" x2="22382" y2="7595"/>
                          <a14:foregroundMark x1="262" y1="10759" x2="785" y2="65190"/>
                        </a14:backgroundRemoval>
                      </a14:imgEffect>
                    </a14:imgLayer>
                  </a14:imgProps>
                </a:ext>
                <a:ext uri="{28A0092B-C50C-407E-A947-70E740481C1C}">
                  <a14:useLocalDpi xmlns:a14="http://schemas.microsoft.com/office/drawing/2010/main" val="0"/>
                </a:ext>
              </a:extLst>
            </a:blip>
            <a:stretch>
              <a:fillRect/>
            </a:stretch>
          </p:blipFill>
          <p:spPr>
            <a:xfrm>
              <a:off x="4065026" y="3364445"/>
              <a:ext cx="464807" cy="192250"/>
            </a:xfrm>
            <a:prstGeom prst="rect">
              <a:avLst/>
            </a:prstGeom>
          </p:spPr>
        </p:pic>
      </p:grpSp>
      <p:pic>
        <p:nvPicPr>
          <p:cNvPr id="33" name="Pladsholder til indhold 6">
            <a:extLst>
              <a:ext uri="{FF2B5EF4-FFF2-40B4-BE49-F238E27FC236}">
                <a16:creationId xmlns:a16="http://schemas.microsoft.com/office/drawing/2014/main" id="{25FC74C5-D246-49D4-AF7A-28CC994F750E}"/>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34936" r="34796" b="68600"/>
          <a:stretch/>
        </p:blipFill>
        <p:spPr>
          <a:xfrm>
            <a:off x="1570298" y="2722288"/>
            <a:ext cx="1582829" cy="1642027"/>
          </a:xfrm>
          <a:prstGeom prst="rect">
            <a:avLst/>
          </a:prstGeom>
        </p:spPr>
      </p:pic>
      <p:pic>
        <p:nvPicPr>
          <p:cNvPr id="34" name="Pladsholder til indhold 6">
            <a:extLst>
              <a:ext uri="{FF2B5EF4-FFF2-40B4-BE49-F238E27FC236}">
                <a16:creationId xmlns:a16="http://schemas.microsoft.com/office/drawing/2014/main" id="{6D38A777-81CB-4AFE-A74D-1F5ED8F987E0}"/>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34936" r="34796" b="68600"/>
          <a:stretch/>
        </p:blipFill>
        <p:spPr>
          <a:xfrm>
            <a:off x="1684598" y="2836588"/>
            <a:ext cx="1582829" cy="1642027"/>
          </a:xfrm>
          <a:prstGeom prst="rect">
            <a:avLst/>
          </a:prstGeom>
        </p:spPr>
      </p:pic>
      <p:pic>
        <p:nvPicPr>
          <p:cNvPr id="35" name="Pladsholder til indhold 6">
            <a:extLst>
              <a:ext uri="{FF2B5EF4-FFF2-40B4-BE49-F238E27FC236}">
                <a16:creationId xmlns:a16="http://schemas.microsoft.com/office/drawing/2014/main" id="{6AB716EE-36EA-453C-B670-16557831717A}"/>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34936" r="34796" b="68600"/>
          <a:stretch/>
        </p:blipFill>
        <p:spPr>
          <a:xfrm>
            <a:off x="1798898" y="2950888"/>
            <a:ext cx="1582829" cy="1642027"/>
          </a:xfrm>
          <a:prstGeom prst="rect">
            <a:avLst/>
          </a:prstGeom>
        </p:spPr>
      </p:pic>
      <p:sp>
        <p:nvSpPr>
          <p:cNvPr id="32" name="Tekstfelt 31">
            <a:extLst>
              <a:ext uri="{FF2B5EF4-FFF2-40B4-BE49-F238E27FC236}">
                <a16:creationId xmlns:a16="http://schemas.microsoft.com/office/drawing/2014/main" id="{10DFF3F4-44D9-45DD-B214-F45A59DA02D6}"/>
              </a:ext>
            </a:extLst>
          </p:cNvPr>
          <p:cNvSpPr txBox="1"/>
          <p:nvPr/>
        </p:nvSpPr>
        <p:spPr>
          <a:xfrm>
            <a:off x="2266247" y="3287639"/>
            <a:ext cx="615433" cy="307969"/>
          </a:xfrm>
          <a:prstGeom prst="rect">
            <a:avLst/>
          </a:prstGeom>
          <a:noFill/>
        </p:spPr>
        <p:txBody>
          <a:bodyPr wrap="squar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2100" b="1" i="0" u="none" strike="noStrike" kern="1200" cap="none" spc="0" normalizeH="0" baseline="0" noProof="0" dirty="0">
                <a:ln>
                  <a:noFill/>
                </a:ln>
                <a:solidFill>
                  <a:srgbClr val="03001E"/>
                </a:solidFill>
                <a:effectLst/>
                <a:uLnTx/>
                <a:uFillTx/>
                <a:latin typeface="Verdana" panose="020B0604030504040204" pitchFamily="34" charset="0"/>
                <a:ea typeface="Verdana" panose="020B0604030504040204" pitchFamily="34" charset="0"/>
                <a:cs typeface="+mn-cs"/>
              </a:rPr>
              <a:t>x98</a:t>
            </a:r>
          </a:p>
        </p:txBody>
      </p:sp>
      <p:sp>
        <p:nvSpPr>
          <p:cNvPr id="2" name="Tekstfelt 1">
            <a:extLst>
              <a:ext uri="{FF2B5EF4-FFF2-40B4-BE49-F238E27FC236}">
                <a16:creationId xmlns:a16="http://schemas.microsoft.com/office/drawing/2014/main" id="{65D1B089-5DFD-481F-A28C-C7B788D99030}"/>
              </a:ext>
            </a:extLst>
          </p:cNvPr>
          <p:cNvSpPr txBox="1"/>
          <p:nvPr/>
        </p:nvSpPr>
        <p:spPr>
          <a:xfrm>
            <a:off x="3038826" y="4696178"/>
            <a:ext cx="1984730" cy="923330"/>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03001E"/>
                </a:solidFill>
                <a:effectLst/>
                <a:uLnTx/>
                <a:uFillTx/>
                <a:latin typeface="Arial Nova Cond Light"/>
                <a:ea typeface="+mn-ea"/>
                <a:cs typeface="+mn-cs"/>
              </a:rPr>
              <a:t>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03001E"/>
                </a:solidFill>
                <a:effectLst/>
                <a:uLnTx/>
                <a:uFillTx/>
                <a:latin typeface="Arial Nova Cond Light"/>
                <a:ea typeface="+mn-ea"/>
                <a:cs typeface="+mn-cs"/>
              </a:rPr>
              <a:t>+ FSIII på §119 og 140 [+ FFINST]</a:t>
            </a:r>
          </a:p>
        </p:txBody>
      </p:sp>
    </p:spTree>
    <p:extLst>
      <p:ext uri="{BB962C8B-B14F-4D97-AF65-F5344CB8AC3E}">
        <p14:creationId xmlns:p14="http://schemas.microsoft.com/office/powerpoint/2010/main" val="38990158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9665BA-B6AF-4428-9AC5-4A0E05F6A84C}"/>
              </a:ext>
            </a:extLst>
          </p:cNvPr>
          <p:cNvSpPr>
            <a:spLocks noGrp="1"/>
          </p:cNvSpPr>
          <p:nvPr>
            <p:ph type="title"/>
          </p:nvPr>
        </p:nvSpPr>
        <p:spPr>
          <a:xfrm>
            <a:off x="186973" y="0"/>
            <a:ext cx="11158360" cy="530578"/>
          </a:xfrm>
          <a:ln>
            <a:noFill/>
          </a:ln>
        </p:spPr>
        <p:txBody>
          <a:bodyPr/>
          <a:lstStyle/>
          <a:p>
            <a:r>
              <a:rPr lang="da-DK" dirty="0"/>
              <a:t>Fra  pilot til drift  </a:t>
            </a:r>
          </a:p>
        </p:txBody>
      </p:sp>
      <p:sp>
        <p:nvSpPr>
          <p:cNvPr id="4" name="Pladsholder til slidenummer 3">
            <a:extLst>
              <a:ext uri="{FF2B5EF4-FFF2-40B4-BE49-F238E27FC236}">
                <a16:creationId xmlns:a16="http://schemas.microsoft.com/office/drawing/2014/main" id="{683AFEB0-AD8C-47DF-BDA2-9AE7E7D6DC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ts val="0"/>
              </a:spcAft>
              <a:buClrTx/>
              <a:buSzTx/>
              <a:buFontTx/>
              <a:buNone/>
              <a:tabLst/>
              <a:defRPr/>
            </a:pPr>
            <a:fld id="{45D37B1E-C366-494F-A587-962AD9AABC83}" type="slidenum">
              <a:rPr kumimoji="0" lang="en-GB" sz="1000" b="0" i="0" u="none" strike="noStrike" kern="1200" cap="none" spc="0" normalizeH="0" baseline="0" noProof="0" smtClean="0">
                <a:ln>
                  <a:noFill/>
                </a:ln>
                <a:solidFill>
                  <a:srgbClr val="03001E"/>
                </a:solidFill>
                <a:effectLst/>
                <a:uLnTx/>
                <a:uFillTx/>
                <a:latin typeface="Arial Nova Cond Light"/>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41</a:t>
            </a:fld>
            <a:endParaRPr kumimoji="0" lang="en-GB" sz="1000" b="0" i="0" u="none" strike="noStrike" kern="1200" cap="none" spc="0" normalizeH="0" baseline="0" noProof="0" dirty="0">
              <a:ln>
                <a:noFill/>
              </a:ln>
              <a:solidFill>
                <a:srgbClr val="03001E"/>
              </a:solidFill>
              <a:effectLst/>
              <a:uLnTx/>
              <a:uFillTx/>
              <a:latin typeface="Arial Nova Cond Light"/>
              <a:ea typeface="+mn-ea"/>
              <a:cs typeface="+mn-cs"/>
            </a:endParaRPr>
          </a:p>
        </p:txBody>
      </p:sp>
      <p:sp>
        <p:nvSpPr>
          <p:cNvPr id="5" name="Tekstfelt 4">
            <a:extLst>
              <a:ext uri="{FF2B5EF4-FFF2-40B4-BE49-F238E27FC236}">
                <a16:creationId xmlns:a16="http://schemas.microsoft.com/office/drawing/2014/main" id="{1344B258-B732-4AA3-9FBF-C1F99E2935C7}"/>
              </a:ext>
            </a:extLst>
          </p:cNvPr>
          <p:cNvSpPr txBox="1"/>
          <p:nvPr/>
        </p:nvSpPr>
        <p:spPr>
          <a:xfrm>
            <a:off x="186973" y="671395"/>
            <a:ext cx="11158360" cy="2308324"/>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sng" strike="noStrike" kern="1200" cap="none" spc="0" normalizeH="0" baseline="0" noProof="0" dirty="0">
                <a:ln>
                  <a:noFill/>
                </a:ln>
                <a:solidFill>
                  <a:srgbClr val="03001E"/>
                </a:solidFill>
                <a:effectLst/>
                <a:uLnTx/>
                <a:uFillTx/>
                <a:latin typeface="Arial Nova Cond Light"/>
                <a:ea typeface="+mn-ea"/>
                <a:cs typeface="+mn-cs"/>
              </a:rPr>
              <a:t>Det skal give mening for medarbejderne</a:t>
            </a: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3001E"/>
              </a:solidFill>
              <a:effectLst/>
              <a:uLnTx/>
              <a:uFillTx/>
              <a:latin typeface="Arial Nova Cond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Intuitiv brugergrænseflade og mulighed for genbrug af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3001E"/>
              </a:solidFill>
              <a:effectLst/>
              <a:uLnTx/>
              <a:uFillTx/>
              <a:latin typeface="Arial Nova Cond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Kulturændring ift. nuværende måde at dokumentere på</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3001E"/>
              </a:solidFill>
              <a:effectLst/>
              <a:uLnTx/>
              <a:uFillTx/>
              <a:latin typeface="Arial Nova Cond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Anvendelse af data lokalt</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da-DK" sz="1800" b="0" i="0" u="none" strike="noStrike" kern="1200" cap="none" spc="0" normalizeH="0" baseline="0" noProof="0" dirty="0">
              <a:ln>
                <a:noFill/>
              </a:ln>
              <a:solidFill>
                <a:srgbClr val="03001E"/>
              </a:solidFill>
              <a:effectLst/>
              <a:uLnTx/>
              <a:uFillTx/>
              <a:latin typeface="Arial Nova Cond Light"/>
              <a:ea typeface="+mn-ea"/>
              <a:cs typeface="+mn-cs"/>
            </a:endParaRPr>
          </a:p>
        </p:txBody>
      </p:sp>
      <p:sp>
        <p:nvSpPr>
          <p:cNvPr id="6" name="Tekstfelt 5">
            <a:extLst>
              <a:ext uri="{FF2B5EF4-FFF2-40B4-BE49-F238E27FC236}">
                <a16:creationId xmlns:a16="http://schemas.microsoft.com/office/drawing/2014/main" id="{57D442AF-4393-4F4E-AE78-DE1B3E28F7FD}"/>
              </a:ext>
            </a:extLst>
          </p:cNvPr>
          <p:cNvSpPr txBox="1"/>
          <p:nvPr/>
        </p:nvSpPr>
        <p:spPr>
          <a:xfrm>
            <a:off x="186973" y="3188566"/>
            <a:ext cx="2754489" cy="286232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sng" strike="noStrike" kern="1200" cap="none" spc="0" normalizeH="0" baseline="0" noProof="0" dirty="0">
                <a:ln>
                  <a:noFill/>
                </a:ln>
                <a:solidFill>
                  <a:srgbClr val="03001E"/>
                </a:solidFill>
                <a:effectLst/>
                <a:uLnTx/>
                <a:uFillTx/>
                <a:latin typeface="Arial Nova Cond Light"/>
                <a:ea typeface="+mn-ea"/>
                <a:cs typeface="+mn-cs"/>
              </a:rPr>
              <a:t>Brugergrænseflade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Vi faciliteter og understøtter kommunerne i forhold til udvikling af brugergrænseflader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3001E"/>
              </a:solidFill>
              <a:effectLst/>
              <a:uLnTx/>
              <a:uFillTx/>
              <a:latin typeface="Arial Nova Cond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Vi deler eksempler på arbejdsgangsbeskrivelser ift. de to </a:t>
            </a:r>
            <a:r>
              <a:rPr kumimoji="0" lang="da-DK" sz="1800" b="0" i="0" u="none" strike="noStrike" kern="1200" cap="none" spc="0" normalizeH="0" baseline="0" noProof="0" dirty="0" err="1">
                <a:ln>
                  <a:noFill/>
                </a:ln>
                <a:solidFill>
                  <a:srgbClr val="03001E"/>
                </a:solidFill>
                <a:effectLst/>
                <a:uLnTx/>
                <a:uFillTx/>
                <a:latin typeface="Arial Nova Cond Light"/>
                <a:ea typeface="+mn-ea"/>
                <a:cs typeface="+mn-cs"/>
              </a:rPr>
              <a:t>eoj</a:t>
            </a: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-leverandører.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3001E"/>
              </a:solidFill>
              <a:effectLst/>
              <a:uLnTx/>
              <a:uFillTx/>
              <a:latin typeface="Arial Nova Cond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3001E"/>
              </a:solidFill>
              <a:effectLst/>
              <a:uLnTx/>
              <a:uFillTx/>
              <a:latin typeface="Arial Nova Cond Light"/>
              <a:ea typeface="+mn-ea"/>
              <a:cs typeface="+mn-cs"/>
            </a:endParaRPr>
          </a:p>
        </p:txBody>
      </p:sp>
      <p:sp>
        <p:nvSpPr>
          <p:cNvPr id="7" name="Tekstfelt 6">
            <a:extLst>
              <a:ext uri="{FF2B5EF4-FFF2-40B4-BE49-F238E27FC236}">
                <a16:creationId xmlns:a16="http://schemas.microsoft.com/office/drawing/2014/main" id="{D3910E37-43FC-455E-BC97-A29A86918843}"/>
              </a:ext>
            </a:extLst>
          </p:cNvPr>
          <p:cNvSpPr txBox="1"/>
          <p:nvPr/>
        </p:nvSpPr>
        <p:spPr>
          <a:xfrm>
            <a:off x="3292169" y="3219702"/>
            <a:ext cx="3851228" cy="2585323"/>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sng" strike="noStrike" kern="1200" cap="none" spc="0" normalizeH="0" baseline="0" noProof="0" dirty="0">
                <a:ln>
                  <a:noFill/>
                </a:ln>
                <a:solidFill>
                  <a:srgbClr val="03001E"/>
                </a:solidFill>
                <a:effectLst/>
                <a:uLnTx/>
                <a:uFillTx/>
                <a:latin typeface="Arial Nova Cond Light"/>
                <a:ea typeface="+mn-ea"/>
                <a:cs typeface="+mn-cs"/>
              </a:rPr>
              <a:t>Kulturændring ift. nuværende måde at dokumentere på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Der bliver mange lokale valg – vi deler eksempler på arbejdsgangsbeskrivelser.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3001E"/>
              </a:solidFill>
              <a:effectLst/>
              <a:uLnTx/>
              <a:uFillTx/>
              <a:latin typeface="Arial Nova Cond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Undervisning i nye klassifikationer og mindsettet ift. FSIII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3001E"/>
              </a:solidFill>
              <a:effectLst/>
              <a:uLnTx/>
              <a:uFillTx/>
              <a:latin typeface="Arial Nova Cond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3001E"/>
              </a:solidFill>
              <a:effectLst/>
              <a:uLnTx/>
              <a:uFillTx/>
              <a:latin typeface="Arial Nova Cond Light"/>
              <a:ea typeface="+mn-ea"/>
              <a:cs typeface="+mn-cs"/>
            </a:endParaRPr>
          </a:p>
        </p:txBody>
      </p:sp>
      <p:sp>
        <p:nvSpPr>
          <p:cNvPr id="8" name="Tekstfelt 7">
            <a:extLst>
              <a:ext uri="{FF2B5EF4-FFF2-40B4-BE49-F238E27FC236}">
                <a16:creationId xmlns:a16="http://schemas.microsoft.com/office/drawing/2014/main" id="{9C67CB9D-7FE5-48D9-B3C9-5F1D06980FDB}"/>
              </a:ext>
            </a:extLst>
          </p:cNvPr>
          <p:cNvSpPr txBox="1"/>
          <p:nvPr/>
        </p:nvSpPr>
        <p:spPr>
          <a:xfrm>
            <a:off x="7494105" y="3219702"/>
            <a:ext cx="3851228" cy="203132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sng" strike="noStrike" kern="1200" cap="none" spc="0" normalizeH="0" baseline="0" noProof="0" dirty="0">
                <a:ln>
                  <a:noFill/>
                </a:ln>
                <a:solidFill>
                  <a:srgbClr val="03001E"/>
                </a:solidFill>
                <a:effectLst/>
                <a:uLnTx/>
                <a:uFillTx/>
                <a:latin typeface="Arial Nova Cond Light"/>
                <a:ea typeface="+mn-ea"/>
                <a:cs typeface="+mn-cs"/>
              </a:rPr>
              <a:t>Anvendelse af data lokalt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Vi udvikler og deler eksempler på anvendelse af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3001E"/>
              </a:solidFill>
              <a:effectLst/>
              <a:uLnTx/>
              <a:uFillTx/>
              <a:latin typeface="Arial Nova Cond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Vi sikrer, at </a:t>
            </a:r>
            <a:r>
              <a:rPr kumimoji="0" lang="da-DK" sz="1800" b="0" i="0" u="none" strike="noStrike" kern="1200" cap="none" spc="0" normalizeH="0" baseline="0" noProof="0" dirty="0" err="1">
                <a:ln>
                  <a:noFill/>
                </a:ln>
                <a:solidFill>
                  <a:srgbClr val="03001E"/>
                </a:solidFill>
                <a:effectLst/>
                <a:uLnTx/>
                <a:uFillTx/>
                <a:latin typeface="Arial Nova Cond Light"/>
                <a:ea typeface="+mn-ea"/>
                <a:cs typeface="+mn-cs"/>
              </a:rPr>
              <a:t>KLGateway</a:t>
            </a: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 afleverer data til samarbejdspartnere fx Sundhedsdatastyrelsen på § 140.</a:t>
            </a:r>
          </a:p>
        </p:txBody>
      </p:sp>
    </p:spTree>
    <p:extLst>
      <p:ext uri="{BB962C8B-B14F-4D97-AF65-F5344CB8AC3E}">
        <p14:creationId xmlns:p14="http://schemas.microsoft.com/office/powerpoint/2010/main" val="6761544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DFE4A3-EF17-42AF-9F32-0A233334AFCC}"/>
              </a:ext>
            </a:extLst>
          </p:cNvPr>
          <p:cNvSpPr>
            <a:spLocks noGrp="1"/>
          </p:cNvSpPr>
          <p:nvPr>
            <p:ph type="title"/>
          </p:nvPr>
        </p:nvSpPr>
        <p:spPr>
          <a:xfrm>
            <a:off x="790222" y="226879"/>
            <a:ext cx="10845764" cy="532078"/>
          </a:xfrm>
          <a:ln>
            <a:noFill/>
          </a:ln>
        </p:spPr>
        <p:txBody>
          <a:bodyPr/>
          <a:lstStyle/>
          <a:p>
            <a:r>
              <a:rPr lang="da-DK" dirty="0"/>
              <a:t>Hvad kan I gøre lige nu?</a:t>
            </a:r>
          </a:p>
        </p:txBody>
      </p:sp>
      <p:sp>
        <p:nvSpPr>
          <p:cNvPr id="4" name="Pladsholder til slidenummer 3">
            <a:extLst>
              <a:ext uri="{FF2B5EF4-FFF2-40B4-BE49-F238E27FC236}">
                <a16:creationId xmlns:a16="http://schemas.microsoft.com/office/drawing/2014/main" id="{9BEAB9D2-5466-45C0-9214-490D81AE76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ts val="0"/>
              </a:spcAft>
              <a:buClrTx/>
              <a:buSzTx/>
              <a:buFontTx/>
              <a:buNone/>
              <a:tabLst/>
              <a:defRPr/>
            </a:pPr>
            <a:fld id="{45D37B1E-C366-494F-A587-962AD9AABC83}" type="slidenum">
              <a:rPr kumimoji="0" lang="en-GB" sz="1000" b="0" i="0" u="none" strike="noStrike" kern="1200" cap="none" spc="0" normalizeH="0" baseline="0" noProof="0" smtClean="0">
                <a:ln>
                  <a:noFill/>
                </a:ln>
                <a:solidFill>
                  <a:srgbClr val="03001E"/>
                </a:solidFill>
                <a:effectLst/>
                <a:uLnTx/>
                <a:uFillTx/>
                <a:latin typeface="Arial Nova Cond Light"/>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42</a:t>
            </a:fld>
            <a:endParaRPr kumimoji="0" lang="en-GB" sz="1000" b="0" i="0" u="none" strike="noStrike" kern="1200" cap="none" spc="0" normalizeH="0" baseline="0" noProof="0" dirty="0">
              <a:ln>
                <a:noFill/>
              </a:ln>
              <a:solidFill>
                <a:srgbClr val="03001E"/>
              </a:solidFill>
              <a:effectLst/>
              <a:uLnTx/>
              <a:uFillTx/>
              <a:latin typeface="Arial Nova Cond Light"/>
              <a:ea typeface="+mn-ea"/>
              <a:cs typeface="+mn-cs"/>
            </a:endParaRPr>
          </a:p>
        </p:txBody>
      </p:sp>
      <p:sp>
        <p:nvSpPr>
          <p:cNvPr id="6" name="Tekstfelt 5">
            <a:extLst>
              <a:ext uri="{FF2B5EF4-FFF2-40B4-BE49-F238E27FC236}">
                <a16:creationId xmlns:a16="http://schemas.microsoft.com/office/drawing/2014/main" id="{E5BAEA6B-6340-4259-A0E7-346D8B881A37}"/>
              </a:ext>
            </a:extLst>
          </p:cNvPr>
          <p:cNvSpPr txBox="1"/>
          <p:nvPr/>
        </p:nvSpPr>
        <p:spPr>
          <a:xfrm>
            <a:off x="1241775" y="2203310"/>
            <a:ext cx="2906891" cy="3139321"/>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sng" strike="noStrike" kern="1200" cap="none" spc="0" normalizeH="0" baseline="0" noProof="0" dirty="0">
                <a:ln>
                  <a:noFill/>
                </a:ln>
                <a:solidFill>
                  <a:srgbClr val="03001E"/>
                </a:solidFill>
                <a:effectLst/>
                <a:uLnTx/>
                <a:uFillTx/>
                <a:latin typeface="Arial Nova Cond Light"/>
                <a:ea typeface="+mn-ea"/>
                <a:cs typeface="+mn-cs"/>
              </a:rPr>
              <a:t>Nyhedsbrev:</a:t>
            </a: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 Skriv jer/jeres kollegaer op til KL’s nyhedsbrev ift. 119 og 140 – [KL’s hjemmeside]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3"/>
              </a:rPr>
              <a:t>Nyhedsbrev: Fælles Sprog III på forebyggelsestilbud [§ 119] og genoptræning efter sygehusophold [§ 140] (kl.dk)</a:t>
            </a:r>
            <a:r>
              <a:rPr kumimoji="0" lang="da-DK" sz="1800" b="0" i="0" u="none" strike="noStrike" kern="1200" cap="none" spc="0" normalizeH="0" baseline="0" noProof="0" dirty="0">
                <a:ln>
                  <a:noFill/>
                </a:ln>
                <a:solidFill>
                  <a:srgbClr val="03001E"/>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3001E"/>
              </a:solidFill>
              <a:effectLst/>
              <a:uLnTx/>
              <a:uFillTx/>
              <a:latin typeface="Arial Nova Cond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sng" strike="noStrike" kern="1200" cap="none" spc="0" normalizeH="0" baseline="0" noProof="0" dirty="0">
                <a:ln>
                  <a:noFill/>
                </a:ln>
                <a:solidFill>
                  <a:srgbClr val="03001E"/>
                </a:solidFill>
                <a:effectLst/>
                <a:uLnTx/>
                <a:uFillTx/>
                <a:latin typeface="Arial Nova Cond Light"/>
                <a:ea typeface="+mn-ea"/>
                <a:cs typeface="+mn-cs"/>
              </a:rPr>
              <a:t> </a:t>
            </a:r>
          </a:p>
        </p:txBody>
      </p:sp>
      <p:sp>
        <p:nvSpPr>
          <p:cNvPr id="7" name="Tekstfelt 6">
            <a:extLst>
              <a:ext uri="{FF2B5EF4-FFF2-40B4-BE49-F238E27FC236}">
                <a16:creationId xmlns:a16="http://schemas.microsoft.com/office/drawing/2014/main" id="{7140A509-8B9D-4B4D-8CAF-2BBC9B951A2F}"/>
              </a:ext>
            </a:extLst>
          </p:cNvPr>
          <p:cNvSpPr txBox="1"/>
          <p:nvPr/>
        </p:nvSpPr>
        <p:spPr>
          <a:xfrm>
            <a:off x="4436533" y="3007328"/>
            <a:ext cx="2020711" cy="1754326"/>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sng" strike="noStrike" kern="1200" cap="none" spc="0" normalizeH="0" baseline="0" noProof="0" dirty="0">
                <a:ln>
                  <a:noFill/>
                </a:ln>
                <a:solidFill>
                  <a:srgbClr val="03001E"/>
                </a:solidFill>
                <a:effectLst/>
                <a:uLnTx/>
                <a:uFillTx/>
                <a:latin typeface="Arial Nova Cond Light"/>
                <a:ea typeface="+mn-ea"/>
                <a:cs typeface="+mn-cs"/>
              </a:rPr>
              <a:t>Deltag på webinar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Viden om §§ 119 og 140.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err="1">
                <a:ln>
                  <a:noFill/>
                </a:ln>
                <a:solidFill>
                  <a:srgbClr val="03001E"/>
                </a:solidFill>
                <a:effectLst/>
                <a:uLnTx/>
                <a:uFillTx/>
                <a:latin typeface="Arial Nova Cond Light"/>
                <a:ea typeface="+mn-ea"/>
                <a:cs typeface="+mn-cs"/>
              </a:rPr>
              <a:t>Eoj</a:t>
            </a: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-leverandørerne fortæller om løsninger</a:t>
            </a:r>
          </a:p>
        </p:txBody>
      </p:sp>
      <p:cxnSp>
        <p:nvCxnSpPr>
          <p:cNvPr id="9" name="Lige forbindelse 8">
            <a:extLst>
              <a:ext uri="{FF2B5EF4-FFF2-40B4-BE49-F238E27FC236}">
                <a16:creationId xmlns:a16="http://schemas.microsoft.com/office/drawing/2014/main" id="{8929DD0A-6CA5-4D18-A9AB-06BAC79D9C92}"/>
              </a:ext>
            </a:extLst>
          </p:cNvPr>
          <p:cNvCxnSpPr>
            <a:cxnSpLocks/>
          </p:cNvCxnSpPr>
          <p:nvPr/>
        </p:nvCxnSpPr>
        <p:spPr bwMode="auto">
          <a:xfrm>
            <a:off x="316089" y="5362222"/>
            <a:ext cx="11319897" cy="101600"/>
          </a:xfrm>
          <a:prstGeom prst="line">
            <a:avLst/>
          </a:prstGeom>
          <a:solidFill>
            <a:schemeClr val="tx1"/>
          </a:solidFill>
          <a:ln w="19050" cap="flat" cmpd="sng" algn="ctr">
            <a:solidFill>
              <a:schemeClr val="tx2"/>
            </a:solidFill>
            <a:prstDash val="solid"/>
            <a:round/>
            <a:headEnd type="none" w="med" len="med"/>
            <a:tailEnd type="arrow"/>
          </a:ln>
          <a:effectLst/>
        </p:spPr>
      </p:cxnSp>
      <p:sp>
        <p:nvSpPr>
          <p:cNvPr id="11" name="Tekstfelt 10">
            <a:extLst>
              <a:ext uri="{FF2B5EF4-FFF2-40B4-BE49-F238E27FC236}">
                <a16:creationId xmlns:a16="http://schemas.microsoft.com/office/drawing/2014/main" id="{2C947337-0453-4EF0-BC2C-1E514056CB9A}"/>
              </a:ext>
            </a:extLst>
          </p:cNvPr>
          <p:cNvSpPr txBox="1"/>
          <p:nvPr/>
        </p:nvSpPr>
        <p:spPr>
          <a:xfrm>
            <a:off x="1794933" y="5667022"/>
            <a:ext cx="1140178" cy="646331"/>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I dag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3001E"/>
              </a:solidFill>
              <a:effectLst/>
              <a:uLnTx/>
              <a:uFillTx/>
              <a:latin typeface="Arial Nova Cond Light"/>
              <a:ea typeface="+mn-ea"/>
              <a:cs typeface="+mn-cs"/>
            </a:endParaRPr>
          </a:p>
        </p:txBody>
      </p:sp>
      <p:sp>
        <p:nvSpPr>
          <p:cNvPr id="12" name="Tekstfelt 11">
            <a:extLst>
              <a:ext uri="{FF2B5EF4-FFF2-40B4-BE49-F238E27FC236}">
                <a16:creationId xmlns:a16="http://schemas.microsoft.com/office/drawing/2014/main" id="{F54D0E84-F8FA-4DDC-AF62-B62B95D118A5}"/>
              </a:ext>
            </a:extLst>
          </p:cNvPr>
          <p:cNvSpPr txBox="1"/>
          <p:nvPr/>
        </p:nvSpPr>
        <p:spPr>
          <a:xfrm>
            <a:off x="4413956" y="5667022"/>
            <a:ext cx="1140178" cy="646331"/>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5. Januar 2023</a:t>
            </a:r>
          </a:p>
        </p:txBody>
      </p:sp>
      <p:sp>
        <p:nvSpPr>
          <p:cNvPr id="13" name="Tekstfelt 12">
            <a:extLst>
              <a:ext uri="{FF2B5EF4-FFF2-40B4-BE49-F238E27FC236}">
                <a16:creationId xmlns:a16="http://schemas.microsoft.com/office/drawing/2014/main" id="{96446E85-D949-450C-A8C0-A67401733D01}"/>
              </a:ext>
            </a:extLst>
          </p:cNvPr>
          <p:cNvSpPr txBox="1"/>
          <p:nvPr/>
        </p:nvSpPr>
        <p:spPr>
          <a:xfrm>
            <a:off x="1241775" y="799781"/>
            <a:ext cx="1941689" cy="1200329"/>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KMD-kommuner kan allerede nu tage fat i KMD og få vist løsningen</a:t>
            </a:r>
          </a:p>
        </p:txBody>
      </p:sp>
      <p:sp>
        <p:nvSpPr>
          <p:cNvPr id="16" name="Tekstfelt 15">
            <a:extLst>
              <a:ext uri="{FF2B5EF4-FFF2-40B4-BE49-F238E27FC236}">
                <a16:creationId xmlns:a16="http://schemas.microsoft.com/office/drawing/2014/main" id="{5F7CE5FD-5AED-425B-B048-B3C6FD874091}"/>
              </a:ext>
            </a:extLst>
          </p:cNvPr>
          <p:cNvSpPr txBox="1"/>
          <p:nvPr/>
        </p:nvSpPr>
        <p:spPr>
          <a:xfrm>
            <a:off x="7055557" y="3001084"/>
            <a:ext cx="1840089" cy="1477328"/>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sng" strike="noStrike" kern="1200" cap="none" spc="0" normalizeH="0" baseline="0" noProof="0" dirty="0">
                <a:ln>
                  <a:noFill/>
                </a:ln>
                <a:solidFill>
                  <a:srgbClr val="03001E"/>
                </a:solidFill>
                <a:effectLst/>
                <a:uLnTx/>
                <a:uFillTx/>
                <a:latin typeface="Arial Nova Cond Light"/>
                <a:ea typeface="+mn-ea"/>
                <a:cs typeface="+mn-cs"/>
              </a:rPr>
              <a:t>Fysiske informationsmøder </a:t>
            </a: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i Jylland og på Sjælland med </a:t>
            </a:r>
            <a:r>
              <a:rPr kumimoji="0" lang="da-DK" sz="1800" b="0" i="0" u="none" strike="noStrike" kern="1200" cap="none" spc="0" normalizeH="0" baseline="0" noProof="0" dirty="0" err="1">
                <a:ln>
                  <a:noFill/>
                </a:ln>
                <a:solidFill>
                  <a:srgbClr val="03001E"/>
                </a:solidFill>
                <a:effectLst/>
                <a:uLnTx/>
                <a:uFillTx/>
                <a:latin typeface="Arial Nova Cond Light"/>
                <a:ea typeface="+mn-ea"/>
                <a:cs typeface="+mn-cs"/>
              </a:rPr>
              <a:t>eoj</a:t>
            </a: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-leverandører</a:t>
            </a:r>
          </a:p>
        </p:txBody>
      </p:sp>
      <p:sp>
        <p:nvSpPr>
          <p:cNvPr id="17" name="Tekstfelt 16">
            <a:extLst>
              <a:ext uri="{FF2B5EF4-FFF2-40B4-BE49-F238E27FC236}">
                <a16:creationId xmlns:a16="http://schemas.microsoft.com/office/drawing/2014/main" id="{E83B4496-B697-4317-9861-6D69A7714A3F}"/>
              </a:ext>
            </a:extLst>
          </p:cNvPr>
          <p:cNvSpPr txBox="1"/>
          <p:nvPr/>
        </p:nvSpPr>
        <p:spPr>
          <a:xfrm>
            <a:off x="7055557" y="5667022"/>
            <a:ext cx="1140178" cy="36933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April 2023</a:t>
            </a:r>
          </a:p>
        </p:txBody>
      </p:sp>
      <p:sp>
        <p:nvSpPr>
          <p:cNvPr id="18" name="Tekstfelt 17">
            <a:extLst>
              <a:ext uri="{FF2B5EF4-FFF2-40B4-BE49-F238E27FC236}">
                <a16:creationId xmlns:a16="http://schemas.microsoft.com/office/drawing/2014/main" id="{D353F04F-EC5E-4694-9AC4-559CD4234C7E}"/>
              </a:ext>
            </a:extLst>
          </p:cNvPr>
          <p:cNvSpPr txBox="1"/>
          <p:nvPr/>
        </p:nvSpPr>
        <p:spPr>
          <a:xfrm>
            <a:off x="4984045" y="1343378"/>
            <a:ext cx="6488553" cy="646331"/>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KL udvikler implementeringsunderstøttende materiale /  bliver tilgængeligt på KL’s hjemmeside</a:t>
            </a:r>
          </a:p>
        </p:txBody>
      </p:sp>
      <p:cxnSp>
        <p:nvCxnSpPr>
          <p:cNvPr id="20" name="Lige forbindelse 19">
            <a:extLst>
              <a:ext uri="{FF2B5EF4-FFF2-40B4-BE49-F238E27FC236}">
                <a16:creationId xmlns:a16="http://schemas.microsoft.com/office/drawing/2014/main" id="{58C561B2-4ABE-414B-9DE9-32DE0C4A096B}"/>
              </a:ext>
            </a:extLst>
          </p:cNvPr>
          <p:cNvCxnSpPr>
            <a:cxnSpLocks/>
            <a:endCxn id="11" idx="0"/>
          </p:cNvCxnSpPr>
          <p:nvPr/>
        </p:nvCxnSpPr>
        <p:spPr bwMode="auto">
          <a:xfrm>
            <a:off x="2365022" y="4478412"/>
            <a:ext cx="0" cy="1188610"/>
          </a:xfrm>
          <a:prstGeom prst="line">
            <a:avLst/>
          </a:prstGeom>
          <a:ln>
            <a:headEnd type="none" w="med" len="med"/>
            <a:tailEnd type="arrow"/>
          </a:ln>
        </p:spPr>
        <p:style>
          <a:lnRef idx="1">
            <a:schemeClr val="dk1"/>
          </a:lnRef>
          <a:fillRef idx="0">
            <a:schemeClr val="dk1"/>
          </a:fillRef>
          <a:effectRef idx="0">
            <a:schemeClr val="dk1"/>
          </a:effectRef>
          <a:fontRef idx="minor">
            <a:schemeClr val="tx1"/>
          </a:fontRef>
        </p:style>
      </p:cxnSp>
      <p:cxnSp>
        <p:nvCxnSpPr>
          <p:cNvPr id="22" name="Lige pilforbindelse 21">
            <a:extLst>
              <a:ext uri="{FF2B5EF4-FFF2-40B4-BE49-F238E27FC236}">
                <a16:creationId xmlns:a16="http://schemas.microsoft.com/office/drawing/2014/main" id="{CAE1CA2C-E58D-4C48-ADE2-44F96ADA2E68}"/>
              </a:ext>
            </a:extLst>
          </p:cNvPr>
          <p:cNvCxnSpPr>
            <a:cxnSpLocks/>
            <a:endCxn id="12" idx="0"/>
          </p:cNvCxnSpPr>
          <p:nvPr/>
        </p:nvCxnSpPr>
        <p:spPr bwMode="auto">
          <a:xfrm>
            <a:off x="4984045" y="4761654"/>
            <a:ext cx="0" cy="905368"/>
          </a:xfrm>
          <a:prstGeom prst="straightConnector1">
            <a:avLst/>
          </a:prstGeom>
          <a:solidFill>
            <a:schemeClr val="tx1"/>
          </a:solidFill>
          <a:ln w="19050" cap="flat" cmpd="sng" algn="ctr">
            <a:solidFill>
              <a:schemeClr val="tx2"/>
            </a:solidFill>
            <a:prstDash val="solid"/>
            <a:round/>
            <a:headEnd type="none" w="med" len="med"/>
            <a:tailEnd type="triangle"/>
          </a:ln>
          <a:effectLst/>
        </p:spPr>
      </p:cxnSp>
      <p:cxnSp>
        <p:nvCxnSpPr>
          <p:cNvPr id="25" name="Lige pilforbindelse 24">
            <a:extLst>
              <a:ext uri="{FF2B5EF4-FFF2-40B4-BE49-F238E27FC236}">
                <a16:creationId xmlns:a16="http://schemas.microsoft.com/office/drawing/2014/main" id="{E2A74611-6B5B-4312-8415-B8E43A180A09}"/>
              </a:ext>
            </a:extLst>
          </p:cNvPr>
          <p:cNvCxnSpPr>
            <a:cxnSpLocks/>
          </p:cNvCxnSpPr>
          <p:nvPr/>
        </p:nvCxnSpPr>
        <p:spPr bwMode="auto">
          <a:xfrm>
            <a:off x="7360356" y="4478412"/>
            <a:ext cx="0" cy="1188610"/>
          </a:xfrm>
          <a:prstGeom prst="straightConnector1">
            <a:avLst/>
          </a:prstGeom>
          <a:solidFill>
            <a:schemeClr val="tx1"/>
          </a:solidFill>
          <a:ln w="19050" cap="flat" cmpd="sng" algn="ctr">
            <a:solidFill>
              <a:schemeClr val="tx2"/>
            </a:solidFill>
            <a:prstDash val="solid"/>
            <a:round/>
            <a:headEnd type="none" w="med" len="med"/>
            <a:tailEnd type="triangle"/>
          </a:ln>
          <a:effectLst/>
        </p:spPr>
      </p:cxnSp>
    </p:spTree>
    <p:extLst>
      <p:ext uri="{BB962C8B-B14F-4D97-AF65-F5344CB8AC3E}">
        <p14:creationId xmlns:p14="http://schemas.microsoft.com/office/powerpoint/2010/main" val="7077016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C93DA2-8A33-46A1-BEC5-B11FD9C7463B}"/>
              </a:ext>
            </a:extLst>
          </p:cNvPr>
          <p:cNvSpPr>
            <a:spLocks noGrp="1"/>
          </p:cNvSpPr>
          <p:nvPr>
            <p:ph type="title"/>
          </p:nvPr>
        </p:nvSpPr>
        <p:spPr>
          <a:xfrm>
            <a:off x="1126067" y="356130"/>
            <a:ext cx="9846734" cy="592137"/>
          </a:xfrm>
          <a:ln>
            <a:solidFill>
              <a:schemeClr val="tx1"/>
            </a:solidFill>
          </a:ln>
        </p:spPr>
        <p:txBody>
          <a:bodyPr/>
          <a:lstStyle/>
          <a:p>
            <a:r>
              <a:rPr lang="da-DK" dirty="0"/>
              <a:t>Du kan altid kontakte </a:t>
            </a:r>
          </a:p>
        </p:txBody>
      </p:sp>
      <p:sp>
        <p:nvSpPr>
          <p:cNvPr id="4" name="Pladsholder til slidenummer 3">
            <a:extLst>
              <a:ext uri="{FF2B5EF4-FFF2-40B4-BE49-F238E27FC236}">
                <a16:creationId xmlns:a16="http://schemas.microsoft.com/office/drawing/2014/main" id="{D0CFFB31-5D07-403D-9F04-D78F404EEA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ts val="0"/>
              </a:spcAft>
              <a:buClrTx/>
              <a:buSzTx/>
              <a:buFontTx/>
              <a:buNone/>
              <a:tabLst/>
              <a:defRPr/>
            </a:pPr>
            <a:fld id="{45D37B1E-C366-494F-A587-962AD9AABC83}" type="slidenum">
              <a:rPr kumimoji="0" lang="en-GB" sz="1000" b="0" i="0" u="none" strike="noStrike" kern="1200" cap="none" spc="0" normalizeH="0" baseline="0" noProof="0" smtClean="0">
                <a:ln>
                  <a:noFill/>
                </a:ln>
                <a:solidFill>
                  <a:srgbClr val="03001E"/>
                </a:solidFill>
                <a:effectLst/>
                <a:uLnTx/>
                <a:uFillTx/>
                <a:latin typeface="Arial Nova Cond Light"/>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43</a:t>
            </a:fld>
            <a:endParaRPr kumimoji="0" lang="en-GB" sz="1000" b="0" i="0" u="none" strike="noStrike" kern="1200" cap="none" spc="0" normalizeH="0" baseline="0" noProof="0" dirty="0">
              <a:ln>
                <a:noFill/>
              </a:ln>
              <a:solidFill>
                <a:srgbClr val="03001E"/>
              </a:solidFill>
              <a:effectLst/>
              <a:uLnTx/>
              <a:uFillTx/>
              <a:latin typeface="Arial Nova Cond Light"/>
              <a:ea typeface="+mn-ea"/>
              <a:cs typeface="+mn-cs"/>
            </a:endParaRPr>
          </a:p>
        </p:txBody>
      </p:sp>
      <p:pic>
        <p:nvPicPr>
          <p:cNvPr id="1026" name="Picture 2">
            <a:extLst>
              <a:ext uri="{FF2B5EF4-FFF2-40B4-BE49-F238E27FC236}">
                <a16:creationId xmlns:a16="http://schemas.microsoft.com/office/drawing/2014/main" id="{8512C015-1180-4017-8BFC-D440CD69FD1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26067" y="1360277"/>
            <a:ext cx="2162492" cy="3243738"/>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D34F193F-1E54-450C-A31D-98ACADAAF462}"/>
              </a:ext>
            </a:extLst>
          </p:cNvPr>
          <p:cNvSpPr txBox="1"/>
          <p:nvPr/>
        </p:nvSpPr>
        <p:spPr>
          <a:xfrm>
            <a:off x="3759200" y="1388533"/>
            <a:ext cx="1930400" cy="92333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Rikke Holmberg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3001E"/>
                </a:solidFill>
                <a:effectLst/>
                <a:uLnTx/>
                <a:uFillTx/>
                <a:latin typeface="Arial Nova Cond Light"/>
                <a:ea typeface="+mn-ea"/>
                <a:cs typeface="+mn-cs"/>
                <a:hlinkClick r:id="rId4"/>
              </a:rPr>
              <a:t>ridh@kl.dk</a:t>
            </a:r>
            <a:endParaRPr kumimoji="0" lang="da-DK" sz="1800" b="0" i="0" u="none" strike="noStrike" kern="1200" cap="none" spc="0" normalizeH="0" baseline="0" noProof="0" dirty="0">
              <a:ln>
                <a:noFill/>
              </a:ln>
              <a:solidFill>
                <a:srgbClr val="03001E"/>
              </a:solidFill>
              <a:effectLst/>
              <a:uLnTx/>
              <a:uFillTx/>
              <a:latin typeface="Arial Nova Cond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Tlf. 33 90 34 49</a:t>
            </a:r>
          </a:p>
        </p:txBody>
      </p:sp>
      <p:sp>
        <p:nvSpPr>
          <p:cNvPr id="6" name="Tekstfelt 5">
            <a:extLst>
              <a:ext uri="{FF2B5EF4-FFF2-40B4-BE49-F238E27FC236}">
                <a16:creationId xmlns:a16="http://schemas.microsoft.com/office/drawing/2014/main" id="{277634F9-A162-4A42-8B02-D9AB594E9EB8}"/>
              </a:ext>
            </a:extLst>
          </p:cNvPr>
          <p:cNvSpPr txBox="1"/>
          <p:nvPr/>
        </p:nvSpPr>
        <p:spPr>
          <a:xfrm>
            <a:off x="9192241" y="1341336"/>
            <a:ext cx="2280357" cy="923330"/>
          </a:xfrm>
          <a:prstGeom prst="rect">
            <a:avLst/>
          </a:prstGeom>
          <a:noFill/>
          <a:ln>
            <a:solidFill>
              <a:schemeClr val="tx1"/>
            </a:solidFill>
          </a:ln>
        </p:spPr>
        <p:txBody>
          <a:bodyPr wrap="square" rtlCol="0">
            <a:spAutoFit/>
          </a:bodyPr>
          <a:lstStyle>
            <a:defPPr>
              <a:defRPr lang="en-US"/>
            </a:def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Mia Ferneborg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3001E"/>
                </a:solidFill>
                <a:effectLst/>
                <a:uLnTx/>
                <a:uFillTx/>
                <a:latin typeface="Arial Nova Cond Light"/>
                <a:ea typeface="+mn-ea"/>
                <a:cs typeface="+mn-cs"/>
                <a:hlinkClick r:id="rId5"/>
              </a:rPr>
              <a:t>mfrf@kl.dk</a:t>
            </a:r>
            <a:endParaRPr kumimoji="0" lang="da-DK" sz="1800" b="0" i="0" u="none" strike="noStrike" kern="1200" cap="none" spc="0" normalizeH="0" baseline="0" noProof="0" dirty="0">
              <a:ln>
                <a:noFill/>
              </a:ln>
              <a:solidFill>
                <a:srgbClr val="03001E"/>
              </a:solidFill>
              <a:effectLst/>
              <a:uLnTx/>
              <a:uFillTx/>
              <a:latin typeface="Arial Nova Cond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3001E"/>
                </a:solidFill>
                <a:effectLst/>
                <a:uLnTx/>
                <a:uFillTx/>
                <a:latin typeface="Arial Nova Cond Light"/>
                <a:ea typeface="+mn-ea"/>
                <a:cs typeface="+mn-cs"/>
              </a:rPr>
              <a:t>Tlf. 33 70 32 46 </a:t>
            </a:r>
          </a:p>
        </p:txBody>
      </p:sp>
      <p:pic>
        <p:nvPicPr>
          <p:cNvPr id="1028" name="Picture 4" descr="Swedish Chef - Wikipedia">
            <a:extLst>
              <a:ext uri="{FF2B5EF4-FFF2-40B4-BE49-F238E27FC236}">
                <a16:creationId xmlns:a16="http://schemas.microsoft.com/office/drawing/2014/main" id="{FD378A46-5528-48A3-A23B-C8806BAC2A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0366" y="1375281"/>
            <a:ext cx="2597575" cy="32437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Portræt af gammel kvinde&quot; fra Vladimir Voronin - Mostphotos">
            <a:extLst>
              <a:ext uri="{FF2B5EF4-FFF2-40B4-BE49-F238E27FC236}">
                <a16:creationId xmlns:a16="http://schemas.microsoft.com/office/drawing/2014/main" id="{F8799A87-BBF7-4464-8DE0-B91FA4E76D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6068" y="1388533"/>
            <a:ext cx="2162492" cy="3215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5584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CE9F56AD-4DEA-CF1D-66A3-421085C0D2F3}"/>
              </a:ext>
            </a:extLst>
          </p:cNvPr>
          <p:cNvPicPr>
            <a:picLocks noChangeAspect="1"/>
          </p:cNvPicPr>
          <p:nvPr/>
        </p:nvPicPr>
        <p:blipFill>
          <a:blip r:embed="rId3">
            <a:alphaModFix amt="20000"/>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91896B55-9F33-716C-F319-8575C37E8788}"/>
              </a:ext>
            </a:extLst>
          </p:cNvPr>
          <p:cNvSpPr>
            <a:spLocks noGrp="1"/>
          </p:cNvSpPr>
          <p:nvPr>
            <p:ph type="title"/>
          </p:nvPr>
        </p:nvSpPr>
        <p:spPr/>
        <p:txBody>
          <a:bodyPr/>
          <a:lstStyle/>
          <a:p>
            <a:r>
              <a:rPr lang="da-DK" dirty="0"/>
              <a:t>4. Sparring og vidensdeling – grupper </a:t>
            </a:r>
          </a:p>
        </p:txBody>
      </p:sp>
      <p:sp>
        <p:nvSpPr>
          <p:cNvPr id="3" name="Pladsholder til indhold 2">
            <a:extLst>
              <a:ext uri="{FF2B5EF4-FFF2-40B4-BE49-F238E27FC236}">
                <a16:creationId xmlns:a16="http://schemas.microsoft.com/office/drawing/2014/main" id="{35907FA8-02DF-43FB-D427-2A0B707F105A}"/>
              </a:ext>
            </a:extLst>
          </p:cNvPr>
          <p:cNvSpPr>
            <a:spLocks noGrp="1"/>
          </p:cNvSpPr>
          <p:nvPr>
            <p:ph idx="1"/>
          </p:nvPr>
        </p:nvSpPr>
        <p:spPr>
          <a:xfrm>
            <a:off x="623999" y="1584001"/>
            <a:ext cx="10895999" cy="5073974"/>
          </a:xfrm>
        </p:spPr>
        <p:txBody>
          <a:bodyPr/>
          <a:lstStyle/>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r>
              <a:rPr lang="da-DK" sz="2400" dirty="0"/>
              <a:t>Fordeling i lokalerne</a:t>
            </a:r>
          </a:p>
          <a:p>
            <a:endParaRPr lang="da-DK" sz="2400" dirty="0"/>
          </a:p>
          <a:p>
            <a:r>
              <a:rPr lang="en-US" sz="2400" dirty="0">
                <a:solidFill>
                  <a:srgbClr val="242424"/>
                </a:solidFill>
                <a:effectLst/>
                <a:latin typeface="Calibri" panose="020F0502020204030204" pitchFamily="34" charset="0"/>
                <a:ea typeface="Calibri" panose="020F0502020204030204" pitchFamily="34" charset="0"/>
              </a:rPr>
              <a:t>1:  CURA kommuner - </a:t>
            </a:r>
            <a:r>
              <a:rPr lang="en-US" sz="2400" b="1" dirty="0">
                <a:solidFill>
                  <a:srgbClr val="242424"/>
                </a:solidFill>
                <a:effectLst/>
                <a:latin typeface="Calibri" panose="020F0502020204030204" pitchFamily="34" charset="0"/>
                <a:ea typeface="Calibri" panose="020F0502020204030204" pitchFamily="34" charset="0"/>
              </a:rPr>
              <a:t>Lok. 19</a:t>
            </a:r>
            <a:endParaRPr lang="da-DK" sz="2400" b="1" dirty="0">
              <a:effectLst/>
              <a:latin typeface="Calibri" panose="020F0502020204030204" pitchFamily="34" charset="0"/>
              <a:ea typeface="Calibri" panose="020F0502020204030204" pitchFamily="34" charset="0"/>
            </a:endParaRPr>
          </a:p>
          <a:p>
            <a:r>
              <a:rPr lang="en-US" sz="2400" dirty="0">
                <a:solidFill>
                  <a:srgbClr val="242424"/>
                </a:solidFill>
                <a:effectLst/>
                <a:latin typeface="Calibri" panose="020F0502020204030204" pitchFamily="34" charset="0"/>
                <a:ea typeface="Calibri" panose="020F0502020204030204" pitchFamily="34" charset="0"/>
              </a:rPr>
              <a:t>2:  CURA kommuner - </a:t>
            </a:r>
            <a:r>
              <a:rPr lang="en-US" sz="2400" b="1" dirty="0">
                <a:solidFill>
                  <a:srgbClr val="242424"/>
                </a:solidFill>
                <a:effectLst/>
                <a:latin typeface="Calibri" panose="020F0502020204030204" pitchFamily="34" charset="0"/>
                <a:ea typeface="Calibri" panose="020F0502020204030204" pitchFamily="34" charset="0"/>
              </a:rPr>
              <a:t>Lok. 15</a:t>
            </a:r>
            <a:endParaRPr lang="da-DK" sz="2400" b="1" dirty="0">
              <a:effectLst/>
              <a:latin typeface="Calibri" panose="020F0502020204030204" pitchFamily="34" charset="0"/>
              <a:ea typeface="Calibri" panose="020F0502020204030204" pitchFamily="34" charset="0"/>
            </a:endParaRPr>
          </a:p>
          <a:p>
            <a:r>
              <a:rPr lang="en-US" sz="2400" dirty="0">
                <a:solidFill>
                  <a:srgbClr val="242424"/>
                </a:solidFill>
                <a:effectLst/>
                <a:latin typeface="Calibri" panose="020F0502020204030204" pitchFamily="34" charset="0"/>
                <a:ea typeface="Calibri" panose="020F0502020204030204" pitchFamily="34" charset="0"/>
              </a:rPr>
              <a:t>3:  NEXUS kommuner - </a:t>
            </a:r>
            <a:r>
              <a:rPr lang="en-US" sz="2400" b="1" dirty="0">
                <a:solidFill>
                  <a:srgbClr val="242424"/>
                </a:solidFill>
                <a:effectLst/>
                <a:latin typeface="Calibri" panose="020F0502020204030204" pitchFamily="34" charset="0"/>
                <a:ea typeface="Calibri" panose="020F0502020204030204" pitchFamily="34" charset="0"/>
              </a:rPr>
              <a:t>Lok. 18</a:t>
            </a:r>
          </a:p>
          <a:p>
            <a:r>
              <a:rPr lang="en-US" sz="2400" dirty="0">
                <a:solidFill>
                  <a:srgbClr val="242424"/>
                </a:solidFill>
                <a:latin typeface="Calibri" panose="020F0502020204030204" pitchFamily="34" charset="0"/>
                <a:ea typeface="Calibri" panose="020F0502020204030204" pitchFamily="34" charset="0"/>
              </a:rPr>
              <a:t>4:  NEXUS kommuner - </a:t>
            </a:r>
            <a:r>
              <a:rPr lang="en-US" sz="2400" b="1" dirty="0">
                <a:solidFill>
                  <a:srgbClr val="242424"/>
                </a:solidFill>
                <a:latin typeface="Calibri" panose="020F0502020204030204" pitchFamily="34" charset="0"/>
                <a:ea typeface="Calibri" panose="020F0502020204030204" pitchFamily="34" charset="0"/>
              </a:rPr>
              <a:t>Plenum</a:t>
            </a:r>
            <a:endParaRPr lang="da-DK" sz="2400" b="1" dirty="0">
              <a:effectLst/>
              <a:latin typeface="Calibri" panose="020F0502020204030204" pitchFamily="34" charset="0"/>
              <a:ea typeface="Calibri" panose="020F0502020204030204" pitchFamily="34" charset="0"/>
            </a:endParaRPr>
          </a:p>
          <a:p>
            <a:endParaRPr lang="da-DK" dirty="0"/>
          </a:p>
        </p:txBody>
      </p:sp>
      <p:sp>
        <p:nvSpPr>
          <p:cNvPr id="6" name="Skriftrulle: lodret 5">
            <a:extLst>
              <a:ext uri="{FF2B5EF4-FFF2-40B4-BE49-F238E27FC236}">
                <a16:creationId xmlns:a16="http://schemas.microsoft.com/office/drawing/2014/main" id="{255E1662-1D34-468E-0D5F-4AF003DE0DBF}"/>
              </a:ext>
            </a:extLst>
          </p:cNvPr>
          <p:cNvSpPr/>
          <p:nvPr/>
        </p:nvSpPr>
        <p:spPr>
          <a:xfrm>
            <a:off x="438150" y="1209677"/>
            <a:ext cx="3048000" cy="3000374"/>
          </a:xfrm>
          <a:prstGeom prst="verticalScroll">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da-DK" sz="2400" dirty="0"/>
              <a:t>Hvordan re-booster vi FSIII i vores kommune? </a:t>
            </a:r>
          </a:p>
        </p:txBody>
      </p:sp>
      <p:sp>
        <p:nvSpPr>
          <p:cNvPr id="9" name="Skriftrulle: lodret 8">
            <a:extLst>
              <a:ext uri="{FF2B5EF4-FFF2-40B4-BE49-F238E27FC236}">
                <a16:creationId xmlns:a16="http://schemas.microsoft.com/office/drawing/2014/main" id="{E01133C9-A84A-0AF3-C06A-14508B8DBDFE}"/>
              </a:ext>
            </a:extLst>
          </p:cNvPr>
          <p:cNvSpPr/>
          <p:nvPr/>
        </p:nvSpPr>
        <p:spPr>
          <a:xfrm>
            <a:off x="3810000" y="1209676"/>
            <a:ext cx="3233546" cy="3000373"/>
          </a:xfrm>
          <a:prstGeom prst="verticalScroll">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da-DK" sz="2400" dirty="0"/>
              <a:t>Metode/Data-standard vs. Brugergrænse-fladeflade </a:t>
            </a:r>
          </a:p>
        </p:txBody>
      </p:sp>
      <p:sp>
        <p:nvSpPr>
          <p:cNvPr id="10" name="Skriftrulle: lodret 9">
            <a:extLst>
              <a:ext uri="{FF2B5EF4-FFF2-40B4-BE49-F238E27FC236}">
                <a16:creationId xmlns:a16="http://schemas.microsoft.com/office/drawing/2014/main" id="{1A47CDD2-9D3A-6333-D0AF-86CB76232C08}"/>
              </a:ext>
            </a:extLst>
          </p:cNvPr>
          <p:cNvSpPr/>
          <p:nvPr/>
        </p:nvSpPr>
        <p:spPr>
          <a:xfrm>
            <a:off x="7229395" y="1209676"/>
            <a:ext cx="3233546" cy="3000374"/>
          </a:xfrm>
          <a:prstGeom prst="verticalScroll">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da-DK" sz="2400" dirty="0"/>
              <a:t>Hvordan kan vi arbejde med data i vores kommune? </a:t>
            </a:r>
          </a:p>
          <a:p>
            <a:pPr algn="ctr"/>
            <a:endParaRPr lang="da-DK" sz="2400" dirty="0"/>
          </a:p>
        </p:txBody>
      </p:sp>
    </p:spTree>
    <p:extLst>
      <p:ext uri="{BB962C8B-B14F-4D97-AF65-F5344CB8AC3E}">
        <p14:creationId xmlns:p14="http://schemas.microsoft.com/office/powerpoint/2010/main" val="41069087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E9A4AC-344A-DE47-6100-B5894BEE8270}"/>
              </a:ext>
            </a:extLst>
          </p:cNvPr>
          <p:cNvSpPr>
            <a:spLocks noGrp="1"/>
          </p:cNvSpPr>
          <p:nvPr>
            <p:ph type="title"/>
          </p:nvPr>
        </p:nvSpPr>
        <p:spPr/>
        <p:txBody>
          <a:bodyPr/>
          <a:lstStyle/>
          <a:p>
            <a:pPr algn="ctr"/>
            <a:r>
              <a:rPr lang="da-DK" b="1" dirty="0"/>
              <a:t>Frokost</a:t>
            </a:r>
            <a:r>
              <a:rPr lang="da-DK" dirty="0">
                <a:solidFill>
                  <a:srgbClr val="DC4405"/>
                </a:solidFill>
              </a:rPr>
              <a:t> </a:t>
            </a:r>
          </a:p>
        </p:txBody>
      </p:sp>
      <p:pic>
        <p:nvPicPr>
          <p:cNvPr id="5" name="Pladsholder til indhold 4">
            <a:extLst>
              <a:ext uri="{FF2B5EF4-FFF2-40B4-BE49-F238E27FC236}">
                <a16:creationId xmlns:a16="http://schemas.microsoft.com/office/drawing/2014/main" id="{AE61FEB2-358A-34B6-6AF2-BC71E8E0AFB1}"/>
              </a:ext>
            </a:extLst>
          </p:cNvPr>
          <p:cNvPicPr>
            <a:picLocks noGrp="1" noChangeAspect="1"/>
          </p:cNvPicPr>
          <p:nvPr>
            <p:ph idx="1"/>
          </p:nvPr>
        </p:nvPicPr>
        <p:blipFill>
          <a:blip r:embed="rId2"/>
          <a:stretch>
            <a:fillRect/>
          </a:stretch>
        </p:blipFill>
        <p:spPr>
          <a:xfrm>
            <a:off x="2314575" y="1417638"/>
            <a:ext cx="7181849" cy="47496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0188148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43695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78948" y="3506348"/>
            <a:ext cx="6747508" cy="720080"/>
          </a:xfrm>
        </p:spPr>
        <p:txBody>
          <a:bodyPr>
            <a:normAutofit/>
          </a:bodyPr>
          <a:lstStyle/>
          <a:p>
            <a:pPr algn="l"/>
            <a:r>
              <a:rPr lang="da-DK" dirty="0"/>
              <a:t>Fællessprog III &amp; gateway</a:t>
            </a:r>
          </a:p>
        </p:txBody>
      </p:sp>
      <p:sp>
        <p:nvSpPr>
          <p:cNvPr id="3" name="Subtitle 2"/>
          <p:cNvSpPr>
            <a:spLocks noGrp="1"/>
          </p:cNvSpPr>
          <p:nvPr>
            <p:ph type="subTitle" idx="1"/>
          </p:nvPr>
        </p:nvSpPr>
        <p:spPr/>
        <p:txBody>
          <a:bodyPr/>
          <a:lstStyle/>
          <a:p>
            <a:r>
              <a:rPr lang="da-DK" dirty="0"/>
              <a:t>- Sundhedsdata på vej ind i FLIS</a:t>
            </a:r>
          </a:p>
        </p:txBody>
      </p:sp>
    </p:spTree>
    <p:extLst>
      <p:ext uri="{BB962C8B-B14F-4D97-AF65-F5344CB8AC3E}">
        <p14:creationId xmlns:p14="http://schemas.microsoft.com/office/powerpoint/2010/main" val="32065613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a:extLst>
              <a:ext uri="{FF2B5EF4-FFF2-40B4-BE49-F238E27FC236}">
                <a16:creationId xmlns:a16="http://schemas.microsoft.com/office/drawing/2014/main" id="{9DC016FE-F00B-40C2-8BBF-6F9E738B0142}"/>
              </a:ext>
            </a:extLst>
          </p:cNvPr>
          <p:cNvPicPr>
            <a:picLocks noGrp="1" noChangeAspect="1"/>
          </p:cNvPicPr>
          <p:nvPr>
            <p:ph type="pic" sz="quarter" idx="15"/>
          </p:nvPr>
        </p:nvPicPr>
        <p:blipFill>
          <a:blip r:embed="rId3"/>
          <a:srcRect/>
          <a:stretch>
            <a:fillRect/>
          </a:stretch>
        </p:blipFill>
        <p:spPr/>
      </p:pic>
      <p:sp>
        <p:nvSpPr>
          <p:cNvPr id="5" name="Pladsholder til tekst 4">
            <a:extLst>
              <a:ext uri="{FF2B5EF4-FFF2-40B4-BE49-F238E27FC236}">
                <a16:creationId xmlns:a16="http://schemas.microsoft.com/office/drawing/2014/main" id="{C771DF2D-CC9D-474E-BB7C-E80C1FAC5568}"/>
              </a:ext>
            </a:extLst>
          </p:cNvPr>
          <p:cNvSpPr>
            <a:spLocks noGrp="1"/>
          </p:cNvSpPr>
          <p:nvPr>
            <p:ph type="body" sz="quarter" idx="17"/>
          </p:nvPr>
        </p:nvSpPr>
        <p:spPr/>
        <p:txBody>
          <a:bodyPr/>
          <a:lstStyle/>
          <a:p>
            <a:pPr>
              <a:lnSpc>
                <a:spcPct val="100000"/>
              </a:lnSpc>
              <a:spcAft>
                <a:spcPts val="1200"/>
              </a:spcAft>
            </a:pPr>
            <a:r>
              <a:rPr lang="en-US" sz="2000" b="1" dirty="0" err="1"/>
              <a:t>Hvad</a:t>
            </a:r>
            <a:r>
              <a:rPr lang="en-US" sz="2000" b="1" dirty="0"/>
              <a:t> er FLIS?</a:t>
            </a:r>
          </a:p>
          <a:p>
            <a:pPr>
              <a:lnSpc>
                <a:spcPct val="100000"/>
              </a:lnSpc>
              <a:spcAft>
                <a:spcPts val="1200"/>
              </a:spcAft>
            </a:pPr>
            <a:endParaRPr lang="en-US" sz="2000" b="1" dirty="0"/>
          </a:p>
          <a:p>
            <a:pPr>
              <a:lnSpc>
                <a:spcPct val="100000"/>
              </a:lnSpc>
              <a:spcAft>
                <a:spcPts val="1200"/>
              </a:spcAft>
            </a:pPr>
            <a:r>
              <a:rPr lang="da-DK" sz="2000" dirty="0"/>
              <a:t>FLIS er et datavarehus, som leverer data til kommunerne.</a:t>
            </a:r>
          </a:p>
          <a:p>
            <a:pPr>
              <a:lnSpc>
                <a:spcPct val="100000"/>
              </a:lnSpc>
              <a:spcAft>
                <a:spcPts val="1200"/>
              </a:spcAft>
            </a:pPr>
            <a:r>
              <a:rPr lang="da-DK" sz="2000" dirty="0"/>
              <a:t>FLIS samler data fra kommunens egne systemer, og fordeler dem i en række dataområder, der opdateres en gang om måneden, og gøres tilgængeligt for kommunerne, så snart de er klar hos kildeleverandøren.</a:t>
            </a:r>
          </a:p>
        </p:txBody>
      </p:sp>
      <p:sp>
        <p:nvSpPr>
          <p:cNvPr id="4" name="Pladsholder til tekst 3">
            <a:extLst>
              <a:ext uri="{FF2B5EF4-FFF2-40B4-BE49-F238E27FC236}">
                <a16:creationId xmlns:a16="http://schemas.microsoft.com/office/drawing/2014/main" id="{CE5DC021-6E93-4A76-8926-00160973FE82}"/>
              </a:ext>
            </a:extLst>
          </p:cNvPr>
          <p:cNvSpPr>
            <a:spLocks noGrp="1"/>
          </p:cNvSpPr>
          <p:nvPr>
            <p:ph type="body" sz="quarter" idx="16"/>
          </p:nvPr>
        </p:nvSpPr>
        <p:spPr/>
        <p:txBody>
          <a:bodyPr/>
          <a:lstStyle/>
          <a:p>
            <a:endParaRPr lang="da-DK"/>
          </a:p>
        </p:txBody>
      </p:sp>
    </p:spTree>
    <p:extLst>
      <p:ext uri="{BB962C8B-B14F-4D97-AF65-F5344CB8AC3E}">
        <p14:creationId xmlns:p14="http://schemas.microsoft.com/office/powerpoint/2010/main" val="431964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C713DA1A-2646-4441-8FF7-6754CBB51C7F}"/>
              </a:ext>
            </a:extLst>
          </p:cNvPr>
          <p:cNvGraphicFramePr/>
          <p:nvPr/>
        </p:nvGraphicFramePr>
        <p:xfrm>
          <a:off x="3789680" y="142240"/>
          <a:ext cx="7305040" cy="6573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kstfelt 12">
            <a:extLst>
              <a:ext uri="{FF2B5EF4-FFF2-40B4-BE49-F238E27FC236}">
                <a16:creationId xmlns:a16="http://schemas.microsoft.com/office/drawing/2014/main" id="{E63475EC-4823-4743-BD12-D970DD6FC74F}"/>
              </a:ext>
            </a:extLst>
          </p:cNvPr>
          <p:cNvSpPr txBox="1"/>
          <p:nvPr/>
        </p:nvSpPr>
        <p:spPr>
          <a:xfrm>
            <a:off x="591971" y="1598451"/>
            <a:ext cx="4088313" cy="39703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2800" b="0" i="0" u="none" strike="noStrike" kern="1200" cap="none" spc="0" normalizeH="0" baseline="0" noProof="0" dirty="0">
                <a:ln>
                  <a:noFill/>
                </a:ln>
                <a:solidFill>
                  <a:prstClr val="black"/>
                </a:solidFill>
                <a:effectLst/>
                <a:uLnTx/>
                <a:uFillTx/>
                <a:latin typeface="Arial" panose="020B0604020202020204"/>
                <a:ea typeface="+mn-ea"/>
                <a:cs typeface="+mn-cs"/>
              </a:rPr>
              <a:t>FLIS indeholder månedsaktuelle data fra alle 98 kommuner på alle de store serviceområder.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2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28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FLIS indeholder desuden </a:t>
            </a:r>
            <a:r>
              <a:rPr kumimoji="0" lang="da-DK" sz="2800" b="0" i="0" u="none" strike="noStrike" kern="1200" cap="none" spc="0" normalizeH="0" baseline="0" noProof="0" dirty="0">
                <a:ln>
                  <a:noFill/>
                </a:ln>
                <a:solidFill>
                  <a:prstClr val="black"/>
                </a:solidFill>
                <a:effectLst/>
                <a:uLnTx/>
                <a:uFillTx/>
                <a:latin typeface="Arial" panose="020B0604020202020204"/>
                <a:ea typeface="+mn-ea"/>
                <a:cs typeface="+mn-cs"/>
              </a:rPr>
              <a:t>historiske data i op til 10 år.</a:t>
            </a:r>
          </a:p>
        </p:txBody>
      </p:sp>
      <p:sp>
        <p:nvSpPr>
          <p:cNvPr id="6" name="Venstre klammeparentes 5">
            <a:extLst>
              <a:ext uri="{FF2B5EF4-FFF2-40B4-BE49-F238E27FC236}">
                <a16:creationId xmlns:a16="http://schemas.microsoft.com/office/drawing/2014/main" id="{23275E33-8C6D-49A8-AC0A-911995906391}"/>
              </a:ext>
            </a:extLst>
          </p:cNvPr>
          <p:cNvSpPr/>
          <p:nvPr/>
        </p:nvSpPr>
        <p:spPr>
          <a:xfrm>
            <a:off x="6476507" y="1575000"/>
            <a:ext cx="275303" cy="3708000"/>
          </a:xfrm>
          <a:prstGeom prst="leftBrace">
            <a:avLst/>
          </a:prstGeom>
          <a:ln w="12700">
            <a:solidFill>
              <a:schemeClr val="accent2">
                <a:lumMod val="20000"/>
                <a:lumOff val="80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 name="Tekstfelt 1">
            <a:extLst>
              <a:ext uri="{FF2B5EF4-FFF2-40B4-BE49-F238E27FC236}">
                <a16:creationId xmlns:a16="http://schemas.microsoft.com/office/drawing/2014/main" id="{402D43C2-9002-C7E3-CE5D-D890AC36E975}"/>
              </a:ext>
            </a:extLst>
          </p:cNvPr>
          <p:cNvSpPr txBox="1"/>
          <p:nvPr/>
        </p:nvSpPr>
        <p:spPr>
          <a:xfrm>
            <a:off x="199723" y="6374950"/>
            <a:ext cx="8876899"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43695B">
                    <a:lumMod val="75000"/>
                  </a:srgbClr>
                </a:solidFill>
                <a:effectLst/>
                <a:uLnTx/>
                <a:uFillTx/>
                <a:latin typeface="Arial" panose="020B0604020202020204"/>
                <a:ea typeface="+mn-ea"/>
                <a:cs typeface="+mn-cs"/>
              </a:rPr>
              <a:t>FLIS 09-2022</a:t>
            </a:r>
          </a:p>
        </p:txBody>
      </p:sp>
    </p:spTree>
    <p:extLst>
      <p:ext uri="{BB962C8B-B14F-4D97-AF65-F5344CB8AC3E}">
        <p14:creationId xmlns:p14="http://schemas.microsoft.com/office/powerpoint/2010/main" val="2334997684"/>
      </p:ext>
    </p:extLst>
  </p:cSld>
  <p:clrMapOvr>
    <a:masterClrMapping/>
  </p:clrMapOvr>
  <mc:AlternateContent xmlns:mc="http://schemas.openxmlformats.org/markup-compatibility/2006" xmlns:p14="http://schemas.microsoft.com/office/powerpoint/2010/main">
    <mc:Choice Requires="p14">
      <p:transition p14:dur="0" advClick="0" advTm="25000"/>
    </mc:Choice>
    <mc:Fallback xmlns="">
      <p:transition advClick="0" advTm="25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dsholder til indhold 3">
            <a:extLst>
              <a:ext uri="{FF2B5EF4-FFF2-40B4-BE49-F238E27FC236}">
                <a16:creationId xmlns:a16="http://schemas.microsoft.com/office/drawing/2014/main" id="{AC64DDB8-F0C6-43A5-9738-3ADF77678AB2}"/>
              </a:ext>
            </a:extLst>
          </p:cNvPr>
          <p:cNvGraphicFramePr>
            <a:graphicFrameLocks/>
          </p:cNvGraphicFramePr>
          <p:nvPr/>
        </p:nvGraphicFramePr>
        <p:xfrm>
          <a:off x="722208" y="2442852"/>
          <a:ext cx="11015702" cy="4217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Højre klammeparentes 2">
            <a:extLst>
              <a:ext uri="{FF2B5EF4-FFF2-40B4-BE49-F238E27FC236}">
                <a16:creationId xmlns:a16="http://schemas.microsoft.com/office/drawing/2014/main" id="{85C62941-0B5A-4857-97D2-B819585DBAF3}"/>
              </a:ext>
            </a:extLst>
          </p:cNvPr>
          <p:cNvSpPr/>
          <p:nvPr/>
        </p:nvSpPr>
        <p:spPr>
          <a:xfrm rot="16200000">
            <a:off x="6120637" y="-2112802"/>
            <a:ext cx="218844" cy="9000000"/>
          </a:xfrm>
          <a:prstGeom prst="rightBrace">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37" name="Gruppe 36">
            <a:extLst>
              <a:ext uri="{FF2B5EF4-FFF2-40B4-BE49-F238E27FC236}">
                <a16:creationId xmlns:a16="http://schemas.microsoft.com/office/drawing/2014/main" id="{E04CDB59-7402-485E-B16A-29480BDF2200}"/>
              </a:ext>
            </a:extLst>
          </p:cNvPr>
          <p:cNvGrpSpPr/>
          <p:nvPr/>
        </p:nvGrpSpPr>
        <p:grpSpPr>
          <a:xfrm>
            <a:off x="4765241" y="790789"/>
            <a:ext cx="2369976" cy="1593559"/>
            <a:chOff x="4208106" y="320825"/>
            <a:chExt cx="3013789" cy="2029686"/>
          </a:xfrm>
        </p:grpSpPr>
        <p:pic>
          <p:nvPicPr>
            <p:cNvPr id="6" name="Grafik 5" descr="Mappe med massiv udfyldning">
              <a:extLst>
                <a:ext uri="{FF2B5EF4-FFF2-40B4-BE49-F238E27FC236}">
                  <a16:creationId xmlns:a16="http://schemas.microsoft.com/office/drawing/2014/main" id="{272110A5-8F44-4A9E-9462-B1FA3376628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83319" y="320825"/>
              <a:ext cx="1956701" cy="1956701"/>
            </a:xfrm>
            <a:prstGeom prst="rect">
              <a:avLst/>
            </a:prstGeom>
          </p:spPr>
        </p:pic>
        <p:grpSp>
          <p:nvGrpSpPr>
            <p:cNvPr id="25" name="Gruppe 24">
              <a:extLst>
                <a:ext uri="{FF2B5EF4-FFF2-40B4-BE49-F238E27FC236}">
                  <a16:creationId xmlns:a16="http://schemas.microsoft.com/office/drawing/2014/main" id="{B63FA3C2-4D42-44B3-86AA-066D2B6EA4D0}"/>
                </a:ext>
              </a:extLst>
            </p:cNvPr>
            <p:cNvGrpSpPr/>
            <p:nvPr/>
          </p:nvGrpSpPr>
          <p:grpSpPr>
            <a:xfrm>
              <a:off x="4208106" y="575719"/>
              <a:ext cx="3013789" cy="1774792"/>
              <a:chOff x="2519264" y="536114"/>
              <a:chExt cx="3207870" cy="1990533"/>
            </a:xfrm>
          </p:grpSpPr>
          <p:pic>
            <p:nvPicPr>
              <p:cNvPr id="21" name="Grafik 20" descr="Mappe med massiv udfyldning">
                <a:extLst>
                  <a:ext uri="{FF2B5EF4-FFF2-40B4-BE49-F238E27FC236}">
                    <a16:creationId xmlns:a16="http://schemas.microsoft.com/office/drawing/2014/main" id="{F0E6301F-BA28-4BB6-8E2F-C160373C87B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26189" y="536114"/>
                <a:ext cx="1981201" cy="1981201"/>
              </a:xfrm>
              <a:prstGeom prst="rect">
                <a:avLst/>
              </a:prstGeom>
            </p:spPr>
          </p:pic>
          <p:grpSp>
            <p:nvGrpSpPr>
              <p:cNvPr id="24" name="Gruppe 23">
                <a:extLst>
                  <a:ext uri="{FF2B5EF4-FFF2-40B4-BE49-F238E27FC236}">
                    <a16:creationId xmlns:a16="http://schemas.microsoft.com/office/drawing/2014/main" id="{AF5D0AAF-69FB-40FE-86FC-B10A7BC395CA}"/>
                  </a:ext>
                </a:extLst>
              </p:cNvPr>
              <p:cNvGrpSpPr/>
              <p:nvPr/>
            </p:nvGrpSpPr>
            <p:grpSpPr>
              <a:xfrm>
                <a:off x="2519264" y="594225"/>
                <a:ext cx="3060444" cy="1708141"/>
                <a:chOff x="2519264" y="594225"/>
                <a:chExt cx="3060444" cy="1708141"/>
              </a:xfrm>
            </p:grpSpPr>
            <p:pic>
              <p:nvPicPr>
                <p:cNvPr id="23" name="Grafik 22" descr="Ur med massiv udfyldning">
                  <a:extLst>
                    <a:ext uri="{FF2B5EF4-FFF2-40B4-BE49-F238E27FC236}">
                      <a16:creationId xmlns:a16="http://schemas.microsoft.com/office/drawing/2014/main" id="{6E278105-70D7-4C64-A94C-792B9030DF7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2519264" y="594225"/>
                  <a:ext cx="1708141" cy="1708141"/>
                </a:xfrm>
                <a:prstGeom prst="rect">
                  <a:avLst/>
                </a:prstGeom>
              </p:spPr>
            </p:pic>
            <p:pic>
              <p:nvPicPr>
                <p:cNvPr id="16" name="Grafik 15" descr="Cirkeldiagram 10% med massiv udfyldning">
                  <a:extLst>
                    <a:ext uri="{FF2B5EF4-FFF2-40B4-BE49-F238E27FC236}">
                      <a16:creationId xmlns:a16="http://schemas.microsoft.com/office/drawing/2014/main" id="{6E620CAF-DBC3-4614-BB4F-9AFD72AB96E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371507" y="1223992"/>
                  <a:ext cx="673107" cy="673107"/>
                </a:xfrm>
                <a:prstGeom prst="rect">
                  <a:avLst/>
                </a:prstGeom>
              </p:spPr>
            </p:pic>
            <p:pic>
              <p:nvPicPr>
                <p:cNvPr id="20" name="Grafik 19" descr="Søjlediagram kontur">
                  <a:extLst>
                    <a:ext uri="{FF2B5EF4-FFF2-40B4-BE49-F238E27FC236}">
                      <a16:creationId xmlns:a16="http://schemas.microsoft.com/office/drawing/2014/main" id="{C5B3E28D-761E-4481-BF27-1BEFD68912E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914250" y="1004184"/>
                  <a:ext cx="549683" cy="549683"/>
                </a:xfrm>
                <a:prstGeom prst="rect">
                  <a:avLst/>
                </a:prstGeom>
              </p:spPr>
            </p:pic>
            <p:pic>
              <p:nvPicPr>
                <p:cNvPr id="11" name="Grafik 10" descr="Sparegris med massiv udfyldning">
                  <a:extLst>
                    <a:ext uri="{FF2B5EF4-FFF2-40B4-BE49-F238E27FC236}">
                      <a16:creationId xmlns:a16="http://schemas.microsoft.com/office/drawing/2014/main" id="{E8D35200-BBA5-4D3B-B842-F83369F8C7C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592286" y="1387966"/>
                  <a:ext cx="914400" cy="914400"/>
                </a:xfrm>
                <a:prstGeom prst="rect">
                  <a:avLst/>
                </a:prstGeom>
              </p:spPr>
            </p:pic>
            <p:pic>
              <p:nvPicPr>
                <p:cNvPr id="4" name="Grafik 3" descr="Åben mappe med massiv udfyldning">
                  <a:extLst>
                    <a:ext uri="{FF2B5EF4-FFF2-40B4-BE49-F238E27FC236}">
                      <a16:creationId xmlns:a16="http://schemas.microsoft.com/office/drawing/2014/main" id="{931A245E-201F-469C-A56E-6403DDE2FB0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665308" y="1343346"/>
                  <a:ext cx="914400" cy="914400"/>
                </a:xfrm>
                <a:prstGeom prst="rect">
                  <a:avLst/>
                </a:prstGeom>
              </p:spPr>
            </p:pic>
          </p:grpSp>
          <p:pic>
            <p:nvPicPr>
              <p:cNvPr id="8" name="Grafik 7" descr="Mappesøgning med massiv udfyldning">
                <a:extLst>
                  <a:ext uri="{FF2B5EF4-FFF2-40B4-BE49-F238E27FC236}">
                    <a16:creationId xmlns:a16="http://schemas.microsoft.com/office/drawing/2014/main" id="{E1B876E4-41BA-4A24-8440-8E005AAA854A}"/>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812734" y="1612247"/>
                <a:ext cx="914400" cy="914400"/>
              </a:xfrm>
              <a:prstGeom prst="rect">
                <a:avLst/>
              </a:prstGeom>
            </p:spPr>
          </p:pic>
        </p:grpSp>
      </p:grpSp>
      <p:sp>
        <p:nvSpPr>
          <p:cNvPr id="5" name="Tekstfelt 4">
            <a:extLst>
              <a:ext uri="{FF2B5EF4-FFF2-40B4-BE49-F238E27FC236}">
                <a16:creationId xmlns:a16="http://schemas.microsoft.com/office/drawing/2014/main" id="{41BBFB08-6066-0AE0-91B4-8B245605C2C6}"/>
              </a:ext>
            </a:extLst>
          </p:cNvPr>
          <p:cNvSpPr txBox="1"/>
          <p:nvPr/>
        </p:nvSpPr>
        <p:spPr>
          <a:xfrm>
            <a:off x="199723" y="6374950"/>
            <a:ext cx="8876899"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43695B">
                    <a:lumMod val="75000"/>
                  </a:srgbClr>
                </a:solidFill>
                <a:effectLst/>
                <a:uLnTx/>
                <a:uFillTx/>
                <a:latin typeface="Arial" panose="020B0604020202020204"/>
                <a:ea typeface="+mn-ea"/>
                <a:cs typeface="+mn-cs"/>
              </a:rPr>
              <a:t>FLIS 09-2022</a:t>
            </a:r>
          </a:p>
        </p:txBody>
      </p:sp>
      <p:sp>
        <p:nvSpPr>
          <p:cNvPr id="7" name="Titel 6">
            <a:extLst>
              <a:ext uri="{FF2B5EF4-FFF2-40B4-BE49-F238E27FC236}">
                <a16:creationId xmlns:a16="http://schemas.microsoft.com/office/drawing/2014/main" id="{16504759-536D-5D57-9C51-7B69FC36885F}"/>
              </a:ext>
            </a:extLst>
          </p:cNvPr>
          <p:cNvSpPr>
            <a:spLocks noGrp="1"/>
          </p:cNvSpPr>
          <p:nvPr>
            <p:ph type="title"/>
          </p:nvPr>
        </p:nvSpPr>
        <p:spPr/>
        <p:txBody>
          <a:bodyPr>
            <a:normAutofit fontScale="90000"/>
          </a:bodyPr>
          <a:lstStyle/>
          <a:p>
            <a:pPr>
              <a:lnSpc>
                <a:spcPct val="100000"/>
              </a:lnSpc>
            </a:pPr>
            <a:r>
              <a:rPr lang="da-DK" sz="3200" dirty="0"/>
              <a:t>FLIS samler data fra kommunernes fagsystemer og fordeler i </a:t>
            </a:r>
            <a:r>
              <a:rPr lang="da-DK" sz="3200" dirty="0">
                <a:solidFill>
                  <a:schemeClr val="accent2"/>
                </a:solidFill>
              </a:rPr>
              <a:t>dataområder</a:t>
            </a:r>
            <a:endParaRPr lang="da-DK" dirty="0">
              <a:solidFill>
                <a:schemeClr val="accent2"/>
              </a:solidFill>
            </a:endParaRPr>
          </a:p>
        </p:txBody>
      </p:sp>
    </p:spTree>
    <p:extLst>
      <p:ext uri="{BB962C8B-B14F-4D97-AF65-F5344CB8AC3E}">
        <p14:creationId xmlns:p14="http://schemas.microsoft.com/office/powerpoint/2010/main" val="3959907111"/>
      </p:ext>
    </p:extLst>
  </p:cSld>
  <p:clrMapOvr>
    <a:masterClrMapping/>
  </p:clrMapOvr>
  <mc:AlternateContent xmlns:mc="http://schemas.openxmlformats.org/markup-compatibility/2006" xmlns:p14="http://schemas.microsoft.com/office/powerpoint/2010/main">
    <mc:Choice Requires="p14">
      <p:transition p14:dur="0" advClick="0" advTm="25000"/>
    </mc:Choice>
    <mc:Fallback xmlns="">
      <p:transition advClick="0" advTm="2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a:extLst>
              <a:ext uri="{FF2B5EF4-FFF2-40B4-BE49-F238E27FC236}">
                <a16:creationId xmlns:a16="http://schemas.microsoft.com/office/drawing/2014/main" id="{76AA0474-29C7-ABFB-C378-BDC4F51C76A4}"/>
              </a:ext>
            </a:extLst>
          </p:cNvPr>
          <p:cNvPicPr>
            <a:picLocks noGrp="1" noChangeAspect="1"/>
          </p:cNvPicPr>
          <p:nvPr>
            <p:ph type="pic" sz="quarter" idx="15"/>
          </p:nvPr>
        </p:nvPicPr>
        <p:blipFill>
          <a:blip r:embed="rId2">
            <a:alphaModFix amt="20000"/>
          </a:blip>
          <a:srcRect/>
          <a:stretch>
            <a:fillRect/>
          </a:stretch>
        </p:blipFill>
        <p:spPr>
          <a:xfrm>
            <a:off x="0" y="0"/>
            <a:ext cx="12192000" cy="6858000"/>
          </a:xfrm>
        </p:spPr>
      </p:pic>
      <p:sp>
        <p:nvSpPr>
          <p:cNvPr id="3" name="Pladsholder til tekst 2">
            <a:extLst>
              <a:ext uri="{FF2B5EF4-FFF2-40B4-BE49-F238E27FC236}">
                <a16:creationId xmlns:a16="http://schemas.microsoft.com/office/drawing/2014/main" id="{EC893F5E-E1E2-2E83-4F8E-B14D23845E86}"/>
              </a:ext>
            </a:extLst>
          </p:cNvPr>
          <p:cNvSpPr>
            <a:spLocks noGrp="1"/>
          </p:cNvSpPr>
          <p:nvPr>
            <p:ph type="body" sz="quarter" idx="17"/>
          </p:nvPr>
        </p:nvSpPr>
        <p:spPr>
          <a:xfrm>
            <a:off x="5065161" y="982577"/>
            <a:ext cx="6986710" cy="4892845"/>
          </a:xfrm>
        </p:spPr>
        <p:txBody>
          <a:bodyPr/>
          <a:lstStyle/>
          <a:p>
            <a:r>
              <a:rPr lang="da-DK" sz="2800" b="1" dirty="0"/>
              <a:t>Hvem;</a:t>
            </a:r>
          </a:p>
          <a:p>
            <a:r>
              <a:rPr lang="da-DK" sz="2800" dirty="0"/>
              <a:t>KOMBIT er Kommunernes IT-Fællesskab</a:t>
            </a:r>
          </a:p>
          <a:p>
            <a:r>
              <a:rPr lang="da-DK" sz="2800" dirty="0"/>
              <a:t>Aktieselskab ejet af KL</a:t>
            </a:r>
          </a:p>
          <a:p>
            <a:endParaRPr lang="da-DK" sz="2800" dirty="0"/>
          </a:p>
          <a:p>
            <a:r>
              <a:rPr lang="da-DK" sz="2800" b="1" dirty="0"/>
              <a:t>Hvad;</a:t>
            </a:r>
          </a:p>
          <a:p>
            <a:r>
              <a:rPr lang="da-DK" sz="2800" dirty="0"/>
              <a:t>Projekt- og Forvaltningshus, der skaber og forvalter Fælleskommunale IT-løsninger</a:t>
            </a:r>
          </a:p>
          <a:p>
            <a:r>
              <a:rPr lang="da-DK" sz="2800" dirty="0"/>
              <a:t>FSIII Forvaltningsenheden </a:t>
            </a:r>
          </a:p>
          <a:p>
            <a:r>
              <a:rPr lang="da-DK" sz="2800" dirty="0"/>
              <a:t>Overdragelse 1. maj 2021</a:t>
            </a:r>
          </a:p>
          <a:p>
            <a:endParaRPr lang="da-DK" sz="2800" dirty="0"/>
          </a:p>
          <a:p>
            <a:r>
              <a:rPr lang="da-DK" sz="2800" b="1" dirty="0"/>
              <a:t>Hvor;</a:t>
            </a:r>
          </a:p>
          <a:p>
            <a:r>
              <a:rPr lang="da-DK" sz="2800" dirty="0"/>
              <a:t>Vi er beliggende i Halfdansgade på Islands Brygge </a:t>
            </a:r>
          </a:p>
          <a:p>
            <a:endParaRPr lang="da-DK" dirty="0"/>
          </a:p>
        </p:txBody>
      </p:sp>
      <p:sp>
        <p:nvSpPr>
          <p:cNvPr id="4" name="Pladsholder til tekst 3">
            <a:extLst>
              <a:ext uri="{FF2B5EF4-FFF2-40B4-BE49-F238E27FC236}">
                <a16:creationId xmlns:a16="http://schemas.microsoft.com/office/drawing/2014/main" id="{01A45C8C-EFD9-030A-AE70-56BA62B7534B}"/>
              </a:ext>
            </a:extLst>
          </p:cNvPr>
          <p:cNvSpPr>
            <a:spLocks noGrp="1"/>
          </p:cNvSpPr>
          <p:nvPr>
            <p:ph type="body" sz="quarter" idx="16"/>
          </p:nvPr>
        </p:nvSpPr>
        <p:spPr/>
        <p:txBody>
          <a:bodyPr/>
          <a:lstStyle/>
          <a:p>
            <a:endParaRPr lang="da-DK"/>
          </a:p>
        </p:txBody>
      </p:sp>
    </p:spTree>
    <p:extLst>
      <p:ext uri="{BB962C8B-B14F-4D97-AF65-F5344CB8AC3E}">
        <p14:creationId xmlns:p14="http://schemas.microsoft.com/office/powerpoint/2010/main" val="42628238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kstfelt 45">
            <a:extLst>
              <a:ext uri="{FF2B5EF4-FFF2-40B4-BE49-F238E27FC236}">
                <a16:creationId xmlns:a16="http://schemas.microsoft.com/office/drawing/2014/main" id="{BC9902E5-9B9D-4967-B710-8268F09A302A}"/>
              </a:ext>
            </a:extLst>
          </p:cNvPr>
          <p:cNvSpPr txBox="1"/>
          <p:nvPr/>
        </p:nvSpPr>
        <p:spPr>
          <a:xfrm>
            <a:off x="2333364" y="713790"/>
            <a:ext cx="812751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3200" b="1" i="0" u="none" strike="noStrike" kern="1200" cap="none" spc="0" normalizeH="0" baseline="0" noProof="0" dirty="0">
                <a:ln>
                  <a:noFill/>
                </a:ln>
                <a:solidFill>
                  <a:srgbClr val="43695B"/>
                </a:solidFill>
                <a:effectLst/>
                <a:uLnTx/>
                <a:uFillTx/>
                <a:latin typeface="Trebuchet MS" panose="020B0603020202020204" pitchFamily="34" charset="0"/>
                <a:ea typeface="+mn-ea"/>
                <a:cs typeface="+mn-cs"/>
              </a:rPr>
              <a:t>INDGANGE</a:t>
            </a:r>
            <a:r>
              <a:rPr kumimoji="0" lang="da-DK" sz="3200" b="1" i="0" u="none" strike="noStrike" kern="1200" cap="none" spc="0" normalizeH="0" baseline="0" noProof="0" dirty="0">
                <a:ln>
                  <a:noFill/>
                </a:ln>
                <a:solidFill>
                  <a:srgbClr val="43695B">
                    <a:lumMod val="40000"/>
                    <a:lumOff val="60000"/>
                  </a:srgbClr>
                </a:solidFill>
                <a:effectLst/>
                <a:uLnTx/>
                <a:uFillTx/>
                <a:latin typeface="Trebuchet MS" panose="020B0603020202020204" pitchFamily="34" charset="0"/>
                <a:ea typeface="+mn-ea"/>
                <a:cs typeface="+mn-cs"/>
              </a:rPr>
              <a:t> TIL FLIS-DATA</a:t>
            </a:r>
          </a:p>
        </p:txBody>
      </p:sp>
      <p:grpSp>
        <p:nvGrpSpPr>
          <p:cNvPr id="4" name="Gruppe 3">
            <a:extLst>
              <a:ext uri="{FF2B5EF4-FFF2-40B4-BE49-F238E27FC236}">
                <a16:creationId xmlns:a16="http://schemas.microsoft.com/office/drawing/2014/main" id="{DF3F3A3B-3119-967B-78F0-61AAC6F375F0}"/>
              </a:ext>
            </a:extLst>
          </p:cNvPr>
          <p:cNvGrpSpPr/>
          <p:nvPr/>
        </p:nvGrpSpPr>
        <p:grpSpPr>
          <a:xfrm>
            <a:off x="930078" y="1844819"/>
            <a:ext cx="10458591" cy="3528072"/>
            <a:chOff x="930078" y="1844819"/>
            <a:chExt cx="10458591" cy="3528072"/>
          </a:xfrm>
        </p:grpSpPr>
        <p:graphicFrame>
          <p:nvGraphicFramePr>
            <p:cNvPr id="45" name="Diagram 44">
              <a:extLst>
                <a:ext uri="{FF2B5EF4-FFF2-40B4-BE49-F238E27FC236}">
                  <a16:creationId xmlns:a16="http://schemas.microsoft.com/office/drawing/2014/main" id="{A7F94573-AFF8-4007-981C-EE046002C199}"/>
                </a:ext>
              </a:extLst>
            </p:cNvPr>
            <p:cNvGraphicFramePr/>
            <p:nvPr/>
          </p:nvGraphicFramePr>
          <p:xfrm>
            <a:off x="930078" y="1844819"/>
            <a:ext cx="3600000" cy="3420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a:extLst>
                <a:ext uri="{FF2B5EF4-FFF2-40B4-BE49-F238E27FC236}">
                  <a16:creationId xmlns:a16="http://schemas.microsoft.com/office/drawing/2014/main" id="{FE80831B-30AF-42E6-A036-0BD41E65C66C}"/>
                </a:ext>
              </a:extLst>
            </p:cNvPr>
            <p:cNvGraphicFramePr/>
            <p:nvPr/>
          </p:nvGraphicFramePr>
          <p:xfrm>
            <a:off x="4281979" y="1844819"/>
            <a:ext cx="3600000" cy="352807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9" name="Diagram 18">
              <a:extLst>
                <a:ext uri="{FF2B5EF4-FFF2-40B4-BE49-F238E27FC236}">
                  <a16:creationId xmlns:a16="http://schemas.microsoft.com/office/drawing/2014/main" id="{3C5694E7-49F7-4EAE-96E8-19F418B12753}"/>
                </a:ext>
              </a:extLst>
            </p:cNvPr>
            <p:cNvGraphicFramePr/>
            <p:nvPr/>
          </p:nvGraphicFramePr>
          <p:xfrm>
            <a:off x="7788669" y="1844819"/>
            <a:ext cx="3600000" cy="352807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6" name="Grafik 5" descr="Mandlig profil med massiv udfyldning">
              <a:extLst>
                <a:ext uri="{FF2B5EF4-FFF2-40B4-BE49-F238E27FC236}">
                  <a16:creationId xmlns:a16="http://schemas.microsoft.com/office/drawing/2014/main" id="{496E763D-CE3E-48E9-ACC0-E5B345D62150}"/>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8576834" y="4270947"/>
              <a:ext cx="360000" cy="360000"/>
            </a:xfrm>
            <a:prstGeom prst="rect">
              <a:avLst/>
            </a:prstGeom>
          </p:spPr>
        </p:pic>
        <p:pic>
          <p:nvPicPr>
            <p:cNvPr id="10" name="Grafik 9" descr="Office-arbejder med kvinde med massiv udfyldning">
              <a:extLst>
                <a:ext uri="{FF2B5EF4-FFF2-40B4-BE49-F238E27FC236}">
                  <a16:creationId xmlns:a16="http://schemas.microsoft.com/office/drawing/2014/main" id="{A07D8556-F841-447F-8086-BA08C5FDE0AC}"/>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8396834" y="4310507"/>
              <a:ext cx="360000" cy="360000"/>
            </a:xfrm>
            <a:prstGeom prst="rect">
              <a:avLst/>
            </a:prstGeom>
          </p:spPr>
        </p:pic>
      </p:grpSp>
    </p:spTree>
    <p:extLst>
      <p:ext uri="{BB962C8B-B14F-4D97-AF65-F5344CB8AC3E}">
        <p14:creationId xmlns:p14="http://schemas.microsoft.com/office/powerpoint/2010/main" val="32898527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A2C3AAED-4592-49E2-856B-F3B74833C6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5757" y="564871"/>
            <a:ext cx="3570650" cy="2520000"/>
          </a:xfrm>
          <a:prstGeom prst="rect">
            <a:avLst/>
          </a:prstGeom>
          <a:ln>
            <a:solidFill>
              <a:schemeClr val="tx1"/>
            </a:solidFill>
          </a:ln>
        </p:spPr>
      </p:pic>
      <p:pic>
        <p:nvPicPr>
          <p:cNvPr id="5" name="Billede 4">
            <a:extLst>
              <a:ext uri="{FF2B5EF4-FFF2-40B4-BE49-F238E27FC236}">
                <a16:creationId xmlns:a16="http://schemas.microsoft.com/office/drawing/2014/main" id="{C1E29DF2-464C-45CF-9790-FEC5619BED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1983" y="3286851"/>
            <a:ext cx="3576537" cy="2520000"/>
          </a:xfrm>
          <a:prstGeom prst="rect">
            <a:avLst/>
          </a:prstGeom>
          <a:ln>
            <a:solidFill>
              <a:schemeClr val="tx1"/>
            </a:solidFill>
          </a:ln>
        </p:spPr>
      </p:pic>
      <p:pic>
        <p:nvPicPr>
          <p:cNvPr id="6" name="Billede 5">
            <a:extLst>
              <a:ext uri="{FF2B5EF4-FFF2-40B4-BE49-F238E27FC236}">
                <a16:creationId xmlns:a16="http://schemas.microsoft.com/office/drawing/2014/main" id="{2E7EDDF3-322C-440E-B1A6-58BC69A0B9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5757" y="3286851"/>
            <a:ext cx="3570650" cy="2520000"/>
          </a:xfrm>
          <a:prstGeom prst="rect">
            <a:avLst/>
          </a:prstGeom>
          <a:ln>
            <a:solidFill>
              <a:schemeClr val="tx1"/>
            </a:solidFill>
          </a:ln>
        </p:spPr>
      </p:pic>
      <p:pic>
        <p:nvPicPr>
          <p:cNvPr id="7" name="Billede 6">
            <a:extLst>
              <a:ext uri="{FF2B5EF4-FFF2-40B4-BE49-F238E27FC236}">
                <a16:creationId xmlns:a16="http://schemas.microsoft.com/office/drawing/2014/main" id="{6B7AF5F9-E480-4C6B-BAB2-115C7B9A5B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1983" y="564871"/>
            <a:ext cx="3532870" cy="2520000"/>
          </a:xfrm>
          <a:prstGeom prst="rect">
            <a:avLst/>
          </a:prstGeom>
          <a:ln>
            <a:solidFill>
              <a:schemeClr val="tx1"/>
            </a:solidFill>
          </a:ln>
        </p:spPr>
      </p:pic>
      <p:sp>
        <p:nvSpPr>
          <p:cNvPr id="12" name="Tekstfelt 11">
            <a:extLst>
              <a:ext uri="{FF2B5EF4-FFF2-40B4-BE49-F238E27FC236}">
                <a16:creationId xmlns:a16="http://schemas.microsoft.com/office/drawing/2014/main" id="{B863E9D6-0946-4AE2-AC3C-837B283F66FB}"/>
              </a:ext>
            </a:extLst>
          </p:cNvPr>
          <p:cNvSpPr txBox="1"/>
          <p:nvPr/>
        </p:nvSpPr>
        <p:spPr>
          <a:xfrm>
            <a:off x="426987" y="1640246"/>
            <a:ext cx="3570650" cy="3293209"/>
          </a:xfrm>
          <a:prstGeom prst="rect">
            <a:avLst/>
          </a:prstGeom>
          <a:solidFill>
            <a:schemeClr val="bg1"/>
          </a:solidFill>
          <a:ln>
            <a:noFill/>
          </a:ln>
        </p:spPr>
        <p:txBody>
          <a:bodyPr wrap="square">
            <a:spAutoFit/>
          </a:bodyPr>
          <a:lstStyle/>
          <a:p>
            <a:pPr marL="2857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da-DK" sz="1600" b="0" i="0" u="none" strike="noStrike" kern="1200" cap="none" spc="0" normalizeH="0" baseline="0" noProof="0" dirty="0">
                <a:ln>
                  <a:noFill/>
                </a:ln>
                <a:solidFill>
                  <a:prstClr val="black"/>
                </a:solidFill>
                <a:effectLst/>
                <a:uLnTx/>
                <a:uFillTx/>
                <a:latin typeface="Arial" panose="020B0604020202020204"/>
                <a:ea typeface="+mn-ea"/>
                <a:cs typeface="+mn-cs"/>
              </a:rPr>
              <a:t>Der er udviklet de første FLIS DAP dashboard skabeloner i Power BI med mange visualiserings- og interaktionsmuligheder, så kommunerne nemt og hurtigt kan komme i gang. </a:t>
            </a:r>
          </a:p>
          <a:p>
            <a:pPr marL="2857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da-DK" sz="1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da-DK" sz="1600" b="0" i="0" u="none" strike="noStrike" kern="1200" cap="none" spc="0" normalizeH="0" baseline="0" noProof="0" dirty="0">
                <a:ln>
                  <a:noFill/>
                </a:ln>
                <a:solidFill>
                  <a:prstClr val="black"/>
                </a:solidFill>
                <a:effectLst/>
                <a:uLnTx/>
                <a:uFillTx/>
                <a:latin typeface="Arial" panose="020B0604020202020204"/>
                <a:ea typeface="+mn-ea"/>
                <a:cs typeface="+mn-cs"/>
              </a:rPr>
              <a:t>Kommunerne kan udvikle deres egne rapporter og dashboards på FLIS-data, der opfylder lokale behov.</a:t>
            </a:r>
          </a:p>
          <a:p>
            <a:pPr marL="2857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da-DK"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356035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ladsholder til billede 17">
            <a:extLst>
              <a:ext uri="{FF2B5EF4-FFF2-40B4-BE49-F238E27FC236}">
                <a16:creationId xmlns:a16="http://schemas.microsoft.com/office/drawing/2014/main" id="{3C4D8206-C753-192C-7E46-506D2F75B02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58" b="7858"/>
          <a:stretch/>
        </p:blipFill>
        <p:spPr>
          <a:xfrm>
            <a:off x="0" y="0"/>
            <a:ext cx="12192000" cy="6858000"/>
          </a:xfrm>
        </p:spPr>
      </p:pic>
      <p:sp>
        <p:nvSpPr>
          <p:cNvPr id="16" name="Rektangel 15">
            <a:extLst>
              <a:ext uri="{FF2B5EF4-FFF2-40B4-BE49-F238E27FC236}">
                <a16:creationId xmlns:a16="http://schemas.microsoft.com/office/drawing/2014/main" id="{7BDFAE02-7CDA-4ECF-9ED9-31AEE996CC60}"/>
              </a:ext>
            </a:extLst>
          </p:cNvPr>
          <p:cNvSpPr/>
          <p:nvPr/>
        </p:nvSpPr>
        <p:spPr>
          <a:xfrm>
            <a:off x="-1" y="15522"/>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23" name="Rektangel 22">
            <a:extLst>
              <a:ext uri="{FF2B5EF4-FFF2-40B4-BE49-F238E27FC236}">
                <a16:creationId xmlns:a16="http://schemas.microsoft.com/office/drawing/2014/main" id="{AD01AA7F-B2B0-4F77-81DC-DC7BE3727D9A}"/>
              </a:ext>
            </a:extLst>
          </p:cNvPr>
          <p:cNvSpPr/>
          <p:nvPr/>
        </p:nvSpPr>
        <p:spPr>
          <a:xfrm>
            <a:off x="0" y="5347658"/>
            <a:ext cx="12191999" cy="1520213"/>
          </a:xfrm>
          <a:prstGeom prst="rect">
            <a:avLst/>
          </a:prstGeom>
          <a:solidFill>
            <a:srgbClr val="7A9A01"/>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400" b="0"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V</a:t>
            </a:r>
          </a:p>
        </p:txBody>
      </p:sp>
      <p:sp>
        <p:nvSpPr>
          <p:cNvPr id="44" name="LogoShapew">
            <a:extLst>
              <a:ext uri="{FF2B5EF4-FFF2-40B4-BE49-F238E27FC236}">
                <a16:creationId xmlns:a16="http://schemas.microsoft.com/office/drawing/2014/main" id="{0EA137D0-B0B4-42DB-92D2-1DA7300BEB44}"/>
              </a:ext>
            </a:extLst>
          </p:cNvPr>
          <p:cNvSpPr txBox="1">
            <a:spLocks/>
          </p:cNvSpPr>
          <p:nvPr/>
        </p:nvSpPr>
        <p:spPr>
          <a:xfrm>
            <a:off x="10177200" y="6066000"/>
            <a:ext cx="1512000" cy="471600"/>
          </a:xfrm>
          <a:prstGeom prst="rect">
            <a:avLst/>
          </a:prstGeom>
          <a:blipFill>
            <a:blip r:embed="rId4"/>
            <a:stretch>
              <a:fillRect/>
            </a:stretch>
          </a:blipFill>
          <a:ln>
            <a:noFill/>
          </a:ln>
        </p:spPr>
        <p:txBody>
          <a:bodyPr vert="horz" lIns="0" tIns="0" rIns="0" bIns="0" rtlCol="0" anchor="t" anchorCtr="0">
            <a:noAutofit/>
          </a:bodyPr>
          <a:lstStyle>
            <a:lvl1pPr marL="0" indent="0" algn="l" defTabSz="914400" rtl="0" eaLnBrk="1" latinLnBrk="0" hangingPunct="1">
              <a:lnSpc>
                <a:spcPts val="2600"/>
              </a:lnSpc>
              <a:spcBef>
                <a:spcPts val="0"/>
              </a:spcBef>
              <a:buFont typeface="Arial" panose="020B0604020202020204" pitchFamily="34" charset="0"/>
              <a:buNone/>
              <a:defRPr sz="2200" b="0" kern="1200" baseline="0">
                <a:solidFill>
                  <a:schemeClr val="tx1"/>
                </a:solidFill>
                <a:latin typeface="Trebuchet MS" panose="020B0603020202020204" pitchFamily="34" charset="0"/>
                <a:ea typeface="+mn-ea"/>
                <a:cs typeface="+mn-cs"/>
              </a:defRPr>
            </a:lvl1pPr>
            <a:lvl2pPr marL="0" indent="0" algn="l" defTabSz="914400" rtl="0" eaLnBrk="1" latinLnBrk="0" hangingPunct="1">
              <a:lnSpc>
                <a:spcPts val="2600"/>
              </a:lnSpc>
              <a:spcBef>
                <a:spcPts val="0"/>
              </a:spcBef>
              <a:buFont typeface="Arial" panose="020B0604020202020204" pitchFamily="34" charset="0"/>
              <a:buNone/>
              <a:defRPr sz="2200" b="1" kern="1200">
                <a:solidFill>
                  <a:schemeClr val="accent1"/>
                </a:solidFill>
                <a:latin typeface="Trebuchet MS" panose="020B0603020202020204" pitchFamily="34" charset="0"/>
                <a:ea typeface="+mn-ea"/>
                <a:cs typeface="+mn-cs"/>
              </a:defRPr>
            </a:lvl2pPr>
            <a:lvl3pPr marL="180000" indent="-180000" algn="l" defTabSz="360000" rtl="0" eaLnBrk="1" latinLnBrk="0" hangingPunct="1">
              <a:spcBef>
                <a:spcPts val="0"/>
              </a:spcBef>
              <a:buFont typeface="Arial" panose="020B0604020202020204" pitchFamily="34" charset="0"/>
              <a:buChar char="•"/>
              <a:defRPr sz="2200" kern="1200">
                <a:solidFill>
                  <a:schemeClr val="tx1"/>
                </a:solidFill>
                <a:latin typeface="Trebuchet MS" panose="020B0603020202020204" pitchFamily="34" charset="0"/>
                <a:ea typeface="+mn-ea"/>
                <a:cs typeface="+mn-cs"/>
              </a:defRPr>
            </a:lvl3pPr>
            <a:lvl4pPr marL="538163" indent="-180975" algn="l" defTabSz="914400" rtl="0" eaLnBrk="1" latinLnBrk="0" hangingPunct="1">
              <a:lnSpc>
                <a:spcPts val="2400"/>
              </a:lnSpc>
              <a:spcBef>
                <a:spcPts val="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4pPr>
            <a:lvl5pPr marL="900000" indent="-180000" algn="l" defTabSz="914400" rtl="0" eaLnBrk="1" latinLnBrk="0" hangingPunct="1">
              <a:lnSpc>
                <a:spcPts val="2000"/>
              </a:lnSpc>
              <a:spcBef>
                <a:spcPts val="0"/>
              </a:spcBef>
              <a:buFont typeface="Arial" panose="020B0604020202020204" pitchFamily="34" charset="0"/>
              <a:buChar char="•"/>
              <a:defRPr sz="1700" kern="1200">
                <a:solidFill>
                  <a:schemeClr val="tx1"/>
                </a:solidFill>
                <a:latin typeface="Trebuchet MS" panose="020B0603020202020204" pitchFamily="34" charset="0"/>
                <a:ea typeface="+mn-ea"/>
                <a:cs typeface="+mn-cs"/>
              </a:defRPr>
            </a:lvl5pPr>
            <a:lvl6pPr marL="1188000" indent="-180000" algn="l" defTabSz="914400" rtl="0" eaLnBrk="1" latinLnBrk="0" hangingPunct="1">
              <a:lnSpc>
                <a:spcPts val="2200"/>
              </a:lnSpc>
              <a:spcBef>
                <a:spcPts val="0"/>
              </a:spcBef>
              <a:buFont typeface="Arial" panose="020B0604020202020204" pitchFamily="34" charset="0"/>
              <a:buChar char="•"/>
              <a:defRPr sz="1500" kern="1200">
                <a:solidFill>
                  <a:schemeClr val="tx1"/>
                </a:solidFill>
                <a:latin typeface="+mn-lt"/>
                <a:ea typeface="+mn-ea"/>
                <a:cs typeface="+mn-cs"/>
              </a:defRPr>
            </a:lvl6pPr>
            <a:lvl7pPr marL="1524000"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1884363"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246313"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914400" rtl="0" eaLnBrk="1" fontAlgn="auto" latinLnBrk="0" hangingPunct="1">
              <a:lnSpc>
                <a:spcPts val="2600"/>
              </a:lnSpc>
              <a:spcBef>
                <a:spcPts val="0"/>
              </a:spcBef>
              <a:spcAft>
                <a:spcPts val="0"/>
              </a:spcAft>
              <a:buClrTx/>
              <a:buSzTx/>
              <a:buFont typeface="Arial" panose="020B0604020202020204" pitchFamily="34" charset="0"/>
              <a:buNone/>
              <a:tabLst/>
              <a:defRPr/>
            </a:pPr>
            <a:endParaRPr kumimoji="0" lang="da-DK" sz="2200" b="0" i="0" u="none" strike="noStrike" kern="1200" cap="none" spc="0" normalizeH="0" baseline="0" noProof="0">
              <a:ln>
                <a:noFill/>
              </a:ln>
              <a:solidFill>
                <a:sysClr val="windowText" lastClr="000000"/>
              </a:solidFill>
              <a:effectLst/>
              <a:uLnTx/>
              <a:uFillTx/>
              <a:latin typeface="Trebuchet MS" panose="020B0603020202020204" pitchFamily="34" charset="0"/>
              <a:ea typeface="+mn-ea"/>
              <a:cs typeface="+mn-cs"/>
            </a:endParaRPr>
          </a:p>
        </p:txBody>
      </p:sp>
      <p:grpSp>
        <p:nvGrpSpPr>
          <p:cNvPr id="45" name="Grafik 167">
            <a:extLst>
              <a:ext uri="{FF2B5EF4-FFF2-40B4-BE49-F238E27FC236}">
                <a16:creationId xmlns:a16="http://schemas.microsoft.com/office/drawing/2014/main" id="{41543F79-1D4A-4498-9CD3-A37FD27D9CF6}"/>
              </a:ext>
            </a:extLst>
          </p:cNvPr>
          <p:cNvGrpSpPr/>
          <p:nvPr/>
        </p:nvGrpSpPr>
        <p:grpSpPr>
          <a:xfrm>
            <a:off x="10735776" y="3766260"/>
            <a:ext cx="1344369" cy="1897394"/>
            <a:chOff x="9923447" y="2637772"/>
            <a:chExt cx="2016196" cy="2845572"/>
          </a:xfrm>
          <a:effectLst/>
        </p:grpSpPr>
        <p:sp>
          <p:nvSpPr>
            <p:cNvPr id="46" name="Kombinationstegning: figur 45">
              <a:extLst>
                <a:ext uri="{FF2B5EF4-FFF2-40B4-BE49-F238E27FC236}">
                  <a16:creationId xmlns:a16="http://schemas.microsoft.com/office/drawing/2014/main" id="{C291DF98-0E79-47A6-BC6C-C905DF9C54AC}"/>
                </a:ext>
              </a:extLst>
            </p:cNvPr>
            <p:cNvSpPr/>
            <p:nvPr/>
          </p:nvSpPr>
          <p:spPr>
            <a:xfrm>
              <a:off x="9923447" y="2637772"/>
              <a:ext cx="2016196" cy="2202561"/>
            </a:xfrm>
            <a:custGeom>
              <a:avLst/>
              <a:gdLst>
                <a:gd name="connsiteX0" fmla="*/ 1875299 w 2016195"/>
                <a:gd name="connsiteY0" fmla="*/ 1063365 h 2202566"/>
                <a:gd name="connsiteX1" fmla="*/ 1875299 w 2016195"/>
                <a:gd name="connsiteY1" fmla="*/ 1063365 h 2202566"/>
                <a:gd name="connsiteX2" fmla="*/ 1973619 w 2016195"/>
                <a:gd name="connsiteY2" fmla="*/ 757322 h 2202566"/>
                <a:gd name="connsiteX3" fmla="*/ 1445793 w 2016195"/>
                <a:gd name="connsiteY3" fmla="*/ 229496 h 2202566"/>
                <a:gd name="connsiteX4" fmla="*/ 1432996 w 2016195"/>
                <a:gd name="connsiteY4" fmla="*/ 230146 h 2202566"/>
                <a:gd name="connsiteX5" fmla="*/ 1009758 w 2016195"/>
                <a:gd name="connsiteY5" fmla="*/ 0 h 2202566"/>
                <a:gd name="connsiteX6" fmla="*/ 548569 w 2016195"/>
                <a:gd name="connsiteY6" fmla="*/ 300029 h 2202566"/>
                <a:gd name="connsiteX7" fmla="*/ 0 w 2016195"/>
                <a:gd name="connsiteY7" fmla="*/ 1009758 h 2202566"/>
                <a:gd name="connsiteX8" fmla="*/ 186755 w 2016195"/>
                <a:gd name="connsiteY8" fmla="*/ 1497859 h 2202566"/>
                <a:gd name="connsiteX9" fmla="*/ 183587 w 2016195"/>
                <a:gd name="connsiteY9" fmla="*/ 1560536 h 2202566"/>
                <a:gd name="connsiteX10" fmla="*/ 826160 w 2016195"/>
                <a:gd name="connsiteY10" fmla="*/ 2203109 h 2202566"/>
                <a:gd name="connsiteX11" fmla="*/ 1055651 w 2016195"/>
                <a:gd name="connsiteY11" fmla="*/ 2193062 h 2202566"/>
                <a:gd name="connsiteX12" fmla="*/ 1071204 w 2016195"/>
                <a:gd name="connsiteY12" fmla="*/ 2034025 h 2202566"/>
                <a:gd name="connsiteX13" fmla="*/ 1376932 w 2016195"/>
                <a:gd name="connsiteY13" fmla="*/ 2111313 h 2202566"/>
                <a:gd name="connsiteX14" fmla="*/ 2019505 w 2016195"/>
                <a:gd name="connsiteY14" fmla="*/ 1468739 h 2202566"/>
                <a:gd name="connsiteX15" fmla="*/ 1875299 w 2016195"/>
                <a:gd name="connsiteY15" fmla="*/ 1063365 h 220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16195" h="2202566">
                  <a:moveTo>
                    <a:pt x="1875299" y="1063365"/>
                  </a:moveTo>
                  <a:lnTo>
                    <a:pt x="1875299" y="1063365"/>
                  </a:lnTo>
                  <a:cubicBezTo>
                    <a:pt x="1936966" y="976985"/>
                    <a:pt x="1973619" y="871539"/>
                    <a:pt x="1973619" y="757322"/>
                  </a:cubicBezTo>
                  <a:cubicBezTo>
                    <a:pt x="1973619" y="465809"/>
                    <a:pt x="1737306" y="229496"/>
                    <a:pt x="1445793" y="229496"/>
                  </a:cubicBezTo>
                  <a:cubicBezTo>
                    <a:pt x="1441473" y="229496"/>
                    <a:pt x="1437288" y="230038"/>
                    <a:pt x="1432996" y="230146"/>
                  </a:cubicBezTo>
                  <a:cubicBezTo>
                    <a:pt x="1342956" y="91723"/>
                    <a:pt x="1187189" y="0"/>
                    <a:pt x="1009758" y="0"/>
                  </a:cubicBezTo>
                  <a:cubicBezTo>
                    <a:pt x="803926" y="0"/>
                    <a:pt x="627178" y="123361"/>
                    <a:pt x="548569" y="300029"/>
                  </a:cubicBezTo>
                  <a:cubicBezTo>
                    <a:pt x="233122" y="382433"/>
                    <a:pt x="0" y="668490"/>
                    <a:pt x="0" y="1009758"/>
                  </a:cubicBezTo>
                  <a:cubicBezTo>
                    <a:pt x="0" y="1197395"/>
                    <a:pt x="70962" y="1368043"/>
                    <a:pt x="186755" y="1497859"/>
                  </a:cubicBezTo>
                  <a:cubicBezTo>
                    <a:pt x="184756" y="1518495"/>
                    <a:pt x="183587" y="1539374"/>
                    <a:pt x="183587" y="1560536"/>
                  </a:cubicBezTo>
                  <a:cubicBezTo>
                    <a:pt x="183587" y="1915420"/>
                    <a:pt x="471276" y="2203109"/>
                    <a:pt x="826160" y="2203109"/>
                  </a:cubicBezTo>
                  <a:cubicBezTo>
                    <a:pt x="864841" y="2203109"/>
                    <a:pt x="1018885" y="2199658"/>
                    <a:pt x="1055651" y="2193062"/>
                  </a:cubicBezTo>
                  <a:lnTo>
                    <a:pt x="1071204" y="2034025"/>
                  </a:lnTo>
                  <a:cubicBezTo>
                    <a:pt x="1162125" y="2083301"/>
                    <a:pt x="1266256" y="2111313"/>
                    <a:pt x="1376932" y="2111313"/>
                  </a:cubicBezTo>
                  <a:cubicBezTo>
                    <a:pt x="1731816" y="2111313"/>
                    <a:pt x="2019505" y="1823624"/>
                    <a:pt x="2019505" y="1468739"/>
                  </a:cubicBezTo>
                  <a:cubicBezTo>
                    <a:pt x="2019517" y="1314983"/>
                    <a:pt x="1965367" y="1173963"/>
                    <a:pt x="1875299" y="1063365"/>
                  </a:cubicBezTo>
                  <a:close/>
                </a:path>
              </a:pathLst>
            </a:custGeom>
            <a:solidFill>
              <a:srgbClr val="AFD755"/>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47" name="Kombinationstegning: figur 46">
              <a:extLst>
                <a:ext uri="{FF2B5EF4-FFF2-40B4-BE49-F238E27FC236}">
                  <a16:creationId xmlns:a16="http://schemas.microsoft.com/office/drawing/2014/main" id="{2C82AA07-BB99-480D-95EC-63F81BB4267F}"/>
                </a:ext>
              </a:extLst>
            </p:cNvPr>
            <p:cNvSpPr/>
            <p:nvPr/>
          </p:nvSpPr>
          <p:spPr>
            <a:xfrm>
              <a:off x="9923447" y="2637781"/>
              <a:ext cx="1123874" cy="2202564"/>
            </a:xfrm>
            <a:custGeom>
              <a:avLst/>
              <a:gdLst>
                <a:gd name="connsiteX0" fmla="*/ 1055656 w 1123873"/>
                <a:gd name="connsiteY0" fmla="*/ 1961578 h 2202566"/>
                <a:gd name="connsiteX1" fmla="*/ 813312 w 1123873"/>
                <a:gd name="connsiteY1" fmla="*/ 1938773 h 2202566"/>
                <a:gd name="connsiteX2" fmla="*/ 598161 w 1123873"/>
                <a:gd name="connsiteY2" fmla="*/ 1639698 h 2202566"/>
                <a:gd name="connsiteX3" fmla="*/ 614228 w 1123873"/>
                <a:gd name="connsiteY3" fmla="*/ 1494284 h 2202566"/>
                <a:gd name="connsiteX4" fmla="*/ 598127 w 1123873"/>
                <a:gd name="connsiteY4" fmla="*/ 1445714 h 2202566"/>
                <a:gd name="connsiteX5" fmla="*/ 413083 w 1123873"/>
                <a:gd name="connsiteY5" fmla="*/ 1055651 h 2202566"/>
                <a:gd name="connsiteX6" fmla="*/ 708859 w 1123873"/>
                <a:gd name="connsiteY6" fmla="*/ 596625 h 2202566"/>
                <a:gd name="connsiteX7" fmla="*/ 736776 w 1123873"/>
                <a:gd name="connsiteY7" fmla="*/ 550342 h 2202566"/>
                <a:gd name="connsiteX8" fmla="*/ 734370 w 1123873"/>
                <a:gd name="connsiteY8" fmla="*/ 504874 h 2202566"/>
                <a:gd name="connsiteX9" fmla="*/ 1123970 w 1123873"/>
                <a:gd name="connsiteY9" fmla="*/ 13735 h 2202566"/>
                <a:gd name="connsiteX10" fmla="*/ 1009758 w 1123873"/>
                <a:gd name="connsiteY10" fmla="*/ 0 h 2202566"/>
                <a:gd name="connsiteX11" fmla="*/ 548569 w 1123873"/>
                <a:gd name="connsiteY11" fmla="*/ 300029 h 2202566"/>
                <a:gd name="connsiteX12" fmla="*/ 0 w 1123873"/>
                <a:gd name="connsiteY12" fmla="*/ 1009758 h 2202566"/>
                <a:gd name="connsiteX13" fmla="*/ 186755 w 1123873"/>
                <a:gd name="connsiteY13" fmla="*/ 1497859 h 2202566"/>
                <a:gd name="connsiteX14" fmla="*/ 183587 w 1123873"/>
                <a:gd name="connsiteY14" fmla="*/ 1560536 h 2202566"/>
                <a:gd name="connsiteX15" fmla="*/ 826160 w 1123873"/>
                <a:gd name="connsiteY15" fmla="*/ 2203109 h 2202566"/>
                <a:gd name="connsiteX16" fmla="*/ 1055651 w 1123873"/>
                <a:gd name="connsiteY16" fmla="*/ 2193062 h 2202566"/>
                <a:gd name="connsiteX17" fmla="*/ 1055651 w 1123873"/>
                <a:gd name="connsiteY17" fmla="*/ 2052804 h 2202566"/>
                <a:gd name="connsiteX18" fmla="*/ 1055651 w 1123873"/>
                <a:gd name="connsiteY18" fmla="*/ 1961578 h 2202566"/>
                <a:gd name="connsiteX19" fmla="*/ 1055656 w 1123873"/>
                <a:gd name="connsiteY19" fmla="*/ 1961578 h 220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23873" h="2202566">
                  <a:moveTo>
                    <a:pt x="1055656" y="1961578"/>
                  </a:moveTo>
                  <a:cubicBezTo>
                    <a:pt x="982012" y="1980576"/>
                    <a:pt x="900466" y="1979938"/>
                    <a:pt x="813312" y="1938773"/>
                  </a:cubicBezTo>
                  <a:cubicBezTo>
                    <a:pt x="695277" y="1883025"/>
                    <a:pt x="609744" y="1769717"/>
                    <a:pt x="598161" y="1639698"/>
                  </a:cubicBezTo>
                  <a:cubicBezTo>
                    <a:pt x="593609" y="1588627"/>
                    <a:pt x="599674" y="1539555"/>
                    <a:pt x="614228" y="1494284"/>
                  </a:cubicBezTo>
                  <a:cubicBezTo>
                    <a:pt x="619949" y="1476482"/>
                    <a:pt x="612585" y="1457574"/>
                    <a:pt x="598127" y="1445714"/>
                  </a:cubicBezTo>
                  <a:cubicBezTo>
                    <a:pt x="485293" y="1353167"/>
                    <a:pt x="413083" y="1212971"/>
                    <a:pt x="413083" y="1055651"/>
                  </a:cubicBezTo>
                  <a:cubicBezTo>
                    <a:pt x="413083" y="851495"/>
                    <a:pt x="534484" y="676126"/>
                    <a:pt x="708859" y="596625"/>
                  </a:cubicBezTo>
                  <a:cubicBezTo>
                    <a:pt x="727056" y="588328"/>
                    <a:pt x="738792" y="570239"/>
                    <a:pt x="736776" y="550342"/>
                  </a:cubicBezTo>
                  <a:cubicBezTo>
                    <a:pt x="735262" y="535382"/>
                    <a:pt x="734370" y="520241"/>
                    <a:pt x="734370" y="504874"/>
                  </a:cubicBezTo>
                  <a:cubicBezTo>
                    <a:pt x="734370" y="265765"/>
                    <a:pt x="900776" y="65953"/>
                    <a:pt x="1123970" y="13735"/>
                  </a:cubicBezTo>
                  <a:cubicBezTo>
                    <a:pt x="1087204" y="5196"/>
                    <a:pt x="1049139" y="0"/>
                    <a:pt x="1009758" y="0"/>
                  </a:cubicBezTo>
                  <a:cubicBezTo>
                    <a:pt x="803926" y="0"/>
                    <a:pt x="627178" y="123361"/>
                    <a:pt x="548569" y="300029"/>
                  </a:cubicBezTo>
                  <a:cubicBezTo>
                    <a:pt x="233122" y="382433"/>
                    <a:pt x="0" y="668490"/>
                    <a:pt x="0" y="1009758"/>
                  </a:cubicBezTo>
                  <a:cubicBezTo>
                    <a:pt x="0" y="1197395"/>
                    <a:pt x="70962" y="1368043"/>
                    <a:pt x="186755" y="1497859"/>
                  </a:cubicBezTo>
                  <a:cubicBezTo>
                    <a:pt x="184756" y="1518495"/>
                    <a:pt x="183587" y="1539374"/>
                    <a:pt x="183587" y="1560536"/>
                  </a:cubicBezTo>
                  <a:cubicBezTo>
                    <a:pt x="183587" y="1915420"/>
                    <a:pt x="471276" y="2203109"/>
                    <a:pt x="826160" y="2203109"/>
                  </a:cubicBezTo>
                  <a:cubicBezTo>
                    <a:pt x="864841" y="2203109"/>
                    <a:pt x="1018885" y="2199658"/>
                    <a:pt x="1055651" y="2193062"/>
                  </a:cubicBezTo>
                  <a:lnTo>
                    <a:pt x="1055651" y="2052804"/>
                  </a:lnTo>
                  <a:lnTo>
                    <a:pt x="1055651" y="1961578"/>
                  </a:lnTo>
                  <a:lnTo>
                    <a:pt x="1055656" y="1961578"/>
                  </a:lnTo>
                  <a:close/>
                </a:path>
              </a:pathLst>
            </a:custGeom>
            <a:solidFill>
              <a:srgbClr val="96BE4B"/>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48" name="Kombinationstegning: figur 47">
              <a:extLst>
                <a:ext uri="{FF2B5EF4-FFF2-40B4-BE49-F238E27FC236}">
                  <a16:creationId xmlns:a16="http://schemas.microsoft.com/office/drawing/2014/main" id="{E29AA05E-59D8-474B-B21F-0237E4AD941E}"/>
                </a:ext>
              </a:extLst>
            </p:cNvPr>
            <p:cNvSpPr/>
            <p:nvPr/>
          </p:nvSpPr>
          <p:spPr>
            <a:xfrm>
              <a:off x="10841409" y="4585338"/>
              <a:ext cx="271084" cy="897967"/>
            </a:xfrm>
            <a:custGeom>
              <a:avLst/>
              <a:gdLst>
                <a:gd name="connsiteX0" fmla="*/ 45898 w 271085"/>
                <a:gd name="connsiteY0" fmla="*/ 26043 h 897969"/>
                <a:gd name="connsiteX1" fmla="*/ 41538 w 271085"/>
                <a:gd name="connsiteY1" fmla="*/ 25823 h 897969"/>
                <a:gd name="connsiteX2" fmla="*/ 0 w 271085"/>
                <a:gd name="connsiteY2" fmla="*/ 898107 h 897969"/>
                <a:gd name="connsiteX3" fmla="*/ 275389 w 271085"/>
                <a:gd name="connsiteY3" fmla="*/ 898107 h 897969"/>
                <a:gd name="connsiteX4" fmla="*/ 234743 w 271085"/>
                <a:gd name="connsiteY4" fmla="*/ 44618 h 897969"/>
                <a:gd name="connsiteX5" fmla="*/ 174031 w 271085"/>
                <a:gd name="connsiteY5" fmla="*/ 2770 h 897969"/>
                <a:gd name="connsiteX6" fmla="*/ 45898 w 271085"/>
                <a:gd name="connsiteY6" fmla="*/ 26043 h 89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85" h="897969">
                  <a:moveTo>
                    <a:pt x="45898" y="26043"/>
                  </a:moveTo>
                  <a:cubicBezTo>
                    <a:pt x="44424" y="26043"/>
                    <a:pt x="43007" y="25840"/>
                    <a:pt x="41538" y="25823"/>
                  </a:cubicBezTo>
                  <a:lnTo>
                    <a:pt x="0" y="898107"/>
                  </a:lnTo>
                  <a:lnTo>
                    <a:pt x="275389" y="898107"/>
                  </a:lnTo>
                  <a:lnTo>
                    <a:pt x="234743" y="44618"/>
                  </a:lnTo>
                  <a:cubicBezTo>
                    <a:pt x="233286" y="14042"/>
                    <a:pt x="202681" y="-8000"/>
                    <a:pt x="174031" y="2770"/>
                  </a:cubicBezTo>
                  <a:cubicBezTo>
                    <a:pt x="134159" y="17759"/>
                    <a:pt x="91028" y="26043"/>
                    <a:pt x="45898" y="26043"/>
                  </a:cubicBezTo>
                  <a:close/>
                </a:path>
              </a:pathLst>
            </a:custGeom>
            <a:solidFill>
              <a:srgbClr val="AF6E5A"/>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49" name="Kombinationstegning: figur 48">
              <a:extLst>
                <a:ext uri="{FF2B5EF4-FFF2-40B4-BE49-F238E27FC236}">
                  <a16:creationId xmlns:a16="http://schemas.microsoft.com/office/drawing/2014/main" id="{F7AFFCE6-060D-4CB3-8766-3B5C30E27DA3}"/>
                </a:ext>
              </a:extLst>
            </p:cNvPr>
            <p:cNvSpPr/>
            <p:nvPr/>
          </p:nvSpPr>
          <p:spPr>
            <a:xfrm>
              <a:off x="10841409" y="4585374"/>
              <a:ext cx="231551" cy="897970"/>
            </a:xfrm>
            <a:custGeom>
              <a:avLst/>
              <a:gdLst>
                <a:gd name="connsiteX0" fmla="*/ 234743 w 231551"/>
                <a:gd name="connsiteY0" fmla="*/ 44618 h 897969"/>
                <a:gd name="connsiteX1" fmla="*/ 174031 w 231551"/>
                <a:gd name="connsiteY1" fmla="*/ 2770 h 897969"/>
                <a:gd name="connsiteX2" fmla="*/ 45898 w 231551"/>
                <a:gd name="connsiteY2" fmla="*/ 26049 h 897969"/>
                <a:gd name="connsiteX3" fmla="*/ 41538 w 231551"/>
                <a:gd name="connsiteY3" fmla="*/ 25829 h 897969"/>
                <a:gd name="connsiteX4" fmla="*/ 0 w 231551"/>
                <a:gd name="connsiteY4" fmla="*/ 898113 h 897969"/>
                <a:gd name="connsiteX5" fmla="*/ 137694 w 231551"/>
                <a:gd name="connsiteY5" fmla="*/ 898113 h 897969"/>
                <a:gd name="connsiteX6" fmla="*/ 137694 w 231551"/>
                <a:gd name="connsiteY6" fmla="*/ 150923 h 897969"/>
                <a:gd name="connsiteX7" fmla="*/ 169078 w 231551"/>
                <a:gd name="connsiteY7" fmla="*/ 107380 h 897969"/>
                <a:gd name="connsiteX8" fmla="*/ 236663 w 231551"/>
                <a:gd name="connsiteY8" fmla="*/ 84852 h 897969"/>
                <a:gd name="connsiteX9" fmla="*/ 234743 w 231551"/>
                <a:gd name="connsiteY9" fmla="*/ 44618 h 89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551" h="897969">
                  <a:moveTo>
                    <a:pt x="234743" y="44618"/>
                  </a:moveTo>
                  <a:cubicBezTo>
                    <a:pt x="233286" y="14042"/>
                    <a:pt x="202681" y="-8000"/>
                    <a:pt x="174031" y="2770"/>
                  </a:cubicBezTo>
                  <a:cubicBezTo>
                    <a:pt x="134159" y="17759"/>
                    <a:pt x="91028" y="26049"/>
                    <a:pt x="45898" y="26049"/>
                  </a:cubicBezTo>
                  <a:cubicBezTo>
                    <a:pt x="44424" y="26049"/>
                    <a:pt x="43007" y="25846"/>
                    <a:pt x="41538" y="25829"/>
                  </a:cubicBezTo>
                  <a:lnTo>
                    <a:pt x="0" y="898113"/>
                  </a:lnTo>
                  <a:lnTo>
                    <a:pt x="137694" y="898113"/>
                  </a:lnTo>
                  <a:lnTo>
                    <a:pt x="137694" y="150923"/>
                  </a:lnTo>
                  <a:cubicBezTo>
                    <a:pt x="137694" y="131162"/>
                    <a:pt x="150339" y="113627"/>
                    <a:pt x="169078" y="107380"/>
                  </a:cubicBezTo>
                  <a:lnTo>
                    <a:pt x="236663" y="84852"/>
                  </a:lnTo>
                  <a:lnTo>
                    <a:pt x="234743" y="44618"/>
                  </a:lnTo>
                  <a:close/>
                </a:path>
              </a:pathLst>
            </a:custGeom>
            <a:solidFill>
              <a:srgbClr val="965A50"/>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grpSp>
      <p:sp>
        <p:nvSpPr>
          <p:cNvPr id="59" name="Titel 1">
            <a:extLst>
              <a:ext uri="{FF2B5EF4-FFF2-40B4-BE49-F238E27FC236}">
                <a16:creationId xmlns:a16="http://schemas.microsoft.com/office/drawing/2014/main" id="{A7A53338-4363-4722-AE03-DD6B8DFCE70A}"/>
              </a:ext>
            </a:extLst>
          </p:cNvPr>
          <p:cNvSpPr txBox="1">
            <a:spLocks/>
          </p:cNvSpPr>
          <p:nvPr/>
        </p:nvSpPr>
        <p:spPr>
          <a:xfrm>
            <a:off x="303853" y="422153"/>
            <a:ext cx="6247085" cy="572705"/>
          </a:xfrm>
          <a:prstGeom prst="rect">
            <a:avLst/>
          </a:prstGeom>
        </p:spPr>
        <p:txBody>
          <a:bodyPr/>
          <a:lstStyle>
            <a:lvl1pPr algn="l" defTabSz="914400" rtl="0" eaLnBrk="1" latinLnBrk="0" hangingPunct="1">
              <a:lnSpc>
                <a:spcPts val="2700"/>
              </a:lnSpc>
              <a:spcBef>
                <a:spcPct val="0"/>
              </a:spcBef>
              <a:buNone/>
              <a:defRPr sz="3000" b="0" kern="1200">
                <a:solidFill>
                  <a:schemeClr val="tx1"/>
                </a:solidFill>
                <a:latin typeface="Trebuchet MS" panose="020B0603020202020204" pitchFamily="34" charset="0"/>
                <a:ea typeface="+mj-ea"/>
                <a:cs typeface="+mj-cs"/>
              </a:defRPr>
            </a:lvl1pPr>
          </a:lstStyle>
          <a:p>
            <a:pPr marL="0" marR="0" lvl="0" indent="0" algn="l" defTabSz="914400" rtl="0" eaLnBrk="1" fontAlgn="auto" latinLnBrk="0" hangingPunct="1">
              <a:lnSpc>
                <a:spcPts val="2700"/>
              </a:lnSpc>
              <a:spcBef>
                <a:spcPct val="0"/>
              </a:spcBef>
              <a:spcAft>
                <a:spcPts val="0"/>
              </a:spcAft>
              <a:buClrTx/>
              <a:buSzTx/>
              <a:buFontTx/>
              <a:buNone/>
              <a:tabLst/>
              <a:defRPr/>
            </a:pPr>
            <a:r>
              <a:rPr lang="da-DK" b="1" cap="all" dirty="0">
                <a:solidFill>
                  <a:prstClr val="black"/>
                </a:solidFill>
              </a:rPr>
              <a:t>Fælleskommunale</a:t>
            </a:r>
          </a:p>
          <a:p>
            <a:pPr marL="0" marR="0" lvl="0" indent="0" algn="l" defTabSz="914400" rtl="0" eaLnBrk="1" fontAlgn="auto" latinLnBrk="0" hangingPunct="1">
              <a:lnSpc>
                <a:spcPts val="2700"/>
              </a:lnSpc>
              <a:spcBef>
                <a:spcPct val="0"/>
              </a:spcBef>
              <a:spcAft>
                <a:spcPts val="0"/>
              </a:spcAft>
              <a:buClrTx/>
              <a:buSzTx/>
              <a:buFontTx/>
              <a:buNone/>
              <a:tabLst/>
              <a:defRPr/>
            </a:pPr>
            <a:r>
              <a:rPr kumimoji="0" lang="da-DK" sz="3000" b="1" i="0" u="none" strike="noStrike" kern="1200" cap="all" spc="0" normalizeH="0" baseline="0" noProof="0" dirty="0">
                <a:ln>
                  <a:noFill/>
                </a:ln>
                <a:solidFill>
                  <a:prstClr val="black"/>
                </a:solidFill>
                <a:effectLst/>
                <a:uLnTx/>
                <a:uFillTx/>
                <a:latin typeface="Trebuchet MS" panose="020B0603020202020204" pitchFamily="34" charset="0"/>
                <a:ea typeface="+mj-ea"/>
                <a:cs typeface="+mj-cs"/>
              </a:rPr>
              <a:t>datastandarder</a:t>
            </a:r>
          </a:p>
        </p:txBody>
      </p:sp>
      <p:sp>
        <p:nvSpPr>
          <p:cNvPr id="269" name="Rektangel 268">
            <a:extLst>
              <a:ext uri="{FF2B5EF4-FFF2-40B4-BE49-F238E27FC236}">
                <a16:creationId xmlns:a16="http://schemas.microsoft.com/office/drawing/2014/main" id="{AFDFDDFF-CCCD-4A3C-90D2-98F448F1C9A7}"/>
              </a:ext>
            </a:extLst>
          </p:cNvPr>
          <p:cNvSpPr/>
          <p:nvPr/>
        </p:nvSpPr>
        <p:spPr>
          <a:xfrm rot="19879490">
            <a:off x="7249416" y="874030"/>
            <a:ext cx="1542208" cy="1672159"/>
          </a:xfrm>
          <a:prstGeom prst="rect">
            <a:avLst/>
          </a:prstGeom>
          <a:solidFill>
            <a:srgbClr val="F2FCF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0" cap="none" spc="0" normalizeH="0" baseline="0" noProof="0">
              <a:ln>
                <a:noFill/>
              </a:ln>
              <a:solidFill>
                <a:prstClr val="white"/>
              </a:solidFill>
              <a:effectLst/>
              <a:uLnTx/>
              <a:uFillTx/>
              <a:latin typeface="Trebuchet MS" panose="020B0603020202020204" pitchFamily="34" charset="0"/>
              <a:ea typeface="+mn-ea"/>
              <a:cs typeface="+mn-cs"/>
            </a:endParaRPr>
          </a:p>
        </p:txBody>
      </p:sp>
      <p:sp>
        <p:nvSpPr>
          <p:cNvPr id="270" name="Rektangel 269">
            <a:extLst>
              <a:ext uri="{FF2B5EF4-FFF2-40B4-BE49-F238E27FC236}">
                <a16:creationId xmlns:a16="http://schemas.microsoft.com/office/drawing/2014/main" id="{FD242940-25A7-4903-B932-F6131D5226F6}"/>
              </a:ext>
            </a:extLst>
          </p:cNvPr>
          <p:cNvSpPr/>
          <p:nvPr/>
        </p:nvSpPr>
        <p:spPr>
          <a:xfrm rot="1245340">
            <a:off x="7945726" y="843355"/>
            <a:ext cx="1582480" cy="1662078"/>
          </a:xfrm>
          <a:prstGeom prst="rect">
            <a:avLst/>
          </a:prstGeom>
          <a:solidFill>
            <a:srgbClr val="F2FCF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0" cap="none" spc="0" normalizeH="0" baseline="0" noProof="0">
              <a:ln>
                <a:noFill/>
              </a:ln>
              <a:solidFill>
                <a:prstClr val="white"/>
              </a:solidFill>
              <a:effectLst/>
              <a:uLnTx/>
              <a:uFillTx/>
              <a:latin typeface="Trebuchet MS" panose="020B0603020202020204" pitchFamily="34" charset="0"/>
              <a:ea typeface="+mn-ea"/>
              <a:cs typeface="+mn-cs"/>
            </a:endParaRPr>
          </a:p>
        </p:txBody>
      </p:sp>
      <p:sp>
        <p:nvSpPr>
          <p:cNvPr id="271" name="Rektangel 270">
            <a:extLst>
              <a:ext uri="{FF2B5EF4-FFF2-40B4-BE49-F238E27FC236}">
                <a16:creationId xmlns:a16="http://schemas.microsoft.com/office/drawing/2014/main" id="{1EA9640F-DA5D-44CB-B5A0-1747C7B09A41}"/>
              </a:ext>
            </a:extLst>
          </p:cNvPr>
          <p:cNvSpPr/>
          <p:nvPr/>
        </p:nvSpPr>
        <p:spPr>
          <a:xfrm>
            <a:off x="8191993" y="1170650"/>
            <a:ext cx="1546770" cy="1672159"/>
          </a:xfrm>
          <a:prstGeom prst="rect">
            <a:avLst/>
          </a:prstGeom>
          <a:solidFill>
            <a:srgbClr val="F2FCF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0" cap="none" spc="0" normalizeH="0" baseline="0" noProof="0">
              <a:ln>
                <a:noFill/>
              </a:ln>
              <a:solidFill>
                <a:prstClr val="white"/>
              </a:solidFill>
              <a:effectLst/>
              <a:uLnTx/>
              <a:uFillTx/>
              <a:latin typeface="Trebuchet MS" panose="020B0603020202020204" pitchFamily="34" charset="0"/>
              <a:ea typeface="+mn-ea"/>
              <a:cs typeface="+mn-cs"/>
            </a:endParaRPr>
          </a:p>
        </p:txBody>
      </p:sp>
      <p:sp>
        <p:nvSpPr>
          <p:cNvPr id="272" name="Rektangel 106">
            <a:extLst>
              <a:ext uri="{FF2B5EF4-FFF2-40B4-BE49-F238E27FC236}">
                <a16:creationId xmlns:a16="http://schemas.microsoft.com/office/drawing/2014/main" id="{19FE8865-9FA0-432F-8D82-9E2F06784DFC}"/>
              </a:ext>
            </a:extLst>
          </p:cNvPr>
          <p:cNvSpPr/>
          <p:nvPr/>
        </p:nvSpPr>
        <p:spPr>
          <a:xfrm>
            <a:off x="5244938" y="329960"/>
            <a:ext cx="4481877" cy="5601262"/>
          </a:xfrm>
          <a:custGeom>
            <a:avLst/>
            <a:gdLst>
              <a:gd name="connsiteX0" fmla="*/ 0 w 4583953"/>
              <a:gd name="connsiteY0" fmla="*/ 0 h 6051868"/>
              <a:gd name="connsiteX1" fmla="*/ 4583953 w 4583953"/>
              <a:gd name="connsiteY1" fmla="*/ 0 h 6051868"/>
              <a:gd name="connsiteX2" fmla="*/ 4583953 w 4583953"/>
              <a:gd name="connsiteY2" fmla="*/ 6051868 h 6051868"/>
              <a:gd name="connsiteX3" fmla="*/ 0 w 4583953"/>
              <a:gd name="connsiteY3" fmla="*/ 6051868 h 6051868"/>
              <a:gd name="connsiteX4" fmla="*/ 0 w 4583953"/>
              <a:gd name="connsiteY4" fmla="*/ 0 h 6051868"/>
              <a:gd name="connsiteX0" fmla="*/ 1385 w 4585338"/>
              <a:gd name="connsiteY0" fmla="*/ 0 h 6051868"/>
              <a:gd name="connsiteX1" fmla="*/ 0 w 4585338"/>
              <a:gd name="connsiteY1" fmla="*/ 3493 h 6051868"/>
              <a:gd name="connsiteX2" fmla="*/ 4585338 w 4585338"/>
              <a:gd name="connsiteY2" fmla="*/ 0 h 6051868"/>
              <a:gd name="connsiteX3" fmla="*/ 4585338 w 4585338"/>
              <a:gd name="connsiteY3" fmla="*/ 6051868 h 6051868"/>
              <a:gd name="connsiteX4" fmla="*/ 1385 w 4585338"/>
              <a:gd name="connsiteY4" fmla="*/ 6051868 h 6051868"/>
              <a:gd name="connsiteX5" fmla="*/ 1385 w 4585338"/>
              <a:gd name="connsiteY5" fmla="*/ 0 h 6051868"/>
              <a:gd name="connsiteX0" fmla="*/ 17260 w 4601213"/>
              <a:gd name="connsiteY0" fmla="*/ 0 h 6051868"/>
              <a:gd name="connsiteX1" fmla="*/ 0 w 4601213"/>
              <a:gd name="connsiteY1" fmla="*/ 3493 h 6051868"/>
              <a:gd name="connsiteX2" fmla="*/ 15875 w 4601213"/>
              <a:gd name="connsiteY2" fmla="*/ 3493 h 6051868"/>
              <a:gd name="connsiteX3" fmla="*/ 4601213 w 4601213"/>
              <a:gd name="connsiteY3" fmla="*/ 0 h 6051868"/>
              <a:gd name="connsiteX4" fmla="*/ 4601213 w 4601213"/>
              <a:gd name="connsiteY4" fmla="*/ 6051868 h 6051868"/>
              <a:gd name="connsiteX5" fmla="*/ 17260 w 4601213"/>
              <a:gd name="connsiteY5" fmla="*/ 6051868 h 6051868"/>
              <a:gd name="connsiteX6" fmla="*/ 17260 w 4601213"/>
              <a:gd name="connsiteY6" fmla="*/ 0 h 6051868"/>
              <a:gd name="connsiteX0" fmla="*/ 17260 w 4601213"/>
              <a:gd name="connsiteY0" fmla="*/ 0 h 6051868"/>
              <a:gd name="connsiteX1" fmla="*/ 0 w 4601213"/>
              <a:gd name="connsiteY1" fmla="*/ 3493 h 6051868"/>
              <a:gd name="connsiteX2" fmla="*/ 15875 w 4601213"/>
              <a:gd name="connsiteY2" fmla="*/ 3493 h 6051868"/>
              <a:gd name="connsiteX3" fmla="*/ 4601213 w 4601213"/>
              <a:gd name="connsiteY3" fmla="*/ 0 h 6051868"/>
              <a:gd name="connsiteX4" fmla="*/ 4601213 w 4601213"/>
              <a:gd name="connsiteY4" fmla="*/ 6051868 h 6051868"/>
              <a:gd name="connsiteX5" fmla="*/ 17260 w 4601213"/>
              <a:gd name="connsiteY5" fmla="*/ 6051868 h 6051868"/>
              <a:gd name="connsiteX6" fmla="*/ 17260 w 4601213"/>
              <a:gd name="connsiteY6" fmla="*/ 0 h 6051868"/>
              <a:gd name="connsiteX0" fmla="*/ 3185910 w 4601213"/>
              <a:gd name="connsiteY0" fmla="*/ 1231900 h 6051868"/>
              <a:gd name="connsiteX1" fmla="*/ 0 w 4601213"/>
              <a:gd name="connsiteY1" fmla="*/ 3493 h 6051868"/>
              <a:gd name="connsiteX2" fmla="*/ 15875 w 4601213"/>
              <a:gd name="connsiteY2" fmla="*/ 3493 h 6051868"/>
              <a:gd name="connsiteX3" fmla="*/ 4601213 w 4601213"/>
              <a:gd name="connsiteY3" fmla="*/ 0 h 6051868"/>
              <a:gd name="connsiteX4" fmla="*/ 4601213 w 4601213"/>
              <a:gd name="connsiteY4" fmla="*/ 6051868 h 6051868"/>
              <a:gd name="connsiteX5" fmla="*/ 17260 w 4601213"/>
              <a:gd name="connsiteY5" fmla="*/ 6051868 h 6051868"/>
              <a:gd name="connsiteX6" fmla="*/ 3185910 w 4601213"/>
              <a:gd name="connsiteY6" fmla="*/ 1231900 h 6051868"/>
              <a:gd name="connsiteX0" fmla="*/ 3185910 w 4601213"/>
              <a:gd name="connsiteY0" fmla="*/ 1231900 h 6051868"/>
              <a:gd name="connsiteX1" fmla="*/ 0 w 4601213"/>
              <a:gd name="connsiteY1" fmla="*/ 3493 h 6051868"/>
              <a:gd name="connsiteX2" fmla="*/ 15875 w 4601213"/>
              <a:gd name="connsiteY2" fmla="*/ 3493 h 6051868"/>
              <a:gd name="connsiteX3" fmla="*/ 4601213 w 4601213"/>
              <a:gd name="connsiteY3" fmla="*/ 0 h 6051868"/>
              <a:gd name="connsiteX4" fmla="*/ 4601213 w 4601213"/>
              <a:gd name="connsiteY4" fmla="*/ 6051868 h 6051868"/>
              <a:gd name="connsiteX5" fmla="*/ 17260 w 4601213"/>
              <a:gd name="connsiteY5" fmla="*/ 6051868 h 6051868"/>
              <a:gd name="connsiteX6" fmla="*/ 3185910 w 4601213"/>
              <a:gd name="connsiteY6" fmla="*/ 1231900 h 6051868"/>
              <a:gd name="connsiteX0" fmla="*/ 1406189 w 6009192"/>
              <a:gd name="connsiteY0" fmla="*/ 182583 h 6209051"/>
              <a:gd name="connsiteX1" fmla="*/ 1407979 w 6009192"/>
              <a:gd name="connsiteY1" fmla="*/ 160676 h 6209051"/>
              <a:gd name="connsiteX2" fmla="*/ 1423854 w 6009192"/>
              <a:gd name="connsiteY2" fmla="*/ 160676 h 6209051"/>
              <a:gd name="connsiteX3" fmla="*/ 6009192 w 6009192"/>
              <a:gd name="connsiteY3" fmla="*/ 157183 h 6209051"/>
              <a:gd name="connsiteX4" fmla="*/ 6009192 w 6009192"/>
              <a:gd name="connsiteY4" fmla="*/ 6209051 h 6209051"/>
              <a:gd name="connsiteX5" fmla="*/ 1425239 w 6009192"/>
              <a:gd name="connsiteY5" fmla="*/ 6209051 h 6209051"/>
              <a:gd name="connsiteX6" fmla="*/ 1406189 w 6009192"/>
              <a:gd name="connsiteY6" fmla="*/ 182583 h 6209051"/>
              <a:gd name="connsiteX0" fmla="*/ 0 w 4603003"/>
              <a:gd name="connsiteY0" fmla="*/ 25400 h 6051868"/>
              <a:gd name="connsiteX1" fmla="*/ 1790 w 4603003"/>
              <a:gd name="connsiteY1" fmla="*/ 3493 h 6051868"/>
              <a:gd name="connsiteX2" fmla="*/ 17665 w 4603003"/>
              <a:gd name="connsiteY2" fmla="*/ 3493 h 6051868"/>
              <a:gd name="connsiteX3" fmla="*/ 4603003 w 4603003"/>
              <a:gd name="connsiteY3" fmla="*/ 0 h 6051868"/>
              <a:gd name="connsiteX4" fmla="*/ 4603003 w 4603003"/>
              <a:gd name="connsiteY4" fmla="*/ 6051868 h 6051868"/>
              <a:gd name="connsiteX5" fmla="*/ 19050 w 4603003"/>
              <a:gd name="connsiteY5" fmla="*/ 6051868 h 6051868"/>
              <a:gd name="connsiteX6" fmla="*/ 0 w 4603003"/>
              <a:gd name="connsiteY6" fmla="*/ 25400 h 6051868"/>
              <a:gd name="connsiteX0" fmla="*/ 0 w 4603003"/>
              <a:gd name="connsiteY0" fmla="*/ 21907 h 6048375"/>
              <a:gd name="connsiteX1" fmla="*/ 1790 w 4603003"/>
              <a:gd name="connsiteY1" fmla="*/ 0 h 6048375"/>
              <a:gd name="connsiteX2" fmla="*/ 17665 w 4603003"/>
              <a:gd name="connsiteY2" fmla="*/ 0 h 6048375"/>
              <a:gd name="connsiteX3" fmla="*/ 3176874 w 4603003"/>
              <a:gd name="connsiteY3" fmla="*/ 1238078 h 6048375"/>
              <a:gd name="connsiteX4" fmla="*/ 4603003 w 4603003"/>
              <a:gd name="connsiteY4" fmla="*/ 6048375 h 6048375"/>
              <a:gd name="connsiteX5" fmla="*/ 19050 w 4603003"/>
              <a:gd name="connsiteY5" fmla="*/ 6048375 h 6048375"/>
              <a:gd name="connsiteX6" fmla="*/ 0 w 4603003"/>
              <a:gd name="connsiteY6" fmla="*/ 21907 h 6048375"/>
              <a:gd name="connsiteX0" fmla="*/ 0 w 4628170"/>
              <a:gd name="connsiteY0" fmla="*/ 21907 h 6048375"/>
              <a:gd name="connsiteX1" fmla="*/ 1790 w 4628170"/>
              <a:gd name="connsiteY1" fmla="*/ 0 h 6048375"/>
              <a:gd name="connsiteX2" fmla="*/ 17665 w 4628170"/>
              <a:gd name="connsiteY2" fmla="*/ 0 h 6048375"/>
              <a:gd name="connsiteX3" fmla="*/ 4628170 w 4628170"/>
              <a:gd name="connsiteY3" fmla="*/ 1808529 h 6048375"/>
              <a:gd name="connsiteX4" fmla="*/ 4603003 w 4628170"/>
              <a:gd name="connsiteY4" fmla="*/ 6048375 h 6048375"/>
              <a:gd name="connsiteX5" fmla="*/ 19050 w 4628170"/>
              <a:gd name="connsiteY5" fmla="*/ 6048375 h 6048375"/>
              <a:gd name="connsiteX6" fmla="*/ 0 w 4628170"/>
              <a:gd name="connsiteY6" fmla="*/ 21907 h 6048375"/>
              <a:gd name="connsiteX0" fmla="*/ 0 w 4636559"/>
              <a:gd name="connsiteY0" fmla="*/ 21907 h 6048375"/>
              <a:gd name="connsiteX1" fmla="*/ 1790 w 4636559"/>
              <a:gd name="connsiteY1" fmla="*/ 0 h 6048375"/>
              <a:gd name="connsiteX2" fmla="*/ 17665 w 4636559"/>
              <a:gd name="connsiteY2" fmla="*/ 0 h 6048375"/>
              <a:gd name="connsiteX3" fmla="*/ 4628170 w 4636559"/>
              <a:gd name="connsiteY3" fmla="*/ 1808529 h 6048375"/>
              <a:gd name="connsiteX4" fmla="*/ 4636559 w 4636559"/>
              <a:gd name="connsiteY4" fmla="*/ 6031597 h 6048375"/>
              <a:gd name="connsiteX5" fmla="*/ 19050 w 4636559"/>
              <a:gd name="connsiteY5" fmla="*/ 6048375 h 6048375"/>
              <a:gd name="connsiteX6" fmla="*/ 0 w 4636559"/>
              <a:gd name="connsiteY6" fmla="*/ 21907 h 6048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559" h="6048375">
                <a:moveTo>
                  <a:pt x="0" y="21907"/>
                </a:moveTo>
                <a:lnTo>
                  <a:pt x="1790" y="0"/>
                </a:lnTo>
                <a:lnTo>
                  <a:pt x="17665" y="0"/>
                </a:lnTo>
                <a:lnTo>
                  <a:pt x="4628170" y="1808529"/>
                </a:lnTo>
                <a:cubicBezTo>
                  <a:pt x="4630966" y="3216218"/>
                  <a:pt x="4633763" y="4623908"/>
                  <a:pt x="4636559" y="6031597"/>
                </a:cubicBezTo>
                <a:lnTo>
                  <a:pt x="19050" y="6048375"/>
                </a:lnTo>
                <a:cubicBezTo>
                  <a:pt x="19050" y="4031086"/>
                  <a:pt x="12817" y="2668021"/>
                  <a:pt x="0" y="21907"/>
                </a:cubicBezTo>
                <a:close/>
              </a:path>
            </a:pathLst>
          </a:custGeom>
          <a:solidFill>
            <a:srgbClr val="F2FCFA"/>
          </a:solidFill>
          <a:ln w="317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0" cap="none" spc="0" normalizeH="0" baseline="0" noProof="0">
              <a:ln>
                <a:noFill/>
              </a:ln>
              <a:solidFill>
                <a:prstClr val="white"/>
              </a:solidFill>
              <a:effectLst/>
              <a:uLnTx/>
              <a:uFillTx/>
              <a:latin typeface="Trebuchet MS" panose="020B0603020202020204" pitchFamily="34" charset="0"/>
              <a:ea typeface="+mn-ea"/>
              <a:cs typeface="+mn-cs"/>
            </a:endParaRPr>
          </a:p>
        </p:txBody>
      </p:sp>
      <p:cxnSp>
        <p:nvCxnSpPr>
          <p:cNvPr id="273" name="Lige forbindelse 272">
            <a:extLst>
              <a:ext uri="{FF2B5EF4-FFF2-40B4-BE49-F238E27FC236}">
                <a16:creationId xmlns:a16="http://schemas.microsoft.com/office/drawing/2014/main" id="{FB8A096C-C3C8-42B0-99E2-4D601DE9E2A6}"/>
              </a:ext>
            </a:extLst>
          </p:cNvPr>
          <p:cNvCxnSpPr>
            <a:cxnSpLocks/>
          </p:cNvCxnSpPr>
          <p:nvPr/>
        </p:nvCxnSpPr>
        <p:spPr>
          <a:xfrm>
            <a:off x="5388255" y="457281"/>
            <a:ext cx="57202" cy="5473941"/>
          </a:xfrm>
          <a:prstGeom prst="line">
            <a:avLst/>
          </a:prstGeom>
          <a:noFill/>
          <a:ln w="38100" cap="flat" cmpd="sng" algn="ctr">
            <a:solidFill>
              <a:srgbClr val="007398">
                <a:lumMod val="20000"/>
                <a:lumOff val="80000"/>
                <a:alpha val="30000"/>
              </a:srgbClr>
            </a:solidFill>
            <a:prstDash val="solid"/>
            <a:tailEnd type="none"/>
          </a:ln>
          <a:effectLst/>
        </p:spPr>
      </p:cxnSp>
      <p:cxnSp>
        <p:nvCxnSpPr>
          <p:cNvPr id="275" name="Lige forbindelse 274">
            <a:extLst>
              <a:ext uri="{FF2B5EF4-FFF2-40B4-BE49-F238E27FC236}">
                <a16:creationId xmlns:a16="http://schemas.microsoft.com/office/drawing/2014/main" id="{48E2F55A-1331-426E-91F5-CF20B673F4C5}"/>
              </a:ext>
            </a:extLst>
          </p:cNvPr>
          <p:cNvCxnSpPr>
            <a:cxnSpLocks/>
          </p:cNvCxnSpPr>
          <p:nvPr/>
        </p:nvCxnSpPr>
        <p:spPr>
          <a:xfrm flipH="1">
            <a:off x="8255494" y="359833"/>
            <a:ext cx="4170" cy="5601262"/>
          </a:xfrm>
          <a:prstGeom prst="line">
            <a:avLst/>
          </a:prstGeom>
          <a:noFill/>
          <a:ln w="38100" cap="flat" cmpd="sng" algn="ctr">
            <a:solidFill>
              <a:srgbClr val="007398">
                <a:lumMod val="20000"/>
                <a:lumOff val="80000"/>
                <a:alpha val="30000"/>
              </a:srgbClr>
            </a:solidFill>
            <a:prstDash val="solid"/>
            <a:tailEnd type="none"/>
          </a:ln>
          <a:effectLst/>
        </p:spPr>
      </p:cxnSp>
      <p:cxnSp>
        <p:nvCxnSpPr>
          <p:cNvPr id="276" name="Lige forbindelse 275">
            <a:extLst>
              <a:ext uri="{FF2B5EF4-FFF2-40B4-BE49-F238E27FC236}">
                <a16:creationId xmlns:a16="http://schemas.microsoft.com/office/drawing/2014/main" id="{68BF148D-EA6F-4050-950A-C1634EA34A2E}"/>
              </a:ext>
            </a:extLst>
          </p:cNvPr>
          <p:cNvCxnSpPr>
            <a:cxnSpLocks/>
          </p:cNvCxnSpPr>
          <p:nvPr/>
        </p:nvCxnSpPr>
        <p:spPr>
          <a:xfrm>
            <a:off x="7269708" y="1146032"/>
            <a:ext cx="54597" cy="4777228"/>
          </a:xfrm>
          <a:prstGeom prst="line">
            <a:avLst/>
          </a:prstGeom>
          <a:noFill/>
          <a:ln w="38100" cap="flat" cmpd="sng" algn="ctr">
            <a:solidFill>
              <a:srgbClr val="007398">
                <a:lumMod val="20000"/>
                <a:lumOff val="80000"/>
                <a:alpha val="30000"/>
              </a:srgbClr>
            </a:solidFill>
            <a:prstDash val="solid"/>
            <a:tailEnd type="none"/>
          </a:ln>
          <a:effectLst/>
        </p:spPr>
      </p:cxnSp>
      <p:cxnSp>
        <p:nvCxnSpPr>
          <p:cNvPr id="277" name="Lige forbindelse 276">
            <a:extLst>
              <a:ext uri="{FF2B5EF4-FFF2-40B4-BE49-F238E27FC236}">
                <a16:creationId xmlns:a16="http://schemas.microsoft.com/office/drawing/2014/main" id="{DFEA6473-D023-4B1B-88FC-F67592F57893}"/>
              </a:ext>
            </a:extLst>
          </p:cNvPr>
          <p:cNvCxnSpPr>
            <a:cxnSpLocks/>
          </p:cNvCxnSpPr>
          <p:nvPr/>
        </p:nvCxnSpPr>
        <p:spPr>
          <a:xfrm>
            <a:off x="9222417" y="648671"/>
            <a:ext cx="0" cy="5282551"/>
          </a:xfrm>
          <a:prstGeom prst="line">
            <a:avLst/>
          </a:prstGeom>
          <a:noFill/>
          <a:ln w="38100" cap="flat" cmpd="sng" algn="ctr">
            <a:solidFill>
              <a:srgbClr val="007398">
                <a:lumMod val="20000"/>
                <a:lumOff val="80000"/>
                <a:alpha val="30000"/>
              </a:srgbClr>
            </a:solidFill>
            <a:prstDash val="solid"/>
            <a:tailEnd type="none"/>
          </a:ln>
          <a:effectLst/>
        </p:spPr>
      </p:cxnSp>
      <p:cxnSp>
        <p:nvCxnSpPr>
          <p:cNvPr id="278" name="Lige forbindelse 277">
            <a:extLst>
              <a:ext uri="{FF2B5EF4-FFF2-40B4-BE49-F238E27FC236}">
                <a16:creationId xmlns:a16="http://schemas.microsoft.com/office/drawing/2014/main" id="{36560100-684F-434C-9689-2E1CA99351AE}"/>
              </a:ext>
            </a:extLst>
          </p:cNvPr>
          <p:cNvCxnSpPr>
            <a:cxnSpLocks/>
          </p:cNvCxnSpPr>
          <p:nvPr/>
        </p:nvCxnSpPr>
        <p:spPr>
          <a:xfrm>
            <a:off x="6337776" y="765850"/>
            <a:ext cx="64495" cy="5209046"/>
          </a:xfrm>
          <a:prstGeom prst="line">
            <a:avLst/>
          </a:prstGeom>
          <a:noFill/>
          <a:ln w="38100" cap="flat" cmpd="sng" algn="ctr">
            <a:solidFill>
              <a:srgbClr val="007398">
                <a:lumMod val="20000"/>
                <a:lumOff val="80000"/>
                <a:alpha val="30000"/>
              </a:srgbClr>
            </a:solidFill>
            <a:prstDash val="solid"/>
            <a:tailEnd type="none"/>
          </a:ln>
          <a:effectLst/>
        </p:spPr>
      </p:cxnSp>
      <p:sp>
        <p:nvSpPr>
          <p:cNvPr id="285" name="Rektangel 284">
            <a:extLst>
              <a:ext uri="{FF2B5EF4-FFF2-40B4-BE49-F238E27FC236}">
                <a16:creationId xmlns:a16="http://schemas.microsoft.com/office/drawing/2014/main" id="{F64E928C-5B71-4F27-AF73-25B53AA457CA}"/>
              </a:ext>
            </a:extLst>
          </p:cNvPr>
          <p:cNvSpPr/>
          <p:nvPr/>
        </p:nvSpPr>
        <p:spPr>
          <a:xfrm rot="1240109">
            <a:off x="8227106" y="659834"/>
            <a:ext cx="1668013" cy="236201"/>
          </a:xfrm>
          <a:prstGeom prst="rect">
            <a:avLst/>
          </a:prstGeom>
          <a:solidFill>
            <a:srgbClr val="965A5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0" cap="none" spc="0" normalizeH="0" baseline="0" noProof="0">
              <a:ln>
                <a:noFill/>
              </a:ln>
              <a:solidFill>
                <a:prstClr val="white"/>
              </a:solidFill>
              <a:effectLst/>
              <a:uLnTx/>
              <a:uFillTx/>
              <a:latin typeface="Trebuchet MS" panose="020B0603020202020204" pitchFamily="34" charset="0"/>
              <a:ea typeface="+mn-ea"/>
              <a:cs typeface="+mn-cs"/>
            </a:endParaRPr>
          </a:p>
        </p:txBody>
      </p:sp>
      <p:sp>
        <p:nvSpPr>
          <p:cNvPr id="324" name="Rektangel 323">
            <a:extLst>
              <a:ext uri="{FF2B5EF4-FFF2-40B4-BE49-F238E27FC236}">
                <a16:creationId xmlns:a16="http://schemas.microsoft.com/office/drawing/2014/main" id="{115321E1-60C4-4517-9F63-64BD3F5CC8E8}"/>
              </a:ext>
            </a:extLst>
          </p:cNvPr>
          <p:cNvSpPr/>
          <p:nvPr/>
        </p:nvSpPr>
        <p:spPr>
          <a:xfrm rot="19827250">
            <a:off x="7168960" y="676690"/>
            <a:ext cx="1286225" cy="209766"/>
          </a:xfrm>
          <a:prstGeom prst="rect">
            <a:avLst/>
          </a:prstGeom>
          <a:solidFill>
            <a:srgbClr val="965A5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0" cap="none" spc="0" normalizeH="0" baseline="0" noProof="0">
              <a:ln>
                <a:noFill/>
              </a:ln>
              <a:solidFill>
                <a:prstClr val="white"/>
              </a:solidFill>
              <a:effectLst/>
              <a:uLnTx/>
              <a:uFillTx/>
              <a:latin typeface="Trebuchet MS" panose="020B0603020202020204" pitchFamily="34" charset="0"/>
              <a:ea typeface="+mn-ea"/>
              <a:cs typeface="+mn-cs"/>
            </a:endParaRPr>
          </a:p>
        </p:txBody>
      </p:sp>
      <p:sp>
        <p:nvSpPr>
          <p:cNvPr id="344" name="Rektangel 343">
            <a:extLst>
              <a:ext uri="{FF2B5EF4-FFF2-40B4-BE49-F238E27FC236}">
                <a16:creationId xmlns:a16="http://schemas.microsoft.com/office/drawing/2014/main" id="{7A77D7DE-0130-4EEF-A4E3-4679A516C7F8}"/>
              </a:ext>
            </a:extLst>
          </p:cNvPr>
          <p:cNvSpPr/>
          <p:nvPr/>
        </p:nvSpPr>
        <p:spPr>
          <a:xfrm rot="1295570">
            <a:off x="5112091" y="501578"/>
            <a:ext cx="2319940" cy="272023"/>
          </a:xfrm>
          <a:prstGeom prst="rect">
            <a:avLst/>
          </a:prstGeom>
          <a:solidFill>
            <a:srgbClr val="965A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a:ln>
                <a:noFill/>
              </a:ln>
              <a:solidFill>
                <a:prstClr val="white"/>
              </a:solidFill>
              <a:effectLst/>
              <a:uLnTx/>
              <a:uFillTx/>
              <a:latin typeface="Trebuchet MS" panose="020B0603020202020204" pitchFamily="34" charset="0"/>
              <a:ea typeface="+mn-ea"/>
              <a:cs typeface="+mn-cs"/>
            </a:endParaRPr>
          </a:p>
        </p:txBody>
      </p:sp>
      <p:sp>
        <p:nvSpPr>
          <p:cNvPr id="88" name="Kombinationstegning: figur 87">
            <a:extLst>
              <a:ext uri="{FF2B5EF4-FFF2-40B4-BE49-F238E27FC236}">
                <a16:creationId xmlns:a16="http://schemas.microsoft.com/office/drawing/2014/main" id="{52463D0F-FCA7-4669-9FB0-90B6D1E0B3D6}"/>
              </a:ext>
            </a:extLst>
          </p:cNvPr>
          <p:cNvSpPr/>
          <p:nvPr/>
        </p:nvSpPr>
        <p:spPr>
          <a:xfrm>
            <a:off x="10018727" y="4202202"/>
            <a:ext cx="1344369" cy="1468642"/>
          </a:xfrm>
          <a:custGeom>
            <a:avLst/>
            <a:gdLst>
              <a:gd name="connsiteX0" fmla="*/ 1875299 w 2016195"/>
              <a:gd name="connsiteY0" fmla="*/ 1063365 h 2202566"/>
              <a:gd name="connsiteX1" fmla="*/ 1875299 w 2016195"/>
              <a:gd name="connsiteY1" fmla="*/ 1063365 h 2202566"/>
              <a:gd name="connsiteX2" fmla="*/ 1973619 w 2016195"/>
              <a:gd name="connsiteY2" fmla="*/ 757322 h 2202566"/>
              <a:gd name="connsiteX3" fmla="*/ 1445793 w 2016195"/>
              <a:gd name="connsiteY3" fmla="*/ 229496 h 2202566"/>
              <a:gd name="connsiteX4" fmla="*/ 1432996 w 2016195"/>
              <a:gd name="connsiteY4" fmla="*/ 230146 h 2202566"/>
              <a:gd name="connsiteX5" fmla="*/ 1009758 w 2016195"/>
              <a:gd name="connsiteY5" fmla="*/ 0 h 2202566"/>
              <a:gd name="connsiteX6" fmla="*/ 548569 w 2016195"/>
              <a:gd name="connsiteY6" fmla="*/ 300029 h 2202566"/>
              <a:gd name="connsiteX7" fmla="*/ 0 w 2016195"/>
              <a:gd name="connsiteY7" fmla="*/ 1009758 h 2202566"/>
              <a:gd name="connsiteX8" fmla="*/ 186755 w 2016195"/>
              <a:gd name="connsiteY8" fmla="*/ 1497859 h 2202566"/>
              <a:gd name="connsiteX9" fmla="*/ 183587 w 2016195"/>
              <a:gd name="connsiteY9" fmla="*/ 1560536 h 2202566"/>
              <a:gd name="connsiteX10" fmla="*/ 826160 w 2016195"/>
              <a:gd name="connsiteY10" fmla="*/ 2203109 h 2202566"/>
              <a:gd name="connsiteX11" fmla="*/ 1055651 w 2016195"/>
              <a:gd name="connsiteY11" fmla="*/ 2193062 h 2202566"/>
              <a:gd name="connsiteX12" fmla="*/ 1071204 w 2016195"/>
              <a:gd name="connsiteY12" fmla="*/ 2034025 h 2202566"/>
              <a:gd name="connsiteX13" fmla="*/ 1376932 w 2016195"/>
              <a:gd name="connsiteY13" fmla="*/ 2111313 h 2202566"/>
              <a:gd name="connsiteX14" fmla="*/ 2019505 w 2016195"/>
              <a:gd name="connsiteY14" fmla="*/ 1468739 h 2202566"/>
              <a:gd name="connsiteX15" fmla="*/ 1875299 w 2016195"/>
              <a:gd name="connsiteY15" fmla="*/ 1063365 h 220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16195" h="2202566">
                <a:moveTo>
                  <a:pt x="1875299" y="1063365"/>
                </a:moveTo>
                <a:lnTo>
                  <a:pt x="1875299" y="1063365"/>
                </a:lnTo>
                <a:cubicBezTo>
                  <a:pt x="1936966" y="976985"/>
                  <a:pt x="1973619" y="871539"/>
                  <a:pt x="1973619" y="757322"/>
                </a:cubicBezTo>
                <a:cubicBezTo>
                  <a:pt x="1973619" y="465809"/>
                  <a:pt x="1737306" y="229496"/>
                  <a:pt x="1445793" y="229496"/>
                </a:cubicBezTo>
                <a:cubicBezTo>
                  <a:pt x="1441473" y="229496"/>
                  <a:pt x="1437288" y="230038"/>
                  <a:pt x="1432996" y="230146"/>
                </a:cubicBezTo>
                <a:cubicBezTo>
                  <a:pt x="1342956" y="91723"/>
                  <a:pt x="1187189" y="0"/>
                  <a:pt x="1009758" y="0"/>
                </a:cubicBezTo>
                <a:cubicBezTo>
                  <a:pt x="803926" y="0"/>
                  <a:pt x="627178" y="123361"/>
                  <a:pt x="548569" y="300029"/>
                </a:cubicBezTo>
                <a:cubicBezTo>
                  <a:pt x="233122" y="382433"/>
                  <a:pt x="0" y="668490"/>
                  <a:pt x="0" y="1009758"/>
                </a:cubicBezTo>
                <a:cubicBezTo>
                  <a:pt x="0" y="1197395"/>
                  <a:pt x="70962" y="1368043"/>
                  <a:pt x="186755" y="1497859"/>
                </a:cubicBezTo>
                <a:cubicBezTo>
                  <a:pt x="184756" y="1518495"/>
                  <a:pt x="183587" y="1539374"/>
                  <a:pt x="183587" y="1560536"/>
                </a:cubicBezTo>
                <a:cubicBezTo>
                  <a:pt x="183587" y="1915420"/>
                  <a:pt x="471276" y="2203109"/>
                  <a:pt x="826160" y="2203109"/>
                </a:cubicBezTo>
                <a:cubicBezTo>
                  <a:pt x="864841" y="2203109"/>
                  <a:pt x="1018885" y="2199658"/>
                  <a:pt x="1055651" y="2193062"/>
                </a:cubicBezTo>
                <a:lnTo>
                  <a:pt x="1071204" y="2034025"/>
                </a:lnTo>
                <a:cubicBezTo>
                  <a:pt x="1162125" y="2083301"/>
                  <a:pt x="1266256" y="2111313"/>
                  <a:pt x="1376932" y="2111313"/>
                </a:cubicBezTo>
                <a:cubicBezTo>
                  <a:pt x="1731816" y="2111313"/>
                  <a:pt x="2019505" y="1823624"/>
                  <a:pt x="2019505" y="1468739"/>
                </a:cubicBezTo>
                <a:cubicBezTo>
                  <a:pt x="2019517" y="1314983"/>
                  <a:pt x="1965367" y="1173963"/>
                  <a:pt x="1875299" y="1063365"/>
                </a:cubicBezTo>
                <a:close/>
              </a:path>
            </a:pathLst>
          </a:custGeom>
          <a:solidFill>
            <a:srgbClr val="AFD755"/>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89" name="Kombinationstegning: figur 88">
            <a:extLst>
              <a:ext uri="{FF2B5EF4-FFF2-40B4-BE49-F238E27FC236}">
                <a16:creationId xmlns:a16="http://schemas.microsoft.com/office/drawing/2014/main" id="{7E72DA00-2A4A-40CB-B8A9-6B87B9620F04}"/>
              </a:ext>
            </a:extLst>
          </p:cNvPr>
          <p:cNvSpPr/>
          <p:nvPr/>
        </p:nvSpPr>
        <p:spPr>
          <a:xfrm>
            <a:off x="10018727" y="4202208"/>
            <a:ext cx="749382" cy="1468644"/>
          </a:xfrm>
          <a:custGeom>
            <a:avLst/>
            <a:gdLst>
              <a:gd name="connsiteX0" fmla="*/ 1055656 w 1123873"/>
              <a:gd name="connsiteY0" fmla="*/ 1961578 h 2202566"/>
              <a:gd name="connsiteX1" fmla="*/ 813312 w 1123873"/>
              <a:gd name="connsiteY1" fmla="*/ 1938773 h 2202566"/>
              <a:gd name="connsiteX2" fmla="*/ 598161 w 1123873"/>
              <a:gd name="connsiteY2" fmla="*/ 1639698 h 2202566"/>
              <a:gd name="connsiteX3" fmla="*/ 614228 w 1123873"/>
              <a:gd name="connsiteY3" fmla="*/ 1494284 h 2202566"/>
              <a:gd name="connsiteX4" fmla="*/ 598127 w 1123873"/>
              <a:gd name="connsiteY4" fmla="*/ 1445714 h 2202566"/>
              <a:gd name="connsiteX5" fmla="*/ 413083 w 1123873"/>
              <a:gd name="connsiteY5" fmla="*/ 1055651 h 2202566"/>
              <a:gd name="connsiteX6" fmla="*/ 708859 w 1123873"/>
              <a:gd name="connsiteY6" fmla="*/ 596625 h 2202566"/>
              <a:gd name="connsiteX7" fmla="*/ 736776 w 1123873"/>
              <a:gd name="connsiteY7" fmla="*/ 550342 h 2202566"/>
              <a:gd name="connsiteX8" fmla="*/ 734370 w 1123873"/>
              <a:gd name="connsiteY8" fmla="*/ 504874 h 2202566"/>
              <a:gd name="connsiteX9" fmla="*/ 1123970 w 1123873"/>
              <a:gd name="connsiteY9" fmla="*/ 13735 h 2202566"/>
              <a:gd name="connsiteX10" fmla="*/ 1009758 w 1123873"/>
              <a:gd name="connsiteY10" fmla="*/ 0 h 2202566"/>
              <a:gd name="connsiteX11" fmla="*/ 548569 w 1123873"/>
              <a:gd name="connsiteY11" fmla="*/ 300029 h 2202566"/>
              <a:gd name="connsiteX12" fmla="*/ 0 w 1123873"/>
              <a:gd name="connsiteY12" fmla="*/ 1009758 h 2202566"/>
              <a:gd name="connsiteX13" fmla="*/ 186755 w 1123873"/>
              <a:gd name="connsiteY13" fmla="*/ 1497859 h 2202566"/>
              <a:gd name="connsiteX14" fmla="*/ 183587 w 1123873"/>
              <a:gd name="connsiteY14" fmla="*/ 1560536 h 2202566"/>
              <a:gd name="connsiteX15" fmla="*/ 826160 w 1123873"/>
              <a:gd name="connsiteY15" fmla="*/ 2203109 h 2202566"/>
              <a:gd name="connsiteX16" fmla="*/ 1055651 w 1123873"/>
              <a:gd name="connsiteY16" fmla="*/ 2193062 h 2202566"/>
              <a:gd name="connsiteX17" fmla="*/ 1055651 w 1123873"/>
              <a:gd name="connsiteY17" fmla="*/ 2052804 h 2202566"/>
              <a:gd name="connsiteX18" fmla="*/ 1055651 w 1123873"/>
              <a:gd name="connsiteY18" fmla="*/ 1961578 h 2202566"/>
              <a:gd name="connsiteX19" fmla="*/ 1055656 w 1123873"/>
              <a:gd name="connsiteY19" fmla="*/ 1961578 h 220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23873" h="2202566">
                <a:moveTo>
                  <a:pt x="1055656" y="1961578"/>
                </a:moveTo>
                <a:cubicBezTo>
                  <a:pt x="982012" y="1980576"/>
                  <a:pt x="900466" y="1979938"/>
                  <a:pt x="813312" y="1938773"/>
                </a:cubicBezTo>
                <a:cubicBezTo>
                  <a:pt x="695277" y="1883025"/>
                  <a:pt x="609744" y="1769717"/>
                  <a:pt x="598161" y="1639698"/>
                </a:cubicBezTo>
                <a:cubicBezTo>
                  <a:pt x="593609" y="1588627"/>
                  <a:pt x="599674" y="1539555"/>
                  <a:pt x="614228" y="1494284"/>
                </a:cubicBezTo>
                <a:cubicBezTo>
                  <a:pt x="619949" y="1476482"/>
                  <a:pt x="612585" y="1457574"/>
                  <a:pt x="598127" y="1445714"/>
                </a:cubicBezTo>
                <a:cubicBezTo>
                  <a:pt x="485293" y="1353167"/>
                  <a:pt x="413083" y="1212971"/>
                  <a:pt x="413083" y="1055651"/>
                </a:cubicBezTo>
                <a:cubicBezTo>
                  <a:pt x="413083" y="851495"/>
                  <a:pt x="534484" y="676126"/>
                  <a:pt x="708859" y="596625"/>
                </a:cubicBezTo>
                <a:cubicBezTo>
                  <a:pt x="727056" y="588328"/>
                  <a:pt x="738792" y="570239"/>
                  <a:pt x="736776" y="550342"/>
                </a:cubicBezTo>
                <a:cubicBezTo>
                  <a:pt x="735262" y="535382"/>
                  <a:pt x="734370" y="520241"/>
                  <a:pt x="734370" y="504874"/>
                </a:cubicBezTo>
                <a:cubicBezTo>
                  <a:pt x="734370" y="265765"/>
                  <a:pt x="900776" y="65953"/>
                  <a:pt x="1123970" y="13735"/>
                </a:cubicBezTo>
                <a:cubicBezTo>
                  <a:pt x="1087204" y="5196"/>
                  <a:pt x="1049139" y="0"/>
                  <a:pt x="1009758" y="0"/>
                </a:cubicBezTo>
                <a:cubicBezTo>
                  <a:pt x="803926" y="0"/>
                  <a:pt x="627178" y="123361"/>
                  <a:pt x="548569" y="300029"/>
                </a:cubicBezTo>
                <a:cubicBezTo>
                  <a:pt x="233122" y="382433"/>
                  <a:pt x="0" y="668490"/>
                  <a:pt x="0" y="1009758"/>
                </a:cubicBezTo>
                <a:cubicBezTo>
                  <a:pt x="0" y="1197395"/>
                  <a:pt x="70962" y="1368043"/>
                  <a:pt x="186755" y="1497859"/>
                </a:cubicBezTo>
                <a:cubicBezTo>
                  <a:pt x="184756" y="1518495"/>
                  <a:pt x="183587" y="1539374"/>
                  <a:pt x="183587" y="1560536"/>
                </a:cubicBezTo>
                <a:cubicBezTo>
                  <a:pt x="183587" y="1915420"/>
                  <a:pt x="471276" y="2203109"/>
                  <a:pt x="826160" y="2203109"/>
                </a:cubicBezTo>
                <a:cubicBezTo>
                  <a:pt x="864841" y="2203109"/>
                  <a:pt x="1018885" y="2199658"/>
                  <a:pt x="1055651" y="2193062"/>
                </a:cubicBezTo>
                <a:lnTo>
                  <a:pt x="1055651" y="2052804"/>
                </a:lnTo>
                <a:lnTo>
                  <a:pt x="1055651" y="1961578"/>
                </a:lnTo>
                <a:lnTo>
                  <a:pt x="1055656" y="1961578"/>
                </a:lnTo>
                <a:close/>
              </a:path>
            </a:pathLst>
          </a:custGeom>
          <a:solidFill>
            <a:srgbClr val="96BE4B"/>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90" name="Kombinationstegning: figur 89">
            <a:extLst>
              <a:ext uri="{FF2B5EF4-FFF2-40B4-BE49-F238E27FC236}">
                <a16:creationId xmlns:a16="http://schemas.microsoft.com/office/drawing/2014/main" id="{EDB7C30A-188A-4106-8A26-7A0AC1275FDE}"/>
              </a:ext>
            </a:extLst>
          </p:cNvPr>
          <p:cNvSpPr/>
          <p:nvPr/>
        </p:nvSpPr>
        <p:spPr>
          <a:xfrm>
            <a:off x="10630810" y="5500816"/>
            <a:ext cx="180755" cy="598754"/>
          </a:xfrm>
          <a:custGeom>
            <a:avLst/>
            <a:gdLst>
              <a:gd name="connsiteX0" fmla="*/ 45898 w 271085"/>
              <a:gd name="connsiteY0" fmla="*/ 26043 h 897969"/>
              <a:gd name="connsiteX1" fmla="*/ 41538 w 271085"/>
              <a:gd name="connsiteY1" fmla="*/ 25823 h 897969"/>
              <a:gd name="connsiteX2" fmla="*/ 0 w 271085"/>
              <a:gd name="connsiteY2" fmla="*/ 898107 h 897969"/>
              <a:gd name="connsiteX3" fmla="*/ 275389 w 271085"/>
              <a:gd name="connsiteY3" fmla="*/ 898107 h 897969"/>
              <a:gd name="connsiteX4" fmla="*/ 234743 w 271085"/>
              <a:gd name="connsiteY4" fmla="*/ 44618 h 897969"/>
              <a:gd name="connsiteX5" fmla="*/ 174031 w 271085"/>
              <a:gd name="connsiteY5" fmla="*/ 2770 h 897969"/>
              <a:gd name="connsiteX6" fmla="*/ 45898 w 271085"/>
              <a:gd name="connsiteY6" fmla="*/ 26043 h 89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85" h="897969">
                <a:moveTo>
                  <a:pt x="45898" y="26043"/>
                </a:moveTo>
                <a:cubicBezTo>
                  <a:pt x="44424" y="26043"/>
                  <a:pt x="43007" y="25840"/>
                  <a:pt x="41538" y="25823"/>
                </a:cubicBezTo>
                <a:lnTo>
                  <a:pt x="0" y="898107"/>
                </a:lnTo>
                <a:lnTo>
                  <a:pt x="275389" y="898107"/>
                </a:lnTo>
                <a:lnTo>
                  <a:pt x="234743" y="44618"/>
                </a:lnTo>
                <a:cubicBezTo>
                  <a:pt x="233286" y="14042"/>
                  <a:pt x="202681" y="-8000"/>
                  <a:pt x="174031" y="2770"/>
                </a:cubicBezTo>
                <a:cubicBezTo>
                  <a:pt x="134159" y="17759"/>
                  <a:pt x="91028" y="26043"/>
                  <a:pt x="45898" y="26043"/>
                </a:cubicBezTo>
                <a:close/>
              </a:path>
            </a:pathLst>
          </a:custGeom>
          <a:solidFill>
            <a:srgbClr val="AF6E5A"/>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91" name="Kombinationstegning: figur 90">
            <a:extLst>
              <a:ext uri="{FF2B5EF4-FFF2-40B4-BE49-F238E27FC236}">
                <a16:creationId xmlns:a16="http://schemas.microsoft.com/office/drawing/2014/main" id="{182EC00B-9FF1-472E-9E47-24C7B8AFEED9}"/>
              </a:ext>
            </a:extLst>
          </p:cNvPr>
          <p:cNvSpPr/>
          <p:nvPr/>
        </p:nvSpPr>
        <p:spPr>
          <a:xfrm>
            <a:off x="10630810" y="5500840"/>
            <a:ext cx="154395" cy="598756"/>
          </a:xfrm>
          <a:custGeom>
            <a:avLst/>
            <a:gdLst>
              <a:gd name="connsiteX0" fmla="*/ 234743 w 231551"/>
              <a:gd name="connsiteY0" fmla="*/ 44618 h 897969"/>
              <a:gd name="connsiteX1" fmla="*/ 174031 w 231551"/>
              <a:gd name="connsiteY1" fmla="*/ 2770 h 897969"/>
              <a:gd name="connsiteX2" fmla="*/ 45898 w 231551"/>
              <a:gd name="connsiteY2" fmla="*/ 26049 h 897969"/>
              <a:gd name="connsiteX3" fmla="*/ 41538 w 231551"/>
              <a:gd name="connsiteY3" fmla="*/ 25829 h 897969"/>
              <a:gd name="connsiteX4" fmla="*/ 0 w 231551"/>
              <a:gd name="connsiteY4" fmla="*/ 898113 h 897969"/>
              <a:gd name="connsiteX5" fmla="*/ 137694 w 231551"/>
              <a:gd name="connsiteY5" fmla="*/ 898113 h 897969"/>
              <a:gd name="connsiteX6" fmla="*/ 137694 w 231551"/>
              <a:gd name="connsiteY6" fmla="*/ 150923 h 897969"/>
              <a:gd name="connsiteX7" fmla="*/ 169078 w 231551"/>
              <a:gd name="connsiteY7" fmla="*/ 107380 h 897969"/>
              <a:gd name="connsiteX8" fmla="*/ 236663 w 231551"/>
              <a:gd name="connsiteY8" fmla="*/ 84852 h 897969"/>
              <a:gd name="connsiteX9" fmla="*/ 234743 w 231551"/>
              <a:gd name="connsiteY9" fmla="*/ 44618 h 89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551" h="897969">
                <a:moveTo>
                  <a:pt x="234743" y="44618"/>
                </a:moveTo>
                <a:cubicBezTo>
                  <a:pt x="233286" y="14042"/>
                  <a:pt x="202681" y="-8000"/>
                  <a:pt x="174031" y="2770"/>
                </a:cubicBezTo>
                <a:cubicBezTo>
                  <a:pt x="134159" y="17759"/>
                  <a:pt x="91028" y="26049"/>
                  <a:pt x="45898" y="26049"/>
                </a:cubicBezTo>
                <a:cubicBezTo>
                  <a:pt x="44424" y="26049"/>
                  <a:pt x="43007" y="25846"/>
                  <a:pt x="41538" y="25829"/>
                </a:cubicBezTo>
                <a:lnTo>
                  <a:pt x="0" y="898113"/>
                </a:lnTo>
                <a:lnTo>
                  <a:pt x="137694" y="898113"/>
                </a:lnTo>
                <a:lnTo>
                  <a:pt x="137694" y="150923"/>
                </a:lnTo>
                <a:cubicBezTo>
                  <a:pt x="137694" y="131162"/>
                  <a:pt x="150339" y="113627"/>
                  <a:pt x="169078" y="107380"/>
                </a:cubicBezTo>
                <a:lnTo>
                  <a:pt x="236663" y="84852"/>
                </a:lnTo>
                <a:lnTo>
                  <a:pt x="234743" y="44618"/>
                </a:lnTo>
                <a:close/>
              </a:path>
            </a:pathLst>
          </a:custGeom>
          <a:solidFill>
            <a:srgbClr val="965A50"/>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92" name="Kombinationstegning: figur 91">
            <a:extLst>
              <a:ext uri="{FF2B5EF4-FFF2-40B4-BE49-F238E27FC236}">
                <a16:creationId xmlns:a16="http://schemas.microsoft.com/office/drawing/2014/main" id="{2F1D1735-2A61-4D9F-B7D2-EB19DF21DFAC}"/>
              </a:ext>
            </a:extLst>
          </p:cNvPr>
          <p:cNvSpPr/>
          <p:nvPr/>
        </p:nvSpPr>
        <p:spPr>
          <a:xfrm>
            <a:off x="369736" y="3835334"/>
            <a:ext cx="1344369" cy="1468642"/>
          </a:xfrm>
          <a:custGeom>
            <a:avLst/>
            <a:gdLst>
              <a:gd name="connsiteX0" fmla="*/ 1875299 w 2016195"/>
              <a:gd name="connsiteY0" fmla="*/ 1063365 h 2202566"/>
              <a:gd name="connsiteX1" fmla="*/ 1875299 w 2016195"/>
              <a:gd name="connsiteY1" fmla="*/ 1063365 h 2202566"/>
              <a:gd name="connsiteX2" fmla="*/ 1973619 w 2016195"/>
              <a:gd name="connsiteY2" fmla="*/ 757322 h 2202566"/>
              <a:gd name="connsiteX3" fmla="*/ 1445793 w 2016195"/>
              <a:gd name="connsiteY3" fmla="*/ 229496 h 2202566"/>
              <a:gd name="connsiteX4" fmla="*/ 1432996 w 2016195"/>
              <a:gd name="connsiteY4" fmla="*/ 230146 h 2202566"/>
              <a:gd name="connsiteX5" fmla="*/ 1009758 w 2016195"/>
              <a:gd name="connsiteY5" fmla="*/ 0 h 2202566"/>
              <a:gd name="connsiteX6" fmla="*/ 548569 w 2016195"/>
              <a:gd name="connsiteY6" fmla="*/ 300029 h 2202566"/>
              <a:gd name="connsiteX7" fmla="*/ 0 w 2016195"/>
              <a:gd name="connsiteY7" fmla="*/ 1009758 h 2202566"/>
              <a:gd name="connsiteX8" fmla="*/ 186755 w 2016195"/>
              <a:gd name="connsiteY8" fmla="*/ 1497859 h 2202566"/>
              <a:gd name="connsiteX9" fmla="*/ 183587 w 2016195"/>
              <a:gd name="connsiteY9" fmla="*/ 1560536 h 2202566"/>
              <a:gd name="connsiteX10" fmla="*/ 826160 w 2016195"/>
              <a:gd name="connsiteY10" fmla="*/ 2203109 h 2202566"/>
              <a:gd name="connsiteX11" fmla="*/ 1055651 w 2016195"/>
              <a:gd name="connsiteY11" fmla="*/ 2193062 h 2202566"/>
              <a:gd name="connsiteX12" fmla="*/ 1071204 w 2016195"/>
              <a:gd name="connsiteY12" fmla="*/ 2034025 h 2202566"/>
              <a:gd name="connsiteX13" fmla="*/ 1376932 w 2016195"/>
              <a:gd name="connsiteY13" fmla="*/ 2111313 h 2202566"/>
              <a:gd name="connsiteX14" fmla="*/ 2019505 w 2016195"/>
              <a:gd name="connsiteY14" fmla="*/ 1468739 h 2202566"/>
              <a:gd name="connsiteX15" fmla="*/ 1875299 w 2016195"/>
              <a:gd name="connsiteY15" fmla="*/ 1063365 h 220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16195" h="2202566">
                <a:moveTo>
                  <a:pt x="1875299" y="1063365"/>
                </a:moveTo>
                <a:lnTo>
                  <a:pt x="1875299" y="1063365"/>
                </a:lnTo>
                <a:cubicBezTo>
                  <a:pt x="1936966" y="976985"/>
                  <a:pt x="1973619" y="871539"/>
                  <a:pt x="1973619" y="757322"/>
                </a:cubicBezTo>
                <a:cubicBezTo>
                  <a:pt x="1973619" y="465809"/>
                  <a:pt x="1737306" y="229496"/>
                  <a:pt x="1445793" y="229496"/>
                </a:cubicBezTo>
                <a:cubicBezTo>
                  <a:pt x="1441473" y="229496"/>
                  <a:pt x="1437288" y="230038"/>
                  <a:pt x="1432996" y="230146"/>
                </a:cubicBezTo>
                <a:cubicBezTo>
                  <a:pt x="1342956" y="91723"/>
                  <a:pt x="1187189" y="0"/>
                  <a:pt x="1009758" y="0"/>
                </a:cubicBezTo>
                <a:cubicBezTo>
                  <a:pt x="803926" y="0"/>
                  <a:pt x="627178" y="123361"/>
                  <a:pt x="548569" y="300029"/>
                </a:cubicBezTo>
                <a:cubicBezTo>
                  <a:pt x="233122" y="382433"/>
                  <a:pt x="0" y="668490"/>
                  <a:pt x="0" y="1009758"/>
                </a:cubicBezTo>
                <a:cubicBezTo>
                  <a:pt x="0" y="1197395"/>
                  <a:pt x="70962" y="1368043"/>
                  <a:pt x="186755" y="1497859"/>
                </a:cubicBezTo>
                <a:cubicBezTo>
                  <a:pt x="184756" y="1518495"/>
                  <a:pt x="183587" y="1539374"/>
                  <a:pt x="183587" y="1560536"/>
                </a:cubicBezTo>
                <a:cubicBezTo>
                  <a:pt x="183587" y="1915420"/>
                  <a:pt x="471276" y="2203109"/>
                  <a:pt x="826160" y="2203109"/>
                </a:cubicBezTo>
                <a:cubicBezTo>
                  <a:pt x="864841" y="2203109"/>
                  <a:pt x="1018885" y="2199658"/>
                  <a:pt x="1055651" y="2193062"/>
                </a:cubicBezTo>
                <a:lnTo>
                  <a:pt x="1071204" y="2034025"/>
                </a:lnTo>
                <a:cubicBezTo>
                  <a:pt x="1162125" y="2083301"/>
                  <a:pt x="1266256" y="2111313"/>
                  <a:pt x="1376932" y="2111313"/>
                </a:cubicBezTo>
                <a:cubicBezTo>
                  <a:pt x="1731816" y="2111313"/>
                  <a:pt x="2019505" y="1823624"/>
                  <a:pt x="2019505" y="1468739"/>
                </a:cubicBezTo>
                <a:cubicBezTo>
                  <a:pt x="2019517" y="1314983"/>
                  <a:pt x="1965367" y="1173963"/>
                  <a:pt x="1875299" y="1063365"/>
                </a:cubicBezTo>
                <a:close/>
              </a:path>
            </a:pathLst>
          </a:custGeom>
          <a:solidFill>
            <a:srgbClr val="AFD755"/>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93" name="Kombinationstegning: figur 92">
            <a:extLst>
              <a:ext uri="{FF2B5EF4-FFF2-40B4-BE49-F238E27FC236}">
                <a16:creationId xmlns:a16="http://schemas.microsoft.com/office/drawing/2014/main" id="{D088012F-A925-4784-8BA3-F68047030B31}"/>
              </a:ext>
            </a:extLst>
          </p:cNvPr>
          <p:cNvSpPr/>
          <p:nvPr/>
        </p:nvSpPr>
        <p:spPr>
          <a:xfrm>
            <a:off x="369736" y="3835340"/>
            <a:ext cx="749382" cy="1468644"/>
          </a:xfrm>
          <a:custGeom>
            <a:avLst/>
            <a:gdLst>
              <a:gd name="connsiteX0" fmla="*/ 1055656 w 1123873"/>
              <a:gd name="connsiteY0" fmla="*/ 1961578 h 2202566"/>
              <a:gd name="connsiteX1" fmla="*/ 813312 w 1123873"/>
              <a:gd name="connsiteY1" fmla="*/ 1938773 h 2202566"/>
              <a:gd name="connsiteX2" fmla="*/ 598161 w 1123873"/>
              <a:gd name="connsiteY2" fmla="*/ 1639698 h 2202566"/>
              <a:gd name="connsiteX3" fmla="*/ 614228 w 1123873"/>
              <a:gd name="connsiteY3" fmla="*/ 1494284 h 2202566"/>
              <a:gd name="connsiteX4" fmla="*/ 598127 w 1123873"/>
              <a:gd name="connsiteY4" fmla="*/ 1445714 h 2202566"/>
              <a:gd name="connsiteX5" fmla="*/ 413083 w 1123873"/>
              <a:gd name="connsiteY5" fmla="*/ 1055651 h 2202566"/>
              <a:gd name="connsiteX6" fmla="*/ 708859 w 1123873"/>
              <a:gd name="connsiteY6" fmla="*/ 596625 h 2202566"/>
              <a:gd name="connsiteX7" fmla="*/ 736776 w 1123873"/>
              <a:gd name="connsiteY7" fmla="*/ 550342 h 2202566"/>
              <a:gd name="connsiteX8" fmla="*/ 734370 w 1123873"/>
              <a:gd name="connsiteY8" fmla="*/ 504874 h 2202566"/>
              <a:gd name="connsiteX9" fmla="*/ 1123970 w 1123873"/>
              <a:gd name="connsiteY9" fmla="*/ 13735 h 2202566"/>
              <a:gd name="connsiteX10" fmla="*/ 1009758 w 1123873"/>
              <a:gd name="connsiteY10" fmla="*/ 0 h 2202566"/>
              <a:gd name="connsiteX11" fmla="*/ 548569 w 1123873"/>
              <a:gd name="connsiteY11" fmla="*/ 300029 h 2202566"/>
              <a:gd name="connsiteX12" fmla="*/ 0 w 1123873"/>
              <a:gd name="connsiteY12" fmla="*/ 1009758 h 2202566"/>
              <a:gd name="connsiteX13" fmla="*/ 186755 w 1123873"/>
              <a:gd name="connsiteY13" fmla="*/ 1497859 h 2202566"/>
              <a:gd name="connsiteX14" fmla="*/ 183587 w 1123873"/>
              <a:gd name="connsiteY14" fmla="*/ 1560536 h 2202566"/>
              <a:gd name="connsiteX15" fmla="*/ 826160 w 1123873"/>
              <a:gd name="connsiteY15" fmla="*/ 2203109 h 2202566"/>
              <a:gd name="connsiteX16" fmla="*/ 1055651 w 1123873"/>
              <a:gd name="connsiteY16" fmla="*/ 2193062 h 2202566"/>
              <a:gd name="connsiteX17" fmla="*/ 1055651 w 1123873"/>
              <a:gd name="connsiteY17" fmla="*/ 2052804 h 2202566"/>
              <a:gd name="connsiteX18" fmla="*/ 1055651 w 1123873"/>
              <a:gd name="connsiteY18" fmla="*/ 1961578 h 2202566"/>
              <a:gd name="connsiteX19" fmla="*/ 1055656 w 1123873"/>
              <a:gd name="connsiteY19" fmla="*/ 1961578 h 220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23873" h="2202566">
                <a:moveTo>
                  <a:pt x="1055656" y="1961578"/>
                </a:moveTo>
                <a:cubicBezTo>
                  <a:pt x="982012" y="1980576"/>
                  <a:pt x="900466" y="1979938"/>
                  <a:pt x="813312" y="1938773"/>
                </a:cubicBezTo>
                <a:cubicBezTo>
                  <a:pt x="695277" y="1883025"/>
                  <a:pt x="609744" y="1769717"/>
                  <a:pt x="598161" y="1639698"/>
                </a:cubicBezTo>
                <a:cubicBezTo>
                  <a:pt x="593609" y="1588627"/>
                  <a:pt x="599674" y="1539555"/>
                  <a:pt x="614228" y="1494284"/>
                </a:cubicBezTo>
                <a:cubicBezTo>
                  <a:pt x="619949" y="1476482"/>
                  <a:pt x="612585" y="1457574"/>
                  <a:pt x="598127" y="1445714"/>
                </a:cubicBezTo>
                <a:cubicBezTo>
                  <a:pt x="485293" y="1353167"/>
                  <a:pt x="413083" y="1212971"/>
                  <a:pt x="413083" y="1055651"/>
                </a:cubicBezTo>
                <a:cubicBezTo>
                  <a:pt x="413083" y="851495"/>
                  <a:pt x="534484" y="676126"/>
                  <a:pt x="708859" y="596625"/>
                </a:cubicBezTo>
                <a:cubicBezTo>
                  <a:pt x="727056" y="588328"/>
                  <a:pt x="738792" y="570239"/>
                  <a:pt x="736776" y="550342"/>
                </a:cubicBezTo>
                <a:cubicBezTo>
                  <a:pt x="735262" y="535382"/>
                  <a:pt x="734370" y="520241"/>
                  <a:pt x="734370" y="504874"/>
                </a:cubicBezTo>
                <a:cubicBezTo>
                  <a:pt x="734370" y="265765"/>
                  <a:pt x="900776" y="65953"/>
                  <a:pt x="1123970" y="13735"/>
                </a:cubicBezTo>
                <a:cubicBezTo>
                  <a:pt x="1087204" y="5196"/>
                  <a:pt x="1049139" y="0"/>
                  <a:pt x="1009758" y="0"/>
                </a:cubicBezTo>
                <a:cubicBezTo>
                  <a:pt x="803926" y="0"/>
                  <a:pt x="627178" y="123361"/>
                  <a:pt x="548569" y="300029"/>
                </a:cubicBezTo>
                <a:cubicBezTo>
                  <a:pt x="233122" y="382433"/>
                  <a:pt x="0" y="668490"/>
                  <a:pt x="0" y="1009758"/>
                </a:cubicBezTo>
                <a:cubicBezTo>
                  <a:pt x="0" y="1197395"/>
                  <a:pt x="70962" y="1368043"/>
                  <a:pt x="186755" y="1497859"/>
                </a:cubicBezTo>
                <a:cubicBezTo>
                  <a:pt x="184756" y="1518495"/>
                  <a:pt x="183587" y="1539374"/>
                  <a:pt x="183587" y="1560536"/>
                </a:cubicBezTo>
                <a:cubicBezTo>
                  <a:pt x="183587" y="1915420"/>
                  <a:pt x="471276" y="2203109"/>
                  <a:pt x="826160" y="2203109"/>
                </a:cubicBezTo>
                <a:cubicBezTo>
                  <a:pt x="864841" y="2203109"/>
                  <a:pt x="1018885" y="2199658"/>
                  <a:pt x="1055651" y="2193062"/>
                </a:cubicBezTo>
                <a:lnTo>
                  <a:pt x="1055651" y="2052804"/>
                </a:lnTo>
                <a:lnTo>
                  <a:pt x="1055651" y="1961578"/>
                </a:lnTo>
                <a:lnTo>
                  <a:pt x="1055656" y="1961578"/>
                </a:lnTo>
                <a:close/>
              </a:path>
            </a:pathLst>
          </a:custGeom>
          <a:solidFill>
            <a:srgbClr val="96BE4B"/>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94" name="Kombinationstegning: figur 93">
            <a:extLst>
              <a:ext uri="{FF2B5EF4-FFF2-40B4-BE49-F238E27FC236}">
                <a16:creationId xmlns:a16="http://schemas.microsoft.com/office/drawing/2014/main" id="{516493F7-30D6-4349-95D8-99A08B7E3F90}"/>
              </a:ext>
            </a:extLst>
          </p:cNvPr>
          <p:cNvSpPr/>
          <p:nvPr/>
        </p:nvSpPr>
        <p:spPr>
          <a:xfrm>
            <a:off x="981819" y="5133948"/>
            <a:ext cx="180755" cy="598754"/>
          </a:xfrm>
          <a:custGeom>
            <a:avLst/>
            <a:gdLst>
              <a:gd name="connsiteX0" fmla="*/ 45898 w 271085"/>
              <a:gd name="connsiteY0" fmla="*/ 26043 h 897969"/>
              <a:gd name="connsiteX1" fmla="*/ 41538 w 271085"/>
              <a:gd name="connsiteY1" fmla="*/ 25823 h 897969"/>
              <a:gd name="connsiteX2" fmla="*/ 0 w 271085"/>
              <a:gd name="connsiteY2" fmla="*/ 898107 h 897969"/>
              <a:gd name="connsiteX3" fmla="*/ 275389 w 271085"/>
              <a:gd name="connsiteY3" fmla="*/ 898107 h 897969"/>
              <a:gd name="connsiteX4" fmla="*/ 234743 w 271085"/>
              <a:gd name="connsiteY4" fmla="*/ 44618 h 897969"/>
              <a:gd name="connsiteX5" fmla="*/ 174031 w 271085"/>
              <a:gd name="connsiteY5" fmla="*/ 2770 h 897969"/>
              <a:gd name="connsiteX6" fmla="*/ 45898 w 271085"/>
              <a:gd name="connsiteY6" fmla="*/ 26043 h 89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85" h="897969">
                <a:moveTo>
                  <a:pt x="45898" y="26043"/>
                </a:moveTo>
                <a:cubicBezTo>
                  <a:pt x="44424" y="26043"/>
                  <a:pt x="43007" y="25840"/>
                  <a:pt x="41538" y="25823"/>
                </a:cubicBezTo>
                <a:lnTo>
                  <a:pt x="0" y="898107"/>
                </a:lnTo>
                <a:lnTo>
                  <a:pt x="275389" y="898107"/>
                </a:lnTo>
                <a:lnTo>
                  <a:pt x="234743" y="44618"/>
                </a:lnTo>
                <a:cubicBezTo>
                  <a:pt x="233286" y="14042"/>
                  <a:pt x="202681" y="-8000"/>
                  <a:pt x="174031" y="2770"/>
                </a:cubicBezTo>
                <a:cubicBezTo>
                  <a:pt x="134159" y="17759"/>
                  <a:pt x="91028" y="26043"/>
                  <a:pt x="45898" y="26043"/>
                </a:cubicBezTo>
                <a:close/>
              </a:path>
            </a:pathLst>
          </a:custGeom>
          <a:solidFill>
            <a:srgbClr val="AF6E5A"/>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95" name="Kombinationstegning: figur 94">
            <a:extLst>
              <a:ext uri="{FF2B5EF4-FFF2-40B4-BE49-F238E27FC236}">
                <a16:creationId xmlns:a16="http://schemas.microsoft.com/office/drawing/2014/main" id="{513199A2-BDF7-44D2-90AF-FED0DE3D98E4}"/>
              </a:ext>
            </a:extLst>
          </p:cNvPr>
          <p:cNvSpPr/>
          <p:nvPr/>
        </p:nvSpPr>
        <p:spPr>
          <a:xfrm>
            <a:off x="981819" y="5133972"/>
            <a:ext cx="154395" cy="598756"/>
          </a:xfrm>
          <a:custGeom>
            <a:avLst/>
            <a:gdLst>
              <a:gd name="connsiteX0" fmla="*/ 234743 w 231551"/>
              <a:gd name="connsiteY0" fmla="*/ 44618 h 897969"/>
              <a:gd name="connsiteX1" fmla="*/ 174031 w 231551"/>
              <a:gd name="connsiteY1" fmla="*/ 2770 h 897969"/>
              <a:gd name="connsiteX2" fmla="*/ 45898 w 231551"/>
              <a:gd name="connsiteY2" fmla="*/ 26049 h 897969"/>
              <a:gd name="connsiteX3" fmla="*/ 41538 w 231551"/>
              <a:gd name="connsiteY3" fmla="*/ 25829 h 897969"/>
              <a:gd name="connsiteX4" fmla="*/ 0 w 231551"/>
              <a:gd name="connsiteY4" fmla="*/ 898113 h 897969"/>
              <a:gd name="connsiteX5" fmla="*/ 137694 w 231551"/>
              <a:gd name="connsiteY5" fmla="*/ 898113 h 897969"/>
              <a:gd name="connsiteX6" fmla="*/ 137694 w 231551"/>
              <a:gd name="connsiteY6" fmla="*/ 150923 h 897969"/>
              <a:gd name="connsiteX7" fmla="*/ 169078 w 231551"/>
              <a:gd name="connsiteY7" fmla="*/ 107380 h 897969"/>
              <a:gd name="connsiteX8" fmla="*/ 236663 w 231551"/>
              <a:gd name="connsiteY8" fmla="*/ 84852 h 897969"/>
              <a:gd name="connsiteX9" fmla="*/ 234743 w 231551"/>
              <a:gd name="connsiteY9" fmla="*/ 44618 h 89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551" h="897969">
                <a:moveTo>
                  <a:pt x="234743" y="44618"/>
                </a:moveTo>
                <a:cubicBezTo>
                  <a:pt x="233286" y="14042"/>
                  <a:pt x="202681" y="-8000"/>
                  <a:pt x="174031" y="2770"/>
                </a:cubicBezTo>
                <a:cubicBezTo>
                  <a:pt x="134159" y="17759"/>
                  <a:pt x="91028" y="26049"/>
                  <a:pt x="45898" y="26049"/>
                </a:cubicBezTo>
                <a:cubicBezTo>
                  <a:pt x="44424" y="26049"/>
                  <a:pt x="43007" y="25846"/>
                  <a:pt x="41538" y="25829"/>
                </a:cubicBezTo>
                <a:lnTo>
                  <a:pt x="0" y="898113"/>
                </a:lnTo>
                <a:lnTo>
                  <a:pt x="137694" y="898113"/>
                </a:lnTo>
                <a:lnTo>
                  <a:pt x="137694" y="150923"/>
                </a:lnTo>
                <a:cubicBezTo>
                  <a:pt x="137694" y="131162"/>
                  <a:pt x="150339" y="113627"/>
                  <a:pt x="169078" y="107380"/>
                </a:cubicBezTo>
                <a:lnTo>
                  <a:pt x="236663" y="84852"/>
                </a:lnTo>
                <a:lnTo>
                  <a:pt x="234743" y="44618"/>
                </a:lnTo>
                <a:close/>
              </a:path>
            </a:pathLst>
          </a:custGeom>
          <a:solidFill>
            <a:srgbClr val="965A50"/>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grpSp>
        <p:nvGrpSpPr>
          <p:cNvPr id="6" name="Gruppe 5">
            <a:extLst>
              <a:ext uri="{FF2B5EF4-FFF2-40B4-BE49-F238E27FC236}">
                <a16:creationId xmlns:a16="http://schemas.microsoft.com/office/drawing/2014/main" id="{3D74ECA9-2DC2-2E09-5D54-722373C89136}"/>
              </a:ext>
            </a:extLst>
          </p:cNvPr>
          <p:cNvGrpSpPr/>
          <p:nvPr/>
        </p:nvGrpSpPr>
        <p:grpSpPr>
          <a:xfrm>
            <a:off x="5204576" y="4720463"/>
            <a:ext cx="4579934" cy="1220313"/>
            <a:chOff x="5204576" y="4720463"/>
            <a:chExt cx="4579934" cy="1220313"/>
          </a:xfrm>
        </p:grpSpPr>
        <p:cxnSp>
          <p:nvCxnSpPr>
            <p:cNvPr id="280" name="Lige forbindelse 279">
              <a:extLst>
                <a:ext uri="{FF2B5EF4-FFF2-40B4-BE49-F238E27FC236}">
                  <a16:creationId xmlns:a16="http://schemas.microsoft.com/office/drawing/2014/main" id="{D41B267C-D864-44F4-8687-9291ABBAA2C9}"/>
                </a:ext>
              </a:extLst>
            </p:cNvPr>
            <p:cNvCxnSpPr>
              <a:cxnSpLocks/>
            </p:cNvCxnSpPr>
            <p:nvPr/>
          </p:nvCxnSpPr>
          <p:spPr>
            <a:xfrm flipH="1">
              <a:off x="5629565" y="4720463"/>
              <a:ext cx="156809" cy="0"/>
            </a:xfrm>
            <a:prstGeom prst="line">
              <a:avLst/>
            </a:prstGeom>
            <a:noFill/>
            <a:ln w="38100" cap="flat" cmpd="sng" algn="ctr">
              <a:solidFill>
                <a:srgbClr val="007398">
                  <a:lumMod val="20000"/>
                  <a:lumOff val="80000"/>
                  <a:alpha val="30000"/>
                </a:srgbClr>
              </a:solidFill>
              <a:prstDash val="solid"/>
              <a:tailEnd type="none"/>
            </a:ln>
            <a:effectLst/>
          </p:spPr>
        </p:cxnSp>
        <p:cxnSp>
          <p:nvCxnSpPr>
            <p:cNvPr id="281" name="Lige forbindelse 280">
              <a:extLst>
                <a:ext uri="{FF2B5EF4-FFF2-40B4-BE49-F238E27FC236}">
                  <a16:creationId xmlns:a16="http://schemas.microsoft.com/office/drawing/2014/main" id="{2DE47143-EA63-4FF1-B657-04BA7DDD0830}"/>
                </a:ext>
              </a:extLst>
            </p:cNvPr>
            <p:cNvCxnSpPr>
              <a:cxnSpLocks/>
            </p:cNvCxnSpPr>
            <p:nvPr/>
          </p:nvCxnSpPr>
          <p:spPr>
            <a:xfrm flipH="1">
              <a:off x="5629565" y="5923260"/>
              <a:ext cx="156809" cy="0"/>
            </a:xfrm>
            <a:prstGeom prst="line">
              <a:avLst/>
            </a:prstGeom>
            <a:noFill/>
            <a:ln w="38100" cap="flat" cmpd="sng" algn="ctr">
              <a:solidFill>
                <a:srgbClr val="007398">
                  <a:lumMod val="20000"/>
                  <a:lumOff val="80000"/>
                  <a:alpha val="30000"/>
                </a:srgbClr>
              </a:solidFill>
              <a:prstDash val="solid"/>
              <a:tailEnd type="none"/>
            </a:ln>
            <a:effectLst/>
          </p:spPr>
        </p:cxnSp>
        <p:cxnSp>
          <p:nvCxnSpPr>
            <p:cNvPr id="283" name="Lige forbindelse 282">
              <a:extLst>
                <a:ext uri="{FF2B5EF4-FFF2-40B4-BE49-F238E27FC236}">
                  <a16:creationId xmlns:a16="http://schemas.microsoft.com/office/drawing/2014/main" id="{62332E65-2A5C-4701-BF5B-5AB37AC43C95}"/>
                </a:ext>
              </a:extLst>
            </p:cNvPr>
            <p:cNvCxnSpPr>
              <a:cxnSpLocks/>
            </p:cNvCxnSpPr>
            <p:nvPr/>
          </p:nvCxnSpPr>
          <p:spPr>
            <a:xfrm flipH="1">
              <a:off x="9627701" y="5831244"/>
              <a:ext cx="156809" cy="0"/>
            </a:xfrm>
            <a:prstGeom prst="line">
              <a:avLst/>
            </a:prstGeom>
            <a:noFill/>
            <a:ln w="38100" cap="flat" cmpd="sng" algn="ctr">
              <a:solidFill>
                <a:srgbClr val="007398">
                  <a:lumMod val="20000"/>
                  <a:lumOff val="80000"/>
                  <a:alpha val="30000"/>
                </a:srgbClr>
              </a:solidFill>
              <a:prstDash val="solid"/>
              <a:tailEnd type="none"/>
            </a:ln>
            <a:effectLst/>
          </p:spPr>
        </p:cxnSp>
        <p:cxnSp>
          <p:nvCxnSpPr>
            <p:cNvPr id="286" name="Lige forbindelse 285">
              <a:extLst>
                <a:ext uri="{FF2B5EF4-FFF2-40B4-BE49-F238E27FC236}">
                  <a16:creationId xmlns:a16="http://schemas.microsoft.com/office/drawing/2014/main" id="{C9EBE434-684C-4A88-83A8-F93433CE7A61}"/>
                </a:ext>
              </a:extLst>
            </p:cNvPr>
            <p:cNvCxnSpPr>
              <a:cxnSpLocks/>
            </p:cNvCxnSpPr>
            <p:nvPr/>
          </p:nvCxnSpPr>
          <p:spPr>
            <a:xfrm flipH="1">
              <a:off x="5204576" y="5940776"/>
              <a:ext cx="4573610" cy="0"/>
            </a:xfrm>
            <a:prstGeom prst="line">
              <a:avLst/>
            </a:prstGeom>
            <a:noFill/>
            <a:ln w="76200" cap="flat" cmpd="sng" algn="ctr">
              <a:solidFill>
                <a:srgbClr val="965A50"/>
              </a:solidFill>
              <a:prstDash val="solid"/>
              <a:tailEnd type="none"/>
            </a:ln>
            <a:effectLst/>
          </p:spPr>
        </p:cxnSp>
        <p:sp>
          <p:nvSpPr>
            <p:cNvPr id="303" name="Rektangel 302">
              <a:extLst>
                <a:ext uri="{FF2B5EF4-FFF2-40B4-BE49-F238E27FC236}">
                  <a16:creationId xmlns:a16="http://schemas.microsoft.com/office/drawing/2014/main" id="{EFF5A234-6DD8-41E9-8C36-812F221CF9A0}"/>
                </a:ext>
              </a:extLst>
            </p:cNvPr>
            <p:cNvSpPr/>
            <p:nvPr/>
          </p:nvSpPr>
          <p:spPr>
            <a:xfrm>
              <a:off x="5332482" y="4999376"/>
              <a:ext cx="1418945" cy="867506"/>
            </a:xfrm>
            <a:prstGeom prst="rect">
              <a:avLst/>
            </a:prstGeom>
            <a:solidFill>
              <a:srgbClr val="C00000"/>
            </a:solidFill>
            <a:ln w="25400" cap="flat" cmpd="sng" algn="ctr">
              <a:solidFill>
                <a:schemeClr val="bg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Fælleskommunale datastandarder</a:t>
              </a:r>
            </a:p>
          </p:txBody>
        </p:sp>
        <p:sp>
          <p:nvSpPr>
            <p:cNvPr id="99" name="Rektangel 98">
              <a:extLst>
                <a:ext uri="{FF2B5EF4-FFF2-40B4-BE49-F238E27FC236}">
                  <a16:creationId xmlns:a16="http://schemas.microsoft.com/office/drawing/2014/main" id="{300AC844-AD6A-4B3A-A22D-B5FD4F1DD032}"/>
                </a:ext>
              </a:extLst>
            </p:cNvPr>
            <p:cNvSpPr/>
            <p:nvPr/>
          </p:nvSpPr>
          <p:spPr>
            <a:xfrm>
              <a:off x="6795653" y="4999375"/>
              <a:ext cx="1418945" cy="859023"/>
            </a:xfrm>
            <a:prstGeom prst="rect">
              <a:avLst/>
            </a:prstGeom>
            <a:solidFill>
              <a:srgbClr val="C00000"/>
            </a:solidFill>
            <a:ln w="25400" cap="flat" cmpd="sng" algn="ctr">
              <a:solidFill>
                <a:schemeClr val="bg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Fælleskommunale begrebs-klassifikationer</a:t>
              </a:r>
            </a:p>
          </p:txBody>
        </p:sp>
        <p:sp>
          <p:nvSpPr>
            <p:cNvPr id="100" name="Rektangel 99">
              <a:extLst>
                <a:ext uri="{FF2B5EF4-FFF2-40B4-BE49-F238E27FC236}">
                  <a16:creationId xmlns:a16="http://schemas.microsoft.com/office/drawing/2014/main" id="{BBAB0669-0C6D-4A72-AAF9-E31F998C59B4}"/>
                </a:ext>
              </a:extLst>
            </p:cNvPr>
            <p:cNvSpPr/>
            <p:nvPr/>
          </p:nvSpPr>
          <p:spPr>
            <a:xfrm>
              <a:off x="8255494" y="4999375"/>
              <a:ext cx="1418945" cy="859023"/>
            </a:xfrm>
            <a:prstGeom prst="rect">
              <a:avLst/>
            </a:prstGeom>
            <a:solidFill>
              <a:srgbClr val="C00000"/>
            </a:solidFill>
            <a:ln w="25400" cap="flat" cmpd="sng" algn="ctr">
              <a:solidFill>
                <a:schemeClr val="bg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Fælleskommunale tilstande og indsatser</a:t>
              </a:r>
            </a:p>
          </p:txBody>
        </p:sp>
      </p:grpSp>
      <p:grpSp>
        <p:nvGrpSpPr>
          <p:cNvPr id="8" name="Gruppe 7">
            <a:extLst>
              <a:ext uri="{FF2B5EF4-FFF2-40B4-BE49-F238E27FC236}">
                <a16:creationId xmlns:a16="http://schemas.microsoft.com/office/drawing/2014/main" id="{517B9DB2-4EF9-67AB-90F7-115E9B701DA0}"/>
              </a:ext>
            </a:extLst>
          </p:cNvPr>
          <p:cNvGrpSpPr/>
          <p:nvPr/>
        </p:nvGrpSpPr>
        <p:grpSpPr>
          <a:xfrm>
            <a:off x="5325020" y="4057027"/>
            <a:ext cx="4462665" cy="942348"/>
            <a:chOff x="5325020" y="4057027"/>
            <a:chExt cx="4462665" cy="942348"/>
          </a:xfrm>
        </p:grpSpPr>
        <p:cxnSp>
          <p:nvCxnSpPr>
            <p:cNvPr id="282" name="Lige forbindelse 281">
              <a:extLst>
                <a:ext uri="{FF2B5EF4-FFF2-40B4-BE49-F238E27FC236}">
                  <a16:creationId xmlns:a16="http://schemas.microsoft.com/office/drawing/2014/main" id="{BEED70FA-5ADB-4E70-9593-C7924DC932DD}"/>
                </a:ext>
              </a:extLst>
            </p:cNvPr>
            <p:cNvCxnSpPr>
              <a:cxnSpLocks/>
            </p:cNvCxnSpPr>
            <p:nvPr/>
          </p:nvCxnSpPr>
          <p:spPr>
            <a:xfrm flipH="1">
              <a:off x="9630876" y="4621635"/>
              <a:ext cx="156809" cy="0"/>
            </a:xfrm>
            <a:prstGeom prst="line">
              <a:avLst/>
            </a:prstGeom>
            <a:noFill/>
            <a:ln w="38100" cap="flat" cmpd="sng" algn="ctr">
              <a:solidFill>
                <a:srgbClr val="007398">
                  <a:lumMod val="20000"/>
                  <a:lumOff val="80000"/>
                  <a:alpha val="30000"/>
                </a:srgbClr>
              </a:solidFill>
              <a:prstDash val="solid"/>
              <a:tailEnd type="none"/>
            </a:ln>
            <a:effectLst/>
          </p:spPr>
        </p:cxnSp>
        <p:sp>
          <p:nvSpPr>
            <p:cNvPr id="101" name="Rektangel 100">
              <a:extLst>
                <a:ext uri="{FF2B5EF4-FFF2-40B4-BE49-F238E27FC236}">
                  <a16:creationId xmlns:a16="http://schemas.microsoft.com/office/drawing/2014/main" id="{FA288960-228F-4703-9A18-0E5F18FC28CD}"/>
                </a:ext>
              </a:extLst>
            </p:cNvPr>
            <p:cNvSpPr/>
            <p:nvPr/>
          </p:nvSpPr>
          <p:spPr>
            <a:xfrm>
              <a:off x="5325020" y="4057027"/>
              <a:ext cx="4360983" cy="942348"/>
            </a:xfrm>
            <a:prstGeom prst="rect">
              <a:avLst/>
            </a:prstGeom>
            <a:solidFill>
              <a:srgbClr val="43695B"/>
            </a:solidFill>
            <a:ln w="25400" cap="flat" cmpd="sng" algn="ctr">
              <a:solidFill>
                <a:schemeClr val="bg1"/>
              </a:solidFill>
              <a:prstDash val="solid"/>
            </a:ln>
            <a:effectLst/>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3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Klassificerede, faglige og strukturerede kvalitetsdata</a:t>
              </a:r>
            </a:p>
          </p:txBody>
        </p:sp>
        <p:sp>
          <p:nvSpPr>
            <p:cNvPr id="52" name="Rektangel 51">
              <a:extLst>
                <a:ext uri="{FF2B5EF4-FFF2-40B4-BE49-F238E27FC236}">
                  <a16:creationId xmlns:a16="http://schemas.microsoft.com/office/drawing/2014/main" id="{E285C153-5C38-45F1-B90B-00B6BE934A45}"/>
                </a:ext>
              </a:extLst>
            </p:cNvPr>
            <p:cNvSpPr/>
            <p:nvPr/>
          </p:nvSpPr>
          <p:spPr>
            <a:xfrm>
              <a:off x="7570487" y="4412641"/>
              <a:ext cx="980660" cy="477919"/>
            </a:xfrm>
            <a:prstGeom prst="rect">
              <a:avLst/>
            </a:prstGeom>
            <a:solidFill>
              <a:srgbClr val="43695B"/>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Systematisk viden</a:t>
              </a:r>
            </a:p>
          </p:txBody>
        </p:sp>
        <p:sp>
          <p:nvSpPr>
            <p:cNvPr id="53" name="Rektangel 52">
              <a:extLst>
                <a:ext uri="{FF2B5EF4-FFF2-40B4-BE49-F238E27FC236}">
                  <a16:creationId xmlns:a16="http://schemas.microsoft.com/office/drawing/2014/main" id="{E5443F52-4A4D-411D-B139-6026A8B530B5}"/>
                </a:ext>
              </a:extLst>
            </p:cNvPr>
            <p:cNvSpPr/>
            <p:nvPr/>
          </p:nvSpPr>
          <p:spPr>
            <a:xfrm>
              <a:off x="5387627" y="4412641"/>
              <a:ext cx="980660" cy="477919"/>
            </a:xfrm>
            <a:prstGeom prst="rect">
              <a:avLst/>
            </a:prstGeom>
            <a:solidFill>
              <a:srgbClr val="43695B"/>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Benchmarking</a:t>
              </a:r>
            </a:p>
          </p:txBody>
        </p:sp>
        <p:sp>
          <p:nvSpPr>
            <p:cNvPr id="55" name="Rektangel 54">
              <a:extLst>
                <a:ext uri="{FF2B5EF4-FFF2-40B4-BE49-F238E27FC236}">
                  <a16:creationId xmlns:a16="http://schemas.microsoft.com/office/drawing/2014/main" id="{DA5C81B2-0335-4DA6-93DF-5EAA97665CBF}"/>
                </a:ext>
              </a:extLst>
            </p:cNvPr>
            <p:cNvSpPr/>
            <p:nvPr/>
          </p:nvSpPr>
          <p:spPr>
            <a:xfrm>
              <a:off x="8661918" y="4412641"/>
              <a:ext cx="975670" cy="477919"/>
            </a:xfrm>
            <a:prstGeom prst="rect">
              <a:avLst/>
            </a:prstGeom>
            <a:solidFill>
              <a:srgbClr val="43695B"/>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Kvalitetssikring og -udvikling</a:t>
              </a:r>
            </a:p>
          </p:txBody>
        </p:sp>
        <p:sp>
          <p:nvSpPr>
            <p:cNvPr id="56" name="Rektangel 55">
              <a:extLst>
                <a:ext uri="{FF2B5EF4-FFF2-40B4-BE49-F238E27FC236}">
                  <a16:creationId xmlns:a16="http://schemas.microsoft.com/office/drawing/2014/main" id="{7E35F668-F8F0-4D35-B5A6-00F9187F1E7B}"/>
                </a:ext>
              </a:extLst>
            </p:cNvPr>
            <p:cNvSpPr/>
            <p:nvPr/>
          </p:nvSpPr>
          <p:spPr>
            <a:xfrm>
              <a:off x="6479057" y="4412641"/>
              <a:ext cx="980660" cy="477919"/>
            </a:xfrm>
            <a:prstGeom prst="rect">
              <a:avLst/>
            </a:prstGeom>
            <a:solidFill>
              <a:srgbClr val="43695B"/>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defTabSz="457200">
                <a:defRPr/>
              </a:pPr>
              <a:r>
                <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Ledelses-information</a:t>
              </a:r>
            </a:p>
          </p:txBody>
        </p:sp>
      </p:grpSp>
      <p:grpSp>
        <p:nvGrpSpPr>
          <p:cNvPr id="11" name="Gruppe 10">
            <a:extLst>
              <a:ext uri="{FF2B5EF4-FFF2-40B4-BE49-F238E27FC236}">
                <a16:creationId xmlns:a16="http://schemas.microsoft.com/office/drawing/2014/main" id="{CE93AB61-64F0-9FB1-DB67-7880EE172CF6}"/>
              </a:ext>
            </a:extLst>
          </p:cNvPr>
          <p:cNvGrpSpPr/>
          <p:nvPr/>
        </p:nvGrpSpPr>
        <p:grpSpPr>
          <a:xfrm>
            <a:off x="5325020" y="2185888"/>
            <a:ext cx="4360983" cy="904709"/>
            <a:chOff x="5325020" y="2185888"/>
            <a:chExt cx="4360983" cy="904709"/>
          </a:xfrm>
        </p:grpSpPr>
        <p:sp>
          <p:nvSpPr>
            <p:cNvPr id="103" name="Rektangel 102">
              <a:extLst>
                <a:ext uri="{FF2B5EF4-FFF2-40B4-BE49-F238E27FC236}">
                  <a16:creationId xmlns:a16="http://schemas.microsoft.com/office/drawing/2014/main" id="{440A6000-B2AE-4672-A612-E4B4283964A7}"/>
                </a:ext>
              </a:extLst>
            </p:cNvPr>
            <p:cNvSpPr/>
            <p:nvPr/>
          </p:nvSpPr>
          <p:spPr>
            <a:xfrm>
              <a:off x="5325020" y="2185888"/>
              <a:ext cx="4360983" cy="904709"/>
            </a:xfrm>
            <a:prstGeom prst="rect">
              <a:avLst/>
            </a:prstGeom>
            <a:solidFill>
              <a:srgbClr val="007398"/>
            </a:solidFill>
            <a:ln w="25400" cap="flat" cmpd="sng" algn="ctr">
              <a:solidFill>
                <a:schemeClr val="bg1"/>
              </a:solidFill>
              <a:prstDash val="solid"/>
            </a:ln>
            <a:effectLst/>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3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Kvalitet </a:t>
              </a:r>
              <a:r>
                <a:rPr kumimoji="0" lang="da-DK" sz="1300" b="1" i="0" u="none" strike="noStrike" kern="0" cap="none" spc="0" normalizeH="0" baseline="0" noProof="0">
                  <a:ln>
                    <a:noFill/>
                  </a:ln>
                  <a:solidFill>
                    <a:prstClr val="white"/>
                  </a:solidFill>
                  <a:effectLst/>
                  <a:uLnTx/>
                  <a:uFillTx/>
                  <a:latin typeface="Trebuchet MS" panose="020B0603020202020204" pitchFamily="34" charset="0"/>
                  <a:ea typeface="+mn-ea"/>
                  <a:cs typeface="+mn-cs"/>
                </a:rPr>
                <a:t>og effekt</a:t>
              </a:r>
              <a:endParaRPr kumimoji="0" lang="da-DK" sz="13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2" name="Rektangel 1">
              <a:extLst>
                <a:ext uri="{FF2B5EF4-FFF2-40B4-BE49-F238E27FC236}">
                  <a16:creationId xmlns:a16="http://schemas.microsoft.com/office/drawing/2014/main" id="{47896001-8459-462F-95C6-A94B8A1DF6E7}"/>
                </a:ext>
              </a:extLst>
            </p:cNvPr>
            <p:cNvSpPr/>
            <p:nvPr/>
          </p:nvSpPr>
          <p:spPr>
            <a:xfrm>
              <a:off x="7570487" y="2516548"/>
              <a:ext cx="980660" cy="477919"/>
            </a:xfrm>
            <a:prstGeom prst="rect">
              <a:avLst/>
            </a:prstGeom>
            <a:solidFill>
              <a:srgbClr val="007398"/>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Mere effektiv drift</a:t>
              </a:r>
            </a:p>
          </p:txBody>
        </p:sp>
        <p:sp>
          <p:nvSpPr>
            <p:cNvPr id="51" name="Rektangel 50">
              <a:extLst>
                <a:ext uri="{FF2B5EF4-FFF2-40B4-BE49-F238E27FC236}">
                  <a16:creationId xmlns:a16="http://schemas.microsoft.com/office/drawing/2014/main" id="{755BD85F-2833-42E2-9BC4-A6E984BE6E8C}"/>
                </a:ext>
              </a:extLst>
            </p:cNvPr>
            <p:cNvSpPr/>
            <p:nvPr/>
          </p:nvSpPr>
          <p:spPr>
            <a:xfrm>
              <a:off x="5387627" y="2516548"/>
              <a:ext cx="980660" cy="477919"/>
            </a:xfrm>
            <a:prstGeom prst="rect">
              <a:avLst/>
            </a:prstGeom>
            <a:solidFill>
              <a:srgbClr val="007398"/>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a-DK" sz="1100" dirty="0">
                  <a:solidFill>
                    <a:prstClr val="white"/>
                  </a:solidFill>
                  <a:latin typeface="Trebuchet MS" panose="020B0603020202020204" pitchFamily="34" charset="0"/>
                </a:rPr>
                <a:t>Patient- og retssikkerhed</a:t>
              </a:r>
              <a:endPar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54" name="Rektangel 53">
              <a:extLst>
                <a:ext uri="{FF2B5EF4-FFF2-40B4-BE49-F238E27FC236}">
                  <a16:creationId xmlns:a16="http://schemas.microsoft.com/office/drawing/2014/main" id="{C6D78C63-8836-4768-97F7-66D6A6B96650}"/>
                </a:ext>
              </a:extLst>
            </p:cNvPr>
            <p:cNvSpPr/>
            <p:nvPr/>
          </p:nvSpPr>
          <p:spPr>
            <a:xfrm>
              <a:off x="6479057" y="2516548"/>
              <a:ext cx="980660" cy="477919"/>
            </a:xfrm>
            <a:prstGeom prst="rect">
              <a:avLst/>
            </a:prstGeom>
            <a:solidFill>
              <a:srgbClr val="007398"/>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Sammenhæng for borgerne</a:t>
              </a:r>
            </a:p>
          </p:txBody>
        </p:sp>
        <p:sp>
          <p:nvSpPr>
            <p:cNvPr id="57" name="Rektangel 56">
              <a:extLst>
                <a:ext uri="{FF2B5EF4-FFF2-40B4-BE49-F238E27FC236}">
                  <a16:creationId xmlns:a16="http://schemas.microsoft.com/office/drawing/2014/main" id="{9C5DB12E-1ED6-4624-BA5F-9359481A906E}"/>
                </a:ext>
              </a:extLst>
            </p:cNvPr>
            <p:cNvSpPr/>
            <p:nvPr/>
          </p:nvSpPr>
          <p:spPr>
            <a:xfrm>
              <a:off x="8661918" y="2516548"/>
              <a:ext cx="980660" cy="477919"/>
            </a:xfrm>
            <a:prstGeom prst="rect">
              <a:avLst/>
            </a:prstGeom>
            <a:solidFill>
              <a:srgbClr val="007398"/>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Bedre kvalitet for borgerne</a:t>
              </a:r>
            </a:p>
          </p:txBody>
        </p:sp>
      </p:grpSp>
      <p:grpSp>
        <p:nvGrpSpPr>
          <p:cNvPr id="10" name="Gruppe 9">
            <a:extLst>
              <a:ext uri="{FF2B5EF4-FFF2-40B4-BE49-F238E27FC236}">
                <a16:creationId xmlns:a16="http://schemas.microsoft.com/office/drawing/2014/main" id="{5704B392-439E-4014-3AB1-64356BDED7AF}"/>
              </a:ext>
            </a:extLst>
          </p:cNvPr>
          <p:cNvGrpSpPr/>
          <p:nvPr/>
        </p:nvGrpSpPr>
        <p:grpSpPr>
          <a:xfrm>
            <a:off x="5202612" y="3101825"/>
            <a:ext cx="4583888" cy="930346"/>
            <a:chOff x="5202612" y="3101825"/>
            <a:chExt cx="4583888" cy="930346"/>
          </a:xfrm>
        </p:grpSpPr>
        <p:cxnSp>
          <p:nvCxnSpPr>
            <p:cNvPr id="279" name="Lige forbindelse 278">
              <a:extLst>
                <a:ext uri="{FF2B5EF4-FFF2-40B4-BE49-F238E27FC236}">
                  <a16:creationId xmlns:a16="http://schemas.microsoft.com/office/drawing/2014/main" id="{2C4FE5B9-ABF5-48AA-AB5B-E5772C6910CB}"/>
                </a:ext>
              </a:extLst>
            </p:cNvPr>
            <p:cNvCxnSpPr>
              <a:cxnSpLocks/>
            </p:cNvCxnSpPr>
            <p:nvPr/>
          </p:nvCxnSpPr>
          <p:spPr>
            <a:xfrm flipH="1">
              <a:off x="5202612" y="3196984"/>
              <a:ext cx="4579205" cy="0"/>
            </a:xfrm>
            <a:prstGeom prst="line">
              <a:avLst/>
            </a:prstGeom>
            <a:noFill/>
            <a:ln w="38100" cap="flat" cmpd="sng" algn="ctr">
              <a:solidFill>
                <a:srgbClr val="007398">
                  <a:lumMod val="20000"/>
                  <a:lumOff val="80000"/>
                  <a:alpha val="30000"/>
                </a:srgbClr>
              </a:solidFill>
              <a:prstDash val="solid"/>
              <a:tailEnd type="none"/>
            </a:ln>
            <a:effectLst/>
          </p:spPr>
        </p:cxnSp>
        <p:cxnSp>
          <p:nvCxnSpPr>
            <p:cNvPr id="325" name="Lige forbindelse 324">
              <a:extLst>
                <a:ext uri="{FF2B5EF4-FFF2-40B4-BE49-F238E27FC236}">
                  <a16:creationId xmlns:a16="http://schemas.microsoft.com/office/drawing/2014/main" id="{906E3635-358F-4B8C-987D-302C2556E9CB}"/>
                </a:ext>
              </a:extLst>
            </p:cNvPr>
            <p:cNvCxnSpPr>
              <a:cxnSpLocks/>
            </p:cNvCxnSpPr>
            <p:nvPr/>
          </p:nvCxnSpPr>
          <p:spPr>
            <a:xfrm flipH="1">
              <a:off x="5207295" y="3243337"/>
              <a:ext cx="4579205" cy="0"/>
            </a:xfrm>
            <a:prstGeom prst="line">
              <a:avLst/>
            </a:prstGeom>
            <a:noFill/>
            <a:ln w="38100" cap="flat" cmpd="sng" algn="ctr">
              <a:solidFill>
                <a:srgbClr val="007398">
                  <a:lumMod val="20000"/>
                  <a:lumOff val="80000"/>
                  <a:alpha val="30000"/>
                </a:srgbClr>
              </a:solidFill>
              <a:prstDash val="solid"/>
              <a:tailEnd type="none"/>
            </a:ln>
            <a:effectLst/>
          </p:spPr>
        </p:cxnSp>
        <p:sp>
          <p:nvSpPr>
            <p:cNvPr id="102" name="Rektangel 101">
              <a:extLst>
                <a:ext uri="{FF2B5EF4-FFF2-40B4-BE49-F238E27FC236}">
                  <a16:creationId xmlns:a16="http://schemas.microsoft.com/office/drawing/2014/main" id="{75BC9FC5-F805-4EBE-BBDB-FC2B2D9B49C9}"/>
                </a:ext>
              </a:extLst>
            </p:cNvPr>
            <p:cNvSpPr/>
            <p:nvPr/>
          </p:nvSpPr>
          <p:spPr>
            <a:xfrm>
              <a:off x="5325020" y="3101825"/>
              <a:ext cx="4360983" cy="930346"/>
            </a:xfrm>
            <a:prstGeom prst="rect">
              <a:avLst/>
            </a:prstGeom>
            <a:solidFill>
              <a:srgbClr val="8E2C48"/>
            </a:solidFill>
            <a:ln w="25400" cap="flat" cmpd="sng" algn="ctr">
              <a:solidFill>
                <a:schemeClr val="bg1"/>
              </a:solidFill>
              <a:prstDash val="solid"/>
            </a:ln>
            <a:effectLst/>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3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Koordinering og samarbejde</a:t>
              </a:r>
            </a:p>
          </p:txBody>
        </p:sp>
        <p:sp>
          <p:nvSpPr>
            <p:cNvPr id="66" name="Rektangel 65">
              <a:extLst>
                <a:ext uri="{FF2B5EF4-FFF2-40B4-BE49-F238E27FC236}">
                  <a16:creationId xmlns:a16="http://schemas.microsoft.com/office/drawing/2014/main" id="{FDD2BBDF-E5BB-41D8-9734-217AADABC811}"/>
                </a:ext>
              </a:extLst>
            </p:cNvPr>
            <p:cNvSpPr/>
            <p:nvPr/>
          </p:nvSpPr>
          <p:spPr>
            <a:xfrm>
              <a:off x="7585145" y="3447916"/>
              <a:ext cx="980660" cy="477919"/>
            </a:xfrm>
            <a:prstGeom prst="rect">
              <a:avLst/>
            </a:prstGeom>
            <a:solidFill>
              <a:srgbClr val="8E2C48"/>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Genbruge/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Genfinde data</a:t>
              </a:r>
            </a:p>
          </p:txBody>
        </p:sp>
        <p:sp>
          <p:nvSpPr>
            <p:cNvPr id="67" name="Rektangel 66">
              <a:extLst>
                <a:ext uri="{FF2B5EF4-FFF2-40B4-BE49-F238E27FC236}">
                  <a16:creationId xmlns:a16="http://schemas.microsoft.com/office/drawing/2014/main" id="{42E32AAF-9869-4531-BA58-57B2821340C3}"/>
                </a:ext>
              </a:extLst>
            </p:cNvPr>
            <p:cNvSpPr/>
            <p:nvPr/>
          </p:nvSpPr>
          <p:spPr>
            <a:xfrm>
              <a:off x="5389033" y="3447916"/>
              <a:ext cx="980660" cy="477919"/>
            </a:xfrm>
            <a:prstGeom prst="rect">
              <a:avLst/>
            </a:prstGeom>
            <a:solidFill>
              <a:srgbClr val="8E2C48"/>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…lokalt og på tværs af kommuner</a:t>
              </a:r>
            </a:p>
          </p:txBody>
        </p:sp>
        <p:sp>
          <p:nvSpPr>
            <p:cNvPr id="68" name="Rektangel 67">
              <a:extLst>
                <a:ext uri="{FF2B5EF4-FFF2-40B4-BE49-F238E27FC236}">
                  <a16:creationId xmlns:a16="http://schemas.microsoft.com/office/drawing/2014/main" id="{03650618-AE2A-4ADE-8845-7D50B69CE3AF}"/>
                </a:ext>
              </a:extLst>
            </p:cNvPr>
            <p:cNvSpPr/>
            <p:nvPr/>
          </p:nvSpPr>
          <p:spPr>
            <a:xfrm>
              <a:off x="6487089" y="3447916"/>
              <a:ext cx="980660" cy="477919"/>
            </a:xfrm>
            <a:prstGeom prst="rect">
              <a:avLst/>
            </a:prstGeom>
            <a:solidFill>
              <a:srgbClr val="8E2C48"/>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Fællessprog</a:t>
              </a:r>
            </a:p>
          </p:txBody>
        </p:sp>
        <p:sp>
          <p:nvSpPr>
            <p:cNvPr id="69" name="Rektangel 68">
              <a:extLst>
                <a:ext uri="{FF2B5EF4-FFF2-40B4-BE49-F238E27FC236}">
                  <a16:creationId xmlns:a16="http://schemas.microsoft.com/office/drawing/2014/main" id="{9B7E4145-07EE-478D-9610-E1C330FB11F6}"/>
                </a:ext>
              </a:extLst>
            </p:cNvPr>
            <p:cNvSpPr/>
            <p:nvPr/>
          </p:nvSpPr>
          <p:spPr>
            <a:xfrm>
              <a:off x="8683202" y="3447916"/>
              <a:ext cx="964593" cy="477919"/>
            </a:xfrm>
            <a:prstGeom prst="rect">
              <a:avLst/>
            </a:prstGeom>
            <a:solidFill>
              <a:srgbClr val="8E2C48"/>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Udvikling og læring</a:t>
              </a:r>
            </a:p>
          </p:txBody>
        </p:sp>
      </p:grpSp>
      <p:sp>
        <p:nvSpPr>
          <p:cNvPr id="78" name="Rektangel 77">
            <a:extLst>
              <a:ext uri="{FF2B5EF4-FFF2-40B4-BE49-F238E27FC236}">
                <a16:creationId xmlns:a16="http://schemas.microsoft.com/office/drawing/2014/main" id="{E62AF574-9FAD-461F-A81C-2C0BD4A935A8}"/>
              </a:ext>
            </a:extLst>
          </p:cNvPr>
          <p:cNvSpPr/>
          <p:nvPr/>
        </p:nvSpPr>
        <p:spPr>
          <a:xfrm>
            <a:off x="5001416" y="6021555"/>
            <a:ext cx="5017311" cy="695556"/>
          </a:xfrm>
          <a:prstGeom prst="rect">
            <a:avLst/>
          </a:prstGeom>
          <a:pattFill prst="horzBrick">
            <a:fgClr>
              <a:schemeClr val="tx1">
                <a:lumMod val="85000"/>
                <a:lumOff val="15000"/>
              </a:schemeClr>
            </a:fgClr>
            <a:bgClr>
              <a:schemeClr val="bg2">
                <a:lumMod val="75000"/>
              </a:schemeClr>
            </a:bgClr>
          </a:patt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3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endParaRPr>
          </a:p>
        </p:txBody>
      </p:sp>
      <p:cxnSp>
        <p:nvCxnSpPr>
          <p:cNvPr id="284" name="Lige forbindelse 283">
            <a:extLst>
              <a:ext uri="{FF2B5EF4-FFF2-40B4-BE49-F238E27FC236}">
                <a16:creationId xmlns:a16="http://schemas.microsoft.com/office/drawing/2014/main" id="{452790E5-D428-4D68-9433-93F34D0E5045}"/>
              </a:ext>
            </a:extLst>
          </p:cNvPr>
          <p:cNvCxnSpPr>
            <a:cxnSpLocks/>
          </p:cNvCxnSpPr>
          <p:nvPr/>
        </p:nvCxnSpPr>
        <p:spPr>
          <a:xfrm flipH="1">
            <a:off x="9746757" y="1050752"/>
            <a:ext cx="26320" cy="4924144"/>
          </a:xfrm>
          <a:prstGeom prst="line">
            <a:avLst/>
          </a:prstGeom>
          <a:noFill/>
          <a:ln w="76200" cap="flat" cmpd="sng" algn="ctr">
            <a:solidFill>
              <a:srgbClr val="965A50"/>
            </a:solidFill>
            <a:prstDash val="solid"/>
            <a:tailEnd type="none"/>
          </a:ln>
          <a:effectLst/>
        </p:spPr>
      </p:cxnSp>
      <p:cxnSp>
        <p:nvCxnSpPr>
          <p:cNvPr id="287" name="Lige forbindelse 286">
            <a:extLst>
              <a:ext uri="{FF2B5EF4-FFF2-40B4-BE49-F238E27FC236}">
                <a16:creationId xmlns:a16="http://schemas.microsoft.com/office/drawing/2014/main" id="{DB305482-03FA-45A9-A94E-5CCA566DC55D}"/>
              </a:ext>
            </a:extLst>
          </p:cNvPr>
          <p:cNvCxnSpPr>
            <a:cxnSpLocks/>
          </p:cNvCxnSpPr>
          <p:nvPr/>
        </p:nvCxnSpPr>
        <p:spPr>
          <a:xfrm flipH="1">
            <a:off x="5244938" y="332932"/>
            <a:ext cx="5869" cy="5628163"/>
          </a:xfrm>
          <a:prstGeom prst="line">
            <a:avLst/>
          </a:prstGeom>
          <a:noFill/>
          <a:ln w="76200" cap="flat" cmpd="sng" algn="ctr">
            <a:solidFill>
              <a:srgbClr val="965A50"/>
            </a:solidFill>
            <a:prstDash val="solid"/>
            <a:tailEnd type="none"/>
          </a:ln>
          <a:effectLst/>
        </p:spPr>
      </p:cxnSp>
      <p:sp>
        <p:nvSpPr>
          <p:cNvPr id="31" name="Rektangel 30">
            <a:extLst>
              <a:ext uri="{FF2B5EF4-FFF2-40B4-BE49-F238E27FC236}">
                <a16:creationId xmlns:a16="http://schemas.microsoft.com/office/drawing/2014/main" id="{FB2FD19D-2208-4DA3-97CA-0ACE5CF24A43}"/>
              </a:ext>
            </a:extLst>
          </p:cNvPr>
          <p:cNvSpPr/>
          <p:nvPr/>
        </p:nvSpPr>
        <p:spPr>
          <a:xfrm>
            <a:off x="5001416" y="6030881"/>
            <a:ext cx="5011441" cy="695555"/>
          </a:xfrm>
          <a:prstGeom prst="rect">
            <a:avLst/>
          </a:prstGeom>
          <a:solidFill>
            <a:schemeClr val="bg2">
              <a:lumMod val="50000"/>
              <a:alpha val="6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400" b="1" dirty="0">
                <a:effectLst/>
                <a:latin typeface="Trebuchet MS" panose="020B0603020202020204" pitchFamily="34" charset="0"/>
                <a:ea typeface="Calibri" panose="020F0502020204030204" pitchFamily="34" charset="0"/>
                <a:cs typeface="Times New Roman" panose="02020603050405020304" pitchFamily="18" charset="0"/>
              </a:rPr>
              <a:t>Økonomiaftaler</a:t>
            </a:r>
          </a:p>
          <a:p>
            <a:pPr marL="0" marR="0" lvl="0" indent="0" algn="ctr" defTabSz="914400" rtl="0" eaLnBrk="1" fontAlgn="auto" latinLnBrk="0" hangingPunct="1">
              <a:lnSpc>
                <a:spcPct val="100000"/>
              </a:lnSpc>
              <a:spcBef>
                <a:spcPts val="0"/>
              </a:spcBef>
              <a:spcAft>
                <a:spcPts val="0"/>
              </a:spcAft>
              <a:buClrTx/>
              <a:buSzTx/>
              <a:buFontTx/>
              <a:buNone/>
              <a:tabLst/>
              <a:defRPr/>
            </a:pPr>
            <a:r>
              <a:rPr lang="da-DK" sz="1400" b="1" dirty="0">
                <a:latin typeface="Trebuchet MS" panose="020B0603020202020204" pitchFamily="34" charset="0"/>
                <a:ea typeface="Calibri" panose="020F0502020204030204" pitchFamily="34" charset="0"/>
                <a:cs typeface="Times New Roman" panose="02020603050405020304" pitchFamily="18" charset="0"/>
              </a:rPr>
              <a:t>B</a:t>
            </a:r>
            <a:r>
              <a:rPr lang="da-DK" sz="1400" b="1" dirty="0">
                <a:effectLst/>
                <a:latin typeface="Trebuchet MS" panose="020B0603020202020204" pitchFamily="34" charset="0"/>
                <a:ea typeface="Calibri" panose="020F0502020204030204" pitchFamily="34" charset="0"/>
                <a:cs typeface="Times New Roman" panose="02020603050405020304" pitchFamily="18" charset="0"/>
              </a:rPr>
              <a:t>ekendtgørelser</a:t>
            </a:r>
            <a:endParaRPr kumimoji="0" lang="da-DK" sz="1400" b="1" i="0" u="none" strike="noStrike" kern="0" cap="none" spc="0" normalizeH="0" baseline="0" noProof="0" dirty="0">
              <a:ln>
                <a:noFill/>
              </a:ln>
              <a:solidFill>
                <a:prstClr val="white"/>
              </a:solidFill>
              <a:effectLst/>
              <a:uLnTx/>
              <a:uFillTx/>
              <a:latin typeface="Trebuchet MS" panose="020B06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0" cap="none" spc="0" normalizeH="0" baseline="0" noProof="0" dirty="0">
                <a:ln>
                  <a:noFill/>
                </a:ln>
                <a:solidFill>
                  <a:prstClr val="white"/>
                </a:solidFill>
                <a:effectLst/>
                <a:uLnTx/>
                <a:uFillTx/>
                <a:latin typeface="Trebuchet MS" panose="020B0603020202020204" pitchFamily="34" charset="0"/>
              </a:rPr>
              <a:t>§ Sundhedsloven og § Serviceloven</a:t>
            </a:r>
          </a:p>
        </p:txBody>
      </p:sp>
      <p:sp>
        <p:nvSpPr>
          <p:cNvPr id="7" name="Tekstfelt 6">
            <a:extLst>
              <a:ext uri="{FF2B5EF4-FFF2-40B4-BE49-F238E27FC236}">
                <a16:creationId xmlns:a16="http://schemas.microsoft.com/office/drawing/2014/main" id="{5BC7CCEE-069C-4213-8F2D-E1AB84691403}"/>
              </a:ext>
            </a:extLst>
          </p:cNvPr>
          <p:cNvSpPr txBox="1"/>
          <p:nvPr/>
        </p:nvSpPr>
        <p:spPr>
          <a:xfrm>
            <a:off x="5484760" y="1243265"/>
            <a:ext cx="4016347" cy="646331"/>
          </a:xfrm>
          <a:prstGeom prst="rect">
            <a:avLst/>
          </a:prstGeom>
          <a:noFill/>
        </p:spPr>
        <p:txBody>
          <a:bodyPr wrap="square" rtlCol="0">
            <a:spAutoFit/>
          </a:bodyPr>
          <a:lstStyle/>
          <a:p>
            <a:r>
              <a:rPr lang="da-DK" i="1">
                <a:latin typeface="Trebuchet MS" panose="020B0603020202020204" pitchFamily="34" charset="0"/>
              </a:rPr>
              <a:t>”Vi </a:t>
            </a:r>
            <a:r>
              <a:rPr lang="da-DK" i="1" dirty="0">
                <a:latin typeface="Trebuchet MS" panose="020B0603020202020204" pitchFamily="34" charset="0"/>
              </a:rPr>
              <a:t>gør mere af det der virker og mindre af det der ikke virker.”</a:t>
            </a:r>
          </a:p>
        </p:txBody>
      </p:sp>
      <p:pic>
        <p:nvPicPr>
          <p:cNvPr id="4" name="Billede 3">
            <a:extLst>
              <a:ext uri="{FF2B5EF4-FFF2-40B4-BE49-F238E27FC236}">
                <a16:creationId xmlns:a16="http://schemas.microsoft.com/office/drawing/2014/main" id="{DD3EF9EA-A634-4347-B3DE-55C1456E1B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6214" y="1458786"/>
            <a:ext cx="1733393" cy="978311"/>
          </a:xfrm>
          <a:prstGeom prst="rect">
            <a:avLst/>
          </a:prstGeom>
          <a:effectLst>
            <a:outerShdw blurRad="50800" dist="50800" dir="5400000" algn="ctr" rotWithShape="0">
              <a:schemeClr val="bg1">
                <a:lumMod val="85000"/>
              </a:schemeClr>
            </a:outerShdw>
          </a:effectLst>
        </p:spPr>
      </p:pic>
      <p:sp>
        <p:nvSpPr>
          <p:cNvPr id="3" name="Tekstfelt 2">
            <a:extLst>
              <a:ext uri="{FF2B5EF4-FFF2-40B4-BE49-F238E27FC236}">
                <a16:creationId xmlns:a16="http://schemas.microsoft.com/office/drawing/2014/main" id="{3175D4A5-1846-4BF2-A66D-DE36F030A0AB}"/>
              </a:ext>
            </a:extLst>
          </p:cNvPr>
          <p:cNvSpPr txBox="1"/>
          <p:nvPr/>
        </p:nvSpPr>
        <p:spPr>
          <a:xfrm>
            <a:off x="289302" y="6196656"/>
            <a:ext cx="1746543" cy="369332"/>
          </a:xfrm>
          <a:prstGeom prst="rect">
            <a:avLst/>
          </a:prstGeom>
          <a:noFill/>
        </p:spPr>
        <p:txBody>
          <a:bodyPr wrap="square" rtlCol="0">
            <a:spAutoFit/>
          </a:bodyPr>
          <a:lstStyle/>
          <a:p>
            <a:r>
              <a:rPr lang="da-DK" b="1" dirty="0">
                <a:solidFill>
                  <a:schemeClr val="bg1"/>
                </a:solidFill>
                <a:latin typeface="Trebuchet MS" panose="020B0603020202020204" pitchFamily="34" charset="0"/>
              </a:rPr>
              <a:t>Version 1.1</a:t>
            </a:r>
          </a:p>
        </p:txBody>
      </p:sp>
    </p:spTree>
    <p:extLst>
      <p:ext uri="{BB962C8B-B14F-4D97-AF65-F5344CB8AC3E}">
        <p14:creationId xmlns:p14="http://schemas.microsoft.com/office/powerpoint/2010/main" val="29981927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billede 4">
            <a:extLst>
              <a:ext uri="{FF2B5EF4-FFF2-40B4-BE49-F238E27FC236}">
                <a16:creationId xmlns:a16="http://schemas.microsoft.com/office/drawing/2014/main" id="{3E06A601-D3A9-4C88-BD75-858F9C9893D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58" b="7858"/>
          <a:stretch/>
        </p:blipFill>
        <p:spPr>
          <a:xfrm>
            <a:off x="0" y="0"/>
            <a:ext cx="12192000" cy="6858000"/>
          </a:xfrm>
        </p:spPr>
      </p:pic>
      <p:sp>
        <p:nvSpPr>
          <p:cNvPr id="16" name="Rektangel 15">
            <a:extLst>
              <a:ext uri="{FF2B5EF4-FFF2-40B4-BE49-F238E27FC236}">
                <a16:creationId xmlns:a16="http://schemas.microsoft.com/office/drawing/2014/main" id="{7BDFAE02-7CDA-4ECF-9ED9-31AEE996CC60}"/>
              </a:ext>
            </a:extLst>
          </p:cNvPr>
          <p:cNvSpPr/>
          <p:nvPr/>
        </p:nvSpPr>
        <p:spPr>
          <a:xfrm>
            <a:off x="-1" y="9871"/>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23" name="Rektangel 22">
            <a:extLst>
              <a:ext uri="{FF2B5EF4-FFF2-40B4-BE49-F238E27FC236}">
                <a16:creationId xmlns:a16="http://schemas.microsoft.com/office/drawing/2014/main" id="{AD01AA7F-B2B0-4F77-81DC-DC7BE3727D9A}"/>
              </a:ext>
            </a:extLst>
          </p:cNvPr>
          <p:cNvSpPr/>
          <p:nvPr/>
        </p:nvSpPr>
        <p:spPr>
          <a:xfrm>
            <a:off x="0" y="5347658"/>
            <a:ext cx="12191999" cy="1520213"/>
          </a:xfrm>
          <a:prstGeom prst="rect">
            <a:avLst/>
          </a:prstGeom>
          <a:solidFill>
            <a:srgbClr val="7A9A01"/>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400" b="0"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V</a:t>
            </a:r>
          </a:p>
        </p:txBody>
      </p:sp>
      <p:sp>
        <p:nvSpPr>
          <p:cNvPr id="44" name="LogoShapew">
            <a:extLst>
              <a:ext uri="{FF2B5EF4-FFF2-40B4-BE49-F238E27FC236}">
                <a16:creationId xmlns:a16="http://schemas.microsoft.com/office/drawing/2014/main" id="{0EA137D0-B0B4-42DB-92D2-1DA7300BEB44}"/>
              </a:ext>
            </a:extLst>
          </p:cNvPr>
          <p:cNvSpPr txBox="1">
            <a:spLocks/>
          </p:cNvSpPr>
          <p:nvPr/>
        </p:nvSpPr>
        <p:spPr>
          <a:xfrm>
            <a:off x="10177200" y="6066000"/>
            <a:ext cx="1512000" cy="471600"/>
          </a:xfrm>
          <a:prstGeom prst="rect">
            <a:avLst/>
          </a:prstGeom>
          <a:blipFill>
            <a:blip r:embed="rId4"/>
            <a:stretch>
              <a:fillRect/>
            </a:stretch>
          </a:blipFill>
          <a:ln>
            <a:noFill/>
          </a:ln>
        </p:spPr>
        <p:txBody>
          <a:bodyPr vert="horz" lIns="0" tIns="0" rIns="0" bIns="0" rtlCol="0" anchor="t" anchorCtr="0">
            <a:noAutofit/>
          </a:bodyPr>
          <a:lstStyle>
            <a:lvl1pPr marL="0" indent="0" algn="l" defTabSz="914400" rtl="0" eaLnBrk="1" latinLnBrk="0" hangingPunct="1">
              <a:lnSpc>
                <a:spcPts val="2600"/>
              </a:lnSpc>
              <a:spcBef>
                <a:spcPts val="0"/>
              </a:spcBef>
              <a:buFont typeface="Arial" panose="020B0604020202020204" pitchFamily="34" charset="0"/>
              <a:buNone/>
              <a:defRPr sz="2200" b="0" kern="1200" baseline="0">
                <a:solidFill>
                  <a:schemeClr val="tx1"/>
                </a:solidFill>
                <a:latin typeface="Trebuchet MS" panose="020B0603020202020204" pitchFamily="34" charset="0"/>
                <a:ea typeface="+mn-ea"/>
                <a:cs typeface="+mn-cs"/>
              </a:defRPr>
            </a:lvl1pPr>
            <a:lvl2pPr marL="0" indent="0" algn="l" defTabSz="914400" rtl="0" eaLnBrk="1" latinLnBrk="0" hangingPunct="1">
              <a:lnSpc>
                <a:spcPts val="2600"/>
              </a:lnSpc>
              <a:spcBef>
                <a:spcPts val="0"/>
              </a:spcBef>
              <a:buFont typeface="Arial" panose="020B0604020202020204" pitchFamily="34" charset="0"/>
              <a:buNone/>
              <a:defRPr sz="2200" b="1" kern="1200">
                <a:solidFill>
                  <a:schemeClr val="accent1"/>
                </a:solidFill>
                <a:latin typeface="Trebuchet MS" panose="020B0603020202020204" pitchFamily="34" charset="0"/>
                <a:ea typeface="+mn-ea"/>
                <a:cs typeface="+mn-cs"/>
              </a:defRPr>
            </a:lvl2pPr>
            <a:lvl3pPr marL="180000" indent="-180000" algn="l" defTabSz="360000" rtl="0" eaLnBrk="1" latinLnBrk="0" hangingPunct="1">
              <a:spcBef>
                <a:spcPts val="0"/>
              </a:spcBef>
              <a:buFont typeface="Arial" panose="020B0604020202020204" pitchFamily="34" charset="0"/>
              <a:buChar char="•"/>
              <a:defRPr sz="2200" kern="1200">
                <a:solidFill>
                  <a:schemeClr val="tx1"/>
                </a:solidFill>
                <a:latin typeface="Trebuchet MS" panose="020B0603020202020204" pitchFamily="34" charset="0"/>
                <a:ea typeface="+mn-ea"/>
                <a:cs typeface="+mn-cs"/>
              </a:defRPr>
            </a:lvl3pPr>
            <a:lvl4pPr marL="538163" indent="-180975" algn="l" defTabSz="914400" rtl="0" eaLnBrk="1" latinLnBrk="0" hangingPunct="1">
              <a:lnSpc>
                <a:spcPts val="2400"/>
              </a:lnSpc>
              <a:spcBef>
                <a:spcPts val="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4pPr>
            <a:lvl5pPr marL="900000" indent="-180000" algn="l" defTabSz="914400" rtl="0" eaLnBrk="1" latinLnBrk="0" hangingPunct="1">
              <a:lnSpc>
                <a:spcPts val="2000"/>
              </a:lnSpc>
              <a:spcBef>
                <a:spcPts val="0"/>
              </a:spcBef>
              <a:buFont typeface="Arial" panose="020B0604020202020204" pitchFamily="34" charset="0"/>
              <a:buChar char="•"/>
              <a:defRPr sz="1700" kern="1200">
                <a:solidFill>
                  <a:schemeClr val="tx1"/>
                </a:solidFill>
                <a:latin typeface="Trebuchet MS" panose="020B0603020202020204" pitchFamily="34" charset="0"/>
                <a:ea typeface="+mn-ea"/>
                <a:cs typeface="+mn-cs"/>
              </a:defRPr>
            </a:lvl5pPr>
            <a:lvl6pPr marL="1188000" indent="-180000" algn="l" defTabSz="914400" rtl="0" eaLnBrk="1" latinLnBrk="0" hangingPunct="1">
              <a:lnSpc>
                <a:spcPts val="2200"/>
              </a:lnSpc>
              <a:spcBef>
                <a:spcPts val="0"/>
              </a:spcBef>
              <a:buFont typeface="Arial" panose="020B0604020202020204" pitchFamily="34" charset="0"/>
              <a:buChar char="•"/>
              <a:defRPr sz="1500" kern="1200">
                <a:solidFill>
                  <a:schemeClr val="tx1"/>
                </a:solidFill>
                <a:latin typeface="+mn-lt"/>
                <a:ea typeface="+mn-ea"/>
                <a:cs typeface="+mn-cs"/>
              </a:defRPr>
            </a:lvl6pPr>
            <a:lvl7pPr marL="1524000"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1884363"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246313"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914400" rtl="0" eaLnBrk="1" fontAlgn="auto" latinLnBrk="0" hangingPunct="1">
              <a:lnSpc>
                <a:spcPts val="2600"/>
              </a:lnSpc>
              <a:spcBef>
                <a:spcPts val="0"/>
              </a:spcBef>
              <a:spcAft>
                <a:spcPts val="0"/>
              </a:spcAft>
              <a:buClrTx/>
              <a:buSzTx/>
              <a:buFont typeface="Arial" panose="020B0604020202020204" pitchFamily="34" charset="0"/>
              <a:buNone/>
              <a:tabLst/>
              <a:defRPr/>
            </a:pPr>
            <a:endParaRPr kumimoji="0" lang="da-DK" sz="2200" b="0" i="0" u="none" strike="noStrike" kern="1200" cap="none" spc="0" normalizeH="0" baseline="0" noProof="0">
              <a:ln>
                <a:noFill/>
              </a:ln>
              <a:solidFill>
                <a:sysClr val="windowText" lastClr="000000"/>
              </a:solidFill>
              <a:effectLst/>
              <a:uLnTx/>
              <a:uFillTx/>
              <a:latin typeface="Trebuchet MS" panose="020B0603020202020204" pitchFamily="34" charset="0"/>
              <a:ea typeface="+mn-ea"/>
              <a:cs typeface="+mn-cs"/>
            </a:endParaRPr>
          </a:p>
        </p:txBody>
      </p:sp>
      <p:grpSp>
        <p:nvGrpSpPr>
          <p:cNvPr id="45" name="Grafik 167">
            <a:extLst>
              <a:ext uri="{FF2B5EF4-FFF2-40B4-BE49-F238E27FC236}">
                <a16:creationId xmlns:a16="http://schemas.microsoft.com/office/drawing/2014/main" id="{41543F79-1D4A-4498-9CD3-A37FD27D9CF6}"/>
              </a:ext>
            </a:extLst>
          </p:cNvPr>
          <p:cNvGrpSpPr/>
          <p:nvPr/>
        </p:nvGrpSpPr>
        <p:grpSpPr>
          <a:xfrm>
            <a:off x="10735776" y="3766260"/>
            <a:ext cx="1344369" cy="1897394"/>
            <a:chOff x="9923447" y="2637772"/>
            <a:chExt cx="2016196" cy="2845572"/>
          </a:xfrm>
          <a:effectLst/>
        </p:grpSpPr>
        <p:sp>
          <p:nvSpPr>
            <p:cNvPr id="46" name="Kombinationstegning: figur 45">
              <a:extLst>
                <a:ext uri="{FF2B5EF4-FFF2-40B4-BE49-F238E27FC236}">
                  <a16:creationId xmlns:a16="http://schemas.microsoft.com/office/drawing/2014/main" id="{C291DF98-0E79-47A6-BC6C-C905DF9C54AC}"/>
                </a:ext>
              </a:extLst>
            </p:cNvPr>
            <p:cNvSpPr/>
            <p:nvPr/>
          </p:nvSpPr>
          <p:spPr>
            <a:xfrm>
              <a:off x="9923447" y="2637772"/>
              <a:ext cx="2016196" cy="2202561"/>
            </a:xfrm>
            <a:custGeom>
              <a:avLst/>
              <a:gdLst>
                <a:gd name="connsiteX0" fmla="*/ 1875299 w 2016195"/>
                <a:gd name="connsiteY0" fmla="*/ 1063365 h 2202566"/>
                <a:gd name="connsiteX1" fmla="*/ 1875299 w 2016195"/>
                <a:gd name="connsiteY1" fmla="*/ 1063365 h 2202566"/>
                <a:gd name="connsiteX2" fmla="*/ 1973619 w 2016195"/>
                <a:gd name="connsiteY2" fmla="*/ 757322 h 2202566"/>
                <a:gd name="connsiteX3" fmla="*/ 1445793 w 2016195"/>
                <a:gd name="connsiteY3" fmla="*/ 229496 h 2202566"/>
                <a:gd name="connsiteX4" fmla="*/ 1432996 w 2016195"/>
                <a:gd name="connsiteY4" fmla="*/ 230146 h 2202566"/>
                <a:gd name="connsiteX5" fmla="*/ 1009758 w 2016195"/>
                <a:gd name="connsiteY5" fmla="*/ 0 h 2202566"/>
                <a:gd name="connsiteX6" fmla="*/ 548569 w 2016195"/>
                <a:gd name="connsiteY6" fmla="*/ 300029 h 2202566"/>
                <a:gd name="connsiteX7" fmla="*/ 0 w 2016195"/>
                <a:gd name="connsiteY7" fmla="*/ 1009758 h 2202566"/>
                <a:gd name="connsiteX8" fmla="*/ 186755 w 2016195"/>
                <a:gd name="connsiteY8" fmla="*/ 1497859 h 2202566"/>
                <a:gd name="connsiteX9" fmla="*/ 183587 w 2016195"/>
                <a:gd name="connsiteY9" fmla="*/ 1560536 h 2202566"/>
                <a:gd name="connsiteX10" fmla="*/ 826160 w 2016195"/>
                <a:gd name="connsiteY10" fmla="*/ 2203109 h 2202566"/>
                <a:gd name="connsiteX11" fmla="*/ 1055651 w 2016195"/>
                <a:gd name="connsiteY11" fmla="*/ 2193062 h 2202566"/>
                <a:gd name="connsiteX12" fmla="*/ 1071204 w 2016195"/>
                <a:gd name="connsiteY12" fmla="*/ 2034025 h 2202566"/>
                <a:gd name="connsiteX13" fmla="*/ 1376932 w 2016195"/>
                <a:gd name="connsiteY13" fmla="*/ 2111313 h 2202566"/>
                <a:gd name="connsiteX14" fmla="*/ 2019505 w 2016195"/>
                <a:gd name="connsiteY14" fmla="*/ 1468739 h 2202566"/>
                <a:gd name="connsiteX15" fmla="*/ 1875299 w 2016195"/>
                <a:gd name="connsiteY15" fmla="*/ 1063365 h 220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16195" h="2202566">
                  <a:moveTo>
                    <a:pt x="1875299" y="1063365"/>
                  </a:moveTo>
                  <a:lnTo>
                    <a:pt x="1875299" y="1063365"/>
                  </a:lnTo>
                  <a:cubicBezTo>
                    <a:pt x="1936966" y="976985"/>
                    <a:pt x="1973619" y="871539"/>
                    <a:pt x="1973619" y="757322"/>
                  </a:cubicBezTo>
                  <a:cubicBezTo>
                    <a:pt x="1973619" y="465809"/>
                    <a:pt x="1737306" y="229496"/>
                    <a:pt x="1445793" y="229496"/>
                  </a:cubicBezTo>
                  <a:cubicBezTo>
                    <a:pt x="1441473" y="229496"/>
                    <a:pt x="1437288" y="230038"/>
                    <a:pt x="1432996" y="230146"/>
                  </a:cubicBezTo>
                  <a:cubicBezTo>
                    <a:pt x="1342956" y="91723"/>
                    <a:pt x="1187189" y="0"/>
                    <a:pt x="1009758" y="0"/>
                  </a:cubicBezTo>
                  <a:cubicBezTo>
                    <a:pt x="803926" y="0"/>
                    <a:pt x="627178" y="123361"/>
                    <a:pt x="548569" y="300029"/>
                  </a:cubicBezTo>
                  <a:cubicBezTo>
                    <a:pt x="233122" y="382433"/>
                    <a:pt x="0" y="668490"/>
                    <a:pt x="0" y="1009758"/>
                  </a:cubicBezTo>
                  <a:cubicBezTo>
                    <a:pt x="0" y="1197395"/>
                    <a:pt x="70962" y="1368043"/>
                    <a:pt x="186755" y="1497859"/>
                  </a:cubicBezTo>
                  <a:cubicBezTo>
                    <a:pt x="184756" y="1518495"/>
                    <a:pt x="183587" y="1539374"/>
                    <a:pt x="183587" y="1560536"/>
                  </a:cubicBezTo>
                  <a:cubicBezTo>
                    <a:pt x="183587" y="1915420"/>
                    <a:pt x="471276" y="2203109"/>
                    <a:pt x="826160" y="2203109"/>
                  </a:cubicBezTo>
                  <a:cubicBezTo>
                    <a:pt x="864841" y="2203109"/>
                    <a:pt x="1018885" y="2199658"/>
                    <a:pt x="1055651" y="2193062"/>
                  </a:cubicBezTo>
                  <a:lnTo>
                    <a:pt x="1071204" y="2034025"/>
                  </a:lnTo>
                  <a:cubicBezTo>
                    <a:pt x="1162125" y="2083301"/>
                    <a:pt x="1266256" y="2111313"/>
                    <a:pt x="1376932" y="2111313"/>
                  </a:cubicBezTo>
                  <a:cubicBezTo>
                    <a:pt x="1731816" y="2111313"/>
                    <a:pt x="2019505" y="1823624"/>
                    <a:pt x="2019505" y="1468739"/>
                  </a:cubicBezTo>
                  <a:cubicBezTo>
                    <a:pt x="2019517" y="1314983"/>
                    <a:pt x="1965367" y="1173963"/>
                    <a:pt x="1875299" y="1063365"/>
                  </a:cubicBezTo>
                  <a:close/>
                </a:path>
              </a:pathLst>
            </a:custGeom>
            <a:solidFill>
              <a:srgbClr val="AFD755"/>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47" name="Kombinationstegning: figur 46">
              <a:extLst>
                <a:ext uri="{FF2B5EF4-FFF2-40B4-BE49-F238E27FC236}">
                  <a16:creationId xmlns:a16="http://schemas.microsoft.com/office/drawing/2014/main" id="{2C82AA07-BB99-480D-95EC-63F81BB4267F}"/>
                </a:ext>
              </a:extLst>
            </p:cNvPr>
            <p:cNvSpPr/>
            <p:nvPr/>
          </p:nvSpPr>
          <p:spPr>
            <a:xfrm>
              <a:off x="9923447" y="2637781"/>
              <a:ext cx="1123874" cy="2202564"/>
            </a:xfrm>
            <a:custGeom>
              <a:avLst/>
              <a:gdLst>
                <a:gd name="connsiteX0" fmla="*/ 1055656 w 1123873"/>
                <a:gd name="connsiteY0" fmla="*/ 1961578 h 2202566"/>
                <a:gd name="connsiteX1" fmla="*/ 813312 w 1123873"/>
                <a:gd name="connsiteY1" fmla="*/ 1938773 h 2202566"/>
                <a:gd name="connsiteX2" fmla="*/ 598161 w 1123873"/>
                <a:gd name="connsiteY2" fmla="*/ 1639698 h 2202566"/>
                <a:gd name="connsiteX3" fmla="*/ 614228 w 1123873"/>
                <a:gd name="connsiteY3" fmla="*/ 1494284 h 2202566"/>
                <a:gd name="connsiteX4" fmla="*/ 598127 w 1123873"/>
                <a:gd name="connsiteY4" fmla="*/ 1445714 h 2202566"/>
                <a:gd name="connsiteX5" fmla="*/ 413083 w 1123873"/>
                <a:gd name="connsiteY5" fmla="*/ 1055651 h 2202566"/>
                <a:gd name="connsiteX6" fmla="*/ 708859 w 1123873"/>
                <a:gd name="connsiteY6" fmla="*/ 596625 h 2202566"/>
                <a:gd name="connsiteX7" fmla="*/ 736776 w 1123873"/>
                <a:gd name="connsiteY7" fmla="*/ 550342 h 2202566"/>
                <a:gd name="connsiteX8" fmla="*/ 734370 w 1123873"/>
                <a:gd name="connsiteY8" fmla="*/ 504874 h 2202566"/>
                <a:gd name="connsiteX9" fmla="*/ 1123970 w 1123873"/>
                <a:gd name="connsiteY9" fmla="*/ 13735 h 2202566"/>
                <a:gd name="connsiteX10" fmla="*/ 1009758 w 1123873"/>
                <a:gd name="connsiteY10" fmla="*/ 0 h 2202566"/>
                <a:gd name="connsiteX11" fmla="*/ 548569 w 1123873"/>
                <a:gd name="connsiteY11" fmla="*/ 300029 h 2202566"/>
                <a:gd name="connsiteX12" fmla="*/ 0 w 1123873"/>
                <a:gd name="connsiteY12" fmla="*/ 1009758 h 2202566"/>
                <a:gd name="connsiteX13" fmla="*/ 186755 w 1123873"/>
                <a:gd name="connsiteY13" fmla="*/ 1497859 h 2202566"/>
                <a:gd name="connsiteX14" fmla="*/ 183587 w 1123873"/>
                <a:gd name="connsiteY14" fmla="*/ 1560536 h 2202566"/>
                <a:gd name="connsiteX15" fmla="*/ 826160 w 1123873"/>
                <a:gd name="connsiteY15" fmla="*/ 2203109 h 2202566"/>
                <a:gd name="connsiteX16" fmla="*/ 1055651 w 1123873"/>
                <a:gd name="connsiteY16" fmla="*/ 2193062 h 2202566"/>
                <a:gd name="connsiteX17" fmla="*/ 1055651 w 1123873"/>
                <a:gd name="connsiteY17" fmla="*/ 2052804 h 2202566"/>
                <a:gd name="connsiteX18" fmla="*/ 1055651 w 1123873"/>
                <a:gd name="connsiteY18" fmla="*/ 1961578 h 2202566"/>
                <a:gd name="connsiteX19" fmla="*/ 1055656 w 1123873"/>
                <a:gd name="connsiteY19" fmla="*/ 1961578 h 220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23873" h="2202566">
                  <a:moveTo>
                    <a:pt x="1055656" y="1961578"/>
                  </a:moveTo>
                  <a:cubicBezTo>
                    <a:pt x="982012" y="1980576"/>
                    <a:pt x="900466" y="1979938"/>
                    <a:pt x="813312" y="1938773"/>
                  </a:cubicBezTo>
                  <a:cubicBezTo>
                    <a:pt x="695277" y="1883025"/>
                    <a:pt x="609744" y="1769717"/>
                    <a:pt x="598161" y="1639698"/>
                  </a:cubicBezTo>
                  <a:cubicBezTo>
                    <a:pt x="593609" y="1588627"/>
                    <a:pt x="599674" y="1539555"/>
                    <a:pt x="614228" y="1494284"/>
                  </a:cubicBezTo>
                  <a:cubicBezTo>
                    <a:pt x="619949" y="1476482"/>
                    <a:pt x="612585" y="1457574"/>
                    <a:pt x="598127" y="1445714"/>
                  </a:cubicBezTo>
                  <a:cubicBezTo>
                    <a:pt x="485293" y="1353167"/>
                    <a:pt x="413083" y="1212971"/>
                    <a:pt x="413083" y="1055651"/>
                  </a:cubicBezTo>
                  <a:cubicBezTo>
                    <a:pt x="413083" y="851495"/>
                    <a:pt x="534484" y="676126"/>
                    <a:pt x="708859" y="596625"/>
                  </a:cubicBezTo>
                  <a:cubicBezTo>
                    <a:pt x="727056" y="588328"/>
                    <a:pt x="738792" y="570239"/>
                    <a:pt x="736776" y="550342"/>
                  </a:cubicBezTo>
                  <a:cubicBezTo>
                    <a:pt x="735262" y="535382"/>
                    <a:pt x="734370" y="520241"/>
                    <a:pt x="734370" y="504874"/>
                  </a:cubicBezTo>
                  <a:cubicBezTo>
                    <a:pt x="734370" y="265765"/>
                    <a:pt x="900776" y="65953"/>
                    <a:pt x="1123970" y="13735"/>
                  </a:cubicBezTo>
                  <a:cubicBezTo>
                    <a:pt x="1087204" y="5196"/>
                    <a:pt x="1049139" y="0"/>
                    <a:pt x="1009758" y="0"/>
                  </a:cubicBezTo>
                  <a:cubicBezTo>
                    <a:pt x="803926" y="0"/>
                    <a:pt x="627178" y="123361"/>
                    <a:pt x="548569" y="300029"/>
                  </a:cubicBezTo>
                  <a:cubicBezTo>
                    <a:pt x="233122" y="382433"/>
                    <a:pt x="0" y="668490"/>
                    <a:pt x="0" y="1009758"/>
                  </a:cubicBezTo>
                  <a:cubicBezTo>
                    <a:pt x="0" y="1197395"/>
                    <a:pt x="70962" y="1368043"/>
                    <a:pt x="186755" y="1497859"/>
                  </a:cubicBezTo>
                  <a:cubicBezTo>
                    <a:pt x="184756" y="1518495"/>
                    <a:pt x="183587" y="1539374"/>
                    <a:pt x="183587" y="1560536"/>
                  </a:cubicBezTo>
                  <a:cubicBezTo>
                    <a:pt x="183587" y="1915420"/>
                    <a:pt x="471276" y="2203109"/>
                    <a:pt x="826160" y="2203109"/>
                  </a:cubicBezTo>
                  <a:cubicBezTo>
                    <a:pt x="864841" y="2203109"/>
                    <a:pt x="1018885" y="2199658"/>
                    <a:pt x="1055651" y="2193062"/>
                  </a:cubicBezTo>
                  <a:lnTo>
                    <a:pt x="1055651" y="2052804"/>
                  </a:lnTo>
                  <a:lnTo>
                    <a:pt x="1055651" y="1961578"/>
                  </a:lnTo>
                  <a:lnTo>
                    <a:pt x="1055656" y="1961578"/>
                  </a:lnTo>
                  <a:close/>
                </a:path>
              </a:pathLst>
            </a:custGeom>
            <a:solidFill>
              <a:srgbClr val="96BE4B"/>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48" name="Kombinationstegning: figur 47">
              <a:extLst>
                <a:ext uri="{FF2B5EF4-FFF2-40B4-BE49-F238E27FC236}">
                  <a16:creationId xmlns:a16="http://schemas.microsoft.com/office/drawing/2014/main" id="{E29AA05E-59D8-474B-B21F-0237E4AD941E}"/>
                </a:ext>
              </a:extLst>
            </p:cNvPr>
            <p:cNvSpPr/>
            <p:nvPr/>
          </p:nvSpPr>
          <p:spPr>
            <a:xfrm>
              <a:off x="10841409" y="4585338"/>
              <a:ext cx="271084" cy="897967"/>
            </a:xfrm>
            <a:custGeom>
              <a:avLst/>
              <a:gdLst>
                <a:gd name="connsiteX0" fmla="*/ 45898 w 271085"/>
                <a:gd name="connsiteY0" fmla="*/ 26043 h 897969"/>
                <a:gd name="connsiteX1" fmla="*/ 41538 w 271085"/>
                <a:gd name="connsiteY1" fmla="*/ 25823 h 897969"/>
                <a:gd name="connsiteX2" fmla="*/ 0 w 271085"/>
                <a:gd name="connsiteY2" fmla="*/ 898107 h 897969"/>
                <a:gd name="connsiteX3" fmla="*/ 275389 w 271085"/>
                <a:gd name="connsiteY3" fmla="*/ 898107 h 897969"/>
                <a:gd name="connsiteX4" fmla="*/ 234743 w 271085"/>
                <a:gd name="connsiteY4" fmla="*/ 44618 h 897969"/>
                <a:gd name="connsiteX5" fmla="*/ 174031 w 271085"/>
                <a:gd name="connsiteY5" fmla="*/ 2770 h 897969"/>
                <a:gd name="connsiteX6" fmla="*/ 45898 w 271085"/>
                <a:gd name="connsiteY6" fmla="*/ 26043 h 89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85" h="897969">
                  <a:moveTo>
                    <a:pt x="45898" y="26043"/>
                  </a:moveTo>
                  <a:cubicBezTo>
                    <a:pt x="44424" y="26043"/>
                    <a:pt x="43007" y="25840"/>
                    <a:pt x="41538" y="25823"/>
                  </a:cubicBezTo>
                  <a:lnTo>
                    <a:pt x="0" y="898107"/>
                  </a:lnTo>
                  <a:lnTo>
                    <a:pt x="275389" y="898107"/>
                  </a:lnTo>
                  <a:lnTo>
                    <a:pt x="234743" y="44618"/>
                  </a:lnTo>
                  <a:cubicBezTo>
                    <a:pt x="233286" y="14042"/>
                    <a:pt x="202681" y="-8000"/>
                    <a:pt x="174031" y="2770"/>
                  </a:cubicBezTo>
                  <a:cubicBezTo>
                    <a:pt x="134159" y="17759"/>
                    <a:pt x="91028" y="26043"/>
                    <a:pt x="45898" y="26043"/>
                  </a:cubicBezTo>
                  <a:close/>
                </a:path>
              </a:pathLst>
            </a:custGeom>
            <a:solidFill>
              <a:srgbClr val="AF6E5A"/>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49" name="Kombinationstegning: figur 48">
              <a:extLst>
                <a:ext uri="{FF2B5EF4-FFF2-40B4-BE49-F238E27FC236}">
                  <a16:creationId xmlns:a16="http://schemas.microsoft.com/office/drawing/2014/main" id="{F7AFFCE6-060D-4CB3-8766-3B5C30E27DA3}"/>
                </a:ext>
              </a:extLst>
            </p:cNvPr>
            <p:cNvSpPr/>
            <p:nvPr/>
          </p:nvSpPr>
          <p:spPr>
            <a:xfrm>
              <a:off x="10841409" y="4585374"/>
              <a:ext cx="231551" cy="897970"/>
            </a:xfrm>
            <a:custGeom>
              <a:avLst/>
              <a:gdLst>
                <a:gd name="connsiteX0" fmla="*/ 234743 w 231551"/>
                <a:gd name="connsiteY0" fmla="*/ 44618 h 897969"/>
                <a:gd name="connsiteX1" fmla="*/ 174031 w 231551"/>
                <a:gd name="connsiteY1" fmla="*/ 2770 h 897969"/>
                <a:gd name="connsiteX2" fmla="*/ 45898 w 231551"/>
                <a:gd name="connsiteY2" fmla="*/ 26049 h 897969"/>
                <a:gd name="connsiteX3" fmla="*/ 41538 w 231551"/>
                <a:gd name="connsiteY3" fmla="*/ 25829 h 897969"/>
                <a:gd name="connsiteX4" fmla="*/ 0 w 231551"/>
                <a:gd name="connsiteY4" fmla="*/ 898113 h 897969"/>
                <a:gd name="connsiteX5" fmla="*/ 137694 w 231551"/>
                <a:gd name="connsiteY5" fmla="*/ 898113 h 897969"/>
                <a:gd name="connsiteX6" fmla="*/ 137694 w 231551"/>
                <a:gd name="connsiteY6" fmla="*/ 150923 h 897969"/>
                <a:gd name="connsiteX7" fmla="*/ 169078 w 231551"/>
                <a:gd name="connsiteY7" fmla="*/ 107380 h 897969"/>
                <a:gd name="connsiteX8" fmla="*/ 236663 w 231551"/>
                <a:gd name="connsiteY8" fmla="*/ 84852 h 897969"/>
                <a:gd name="connsiteX9" fmla="*/ 234743 w 231551"/>
                <a:gd name="connsiteY9" fmla="*/ 44618 h 89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551" h="897969">
                  <a:moveTo>
                    <a:pt x="234743" y="44618"/>
                  </a:moveTo>
                  <a:cubicBezTo>
                    <a:pt x="233286" y="14042"/>
                    <a:pt x="202681" y="-8000"/>
                    <a:pt x="174031" y="2770"/>
                  </a:cubicBezTo>
                  <a:cubicBezTo>
                    <a:pt x="134159" y="17759"/>
                    <a:pt x="91028" y="26049"/>
                    <a:pt x="45898" y="26049"/>
                  </a:cubicBezTo>
                  <a:cubicBezTo>
                    <a:pt x="44424" y="26049"/>
                    <a:pt x="43007" y="25846"/>
                    <a:pt x="41538" y="25829"/>
                  </a:cubicBezTo>
                  <a:lnTo>
                    <a:pt x="0" y="898113"/>
                  </a:lnTo>
                  <a:lnTo>
                    <a:pt x="137694" y="898113"/>
                  </a:lnTo>
                  <a:lnTo>
                    <a:pt x="137694" y="150923"/>
                  </a:lnTo>
                  <a:cubicBezTo>
                    <a:pt x="137694" y="131162"/>
                    <a:pt x="150339" y="113627"/>
                    <a:pt x="169078" y="107380"/>
                  </a:cubicBezTo>
                  <a:lnTo>
                    <a:pt x="236663" y="84852"/>
                  </a:lnTo>
                  <a:lnTo>
                    <a:pt x="234743" y="44618"/>
                  </a:lnTo>
                  <a:close/>
                </a:path>
              </a:pathLst>
            </a:custGeom>
            <a:solidFill>
              <a:srgbClr val="965A50"/>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grpSp>
      <p:sp>
        <p:nvSpPr>
          <p:cNvPr id="59" name="Titel 1">
            <a:extLst>
              <a:ext uri="{FF2B5EF4-FFF2-40B4-BE49-F238E27FC236}">
                <a16:creationId xmlns:a16="http://schemas.microsoft.com/office/drawing/2014/main" id="{A7A53338-4363-4722-AE03-DD6B8DFCE70A}"/>
              </a:ext>
            </a:extLst>
          </p:cNvPr>
          <p:cNvSpPr txBox="1">
            <a:spLocks/>
          </p:cNvSpPr>
          <p:nvPr/>
        </p:nvSpPr>
        <p:spPr>
          <a:xfrm>
            <a:off x="303853" y="422153"/>
            <a:ext cx="6247085" cy="572705"/>
          </a:xfrm>
          <a:prstGeom prst="rect">
            <a:avLst/>
          </a:prstGeom>
        </p:spPr>
        <p:txBody>
          <a:bodyPr/>
          <a:lstStyle>
            <a:lvl1pPr algn="l" defTabSz="914400" rtl="0" eaLnBrk="1" latinLnBrk="0" hangingPunct="1">
              <a:lnSpc>
                <a:spcPts val="2700"/>
              </a:lnSpc>
              <a:spcBef>
                <a:spcPct val="0"/>
              </a:spcBef>
              <a:buNone/>
              <a:defRPr sz="3000" b="0" kern="1200">
                <a:solidFill>
                  <a:schemeClr val="tx1"/>
                </a:solidFill>
                <a:latin typeface="Trebuchet MS" panose="020B0603020202020204" pitchFamily="34" charset="0"/>
                <a:ea typeface="+mj-ea"/>
                <a:cs typeface="+mj-cs"/>
              </a:defRPr>
            </a:lvl1pPr>
          </a:lstStyle>
          <a:p>
            <a:pPr marL="0" marR="0" lvl="0" indent="0" algn="l" defTabSz="914400" rtl="0" eaLnBrk="1" fontAlgn="auto" latinLnBrk="0" hangingPunct="1">
              <a:lnSpc>
                <a:spcPts val="2700"/>
              </a:lnSpc>
              <a:spcBef>
                <a:spcPct val="0"/>
              </a:spcBef>
              <a:spcAft>
                <a:spcPts val="0"/>
              </a:spcAft>
              <a:buClrTx/>
              <a:buSzTx/>
              <a:buFontTx/>
              <a:buNone/>
              <a:tabLst/>
              <a:defRPr/>
            </a:pPr>
            <a:r>
              <a:rPr lang="da-DK" b="1" cap="all" dirty="0">
                <a:solidFill>
                  <a:prstClr val="black"/>
                </a:solidFill>
              </a:rPr>
              <a:t>Fælleskommunale</a:t>
            </a:r>
          </a:p>
          <a:p>
            <a:pPr marL="0" marR="0" lvl="0" indent="0" algn="l" defTabSz="914400" rtl="0" eaLnBrk="1" fontAlgn="auto" latinLnBrk="0" hangingPunct="1">
              <a:lnSpc>
                <a:spcPts val="2700"/>
              </a:lnSpc>
              <a:spcBef>
                <a:spcPct val="0"/>
              </a:spcBef>
              <a:spcAft>
                <a:spcPts val="0"/>
              </a:spcAft>
              <a:buClrTx/>
              <a:buSzTx/>
              <a:buFontTx/>
              <a:buNone/>
              <a:tabLst/>
              <a:defRPr/>
            </a:pPr>
            <a:r>
              <a:rPr kumimoji="0" lang="da-DK" sz="3000" b="1" i="0" u="none" strike="noStrike" kern="1200" cap="all" spc="0" normalizeH="0" baseline="0" noProof="0" dirty="0">
                <a:ln>
                  <a:noFill/>
                </a:ln>
                <a:solidFill>
                  <a:prstClr val="black"/>
                </a:solidFill>
                <a:effectLst/>
                <a:uLnTx/>
                <a:uFillTx/>
                <a:latin typeface="Trebuchet MS" panose="020B0603020202020204" pitchFamily="34" charset="0"/>
                <a:ea typeface="+mj-ea"/>
                <a:cs typeface="+mj-cs"/>
              </a:rPr>
              <a:t>datastandarder</a:t>
            </a:r>
          </a:p>
        </p:txBody>
      </p:sp>
      <p:sp>
        <p:nvSpPr>
          <p:cNvPr id="269" name="Rektangel 268">
            <a:extLst>
              <a:ext uri="{FF2B5EF4-FFF2-40B4-BE49-F238E27FC236}">
                <a16:creationId xmlns:a16="http://schemas.microsoft.com/office/drawing/2014/main" id="{AFDFDDFF-CCCD-4A3C-90D2-98F448F1C9A7}"/>
              </a:ext>
            </a:extLst>
          </p:cNvPr>
          <p:cNvSpPr/>
          <p:nvPr/>
        </p:nvSpPr>
        <p:spPr>
          <a:xfrm rot="19879490">
            <a:off x="7249416" y="874030"/>
            <a:ext cx="1542208" cy="1672159"/>
          </a:xfrm>
          <a:prstGeom prst="rect">
            <a:avLst/>
          </a:prstGeom>
          <a:solidFill>
            <a:srgbClr val="F2FCF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0" cap="none" spc="0" normalizeH="0" baseline="0" noProof="0">
              <a:ln>
                <a:noFill/>
              </a:ln>
              <a:solidFill>
                <a:prstClr val="white"/>
              </a:solidFill>
              <a:effectLst/>
              <a:uLnTx/>
              <a:uFillTx/>
              <a:latin typeface="Trebuchet MS" panose="020B0603020202020204" pitchFamily="34" charset="0"/>
              <a:ea typeface="+mn-ea"/>
              <a:cs typeface="+mn-cs"/>
            </a:endParaRPr>
          </a:p>
        </p:txBody>
      </p:sp>
      <p:sp>
        <p:nvSpPr>
          <p:cNvPr id="270" name="Rektangel 269">
            <a:extLst>
              <a:ext uri="{FF2B5EF4-FFF2-40B4-BE49-F238E27FC236}">
                <a16:creationId xmlns:a16="http://schemas.microsoft.com/office/drawing/2014/main" id="{FD242940-25A7-4903-B932-F6131D5226F6}"/>
              </a:ext>
            </a:extLst>
          </p:cNvPr>
          <p:cNvSpPr/>
          <p:nvPr/>
        </p:nvSpPr>
        <p:spPr>
          <a:xfrm rot="1245340">
            <a:off x="7945726" y="843355"/>
            <a:ext cx="1582480" cy="1662078"/>
          </a:xfrm>
          <a:prstGeom prst="rect">
            <a:avLst/>
          </a:prstGeom>
          <a:solidFill>
            <a:srgbClr val="F2FCF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0" cap="none" spc="0" normalizeH="0" baseline="0" noProof="0">
              <a:ln>
                <a:noFill/>
              </a:ln>
              <a:solidFill>
                <a:prstClr val="white"/>
              </a:solidFill>
              <a:effectLst/>
              <a:uLnTx/>
              <a:uFillTx/>
              <a:latin typeface="Trebuchet MS" panose="020B0603020202020204" pitchFamily="34" charset="0"/>
              <a:ea typeface="+mn-ea"/>
              <a:cs typeface="+mn-cs"/>
            </a:endParaRPr>
          </a:p>
        </p:txBody>
      </p:sp>
      <p:sp>
        <p:nvSpPr>
          <p:cNvPr id="271" name="Rektangel 270">
            <a:extLst>
              <a:ext uri="{FF2B5EF4-FFF2-40B4-BE49-F238E27FC236}">
                <a16:creationId xmlns:a16="http://schemas.microsoft.com/office/drawing/2014/main" id="{1EA9640F-DA5D-44CB-B5A0-1747C7B09A41}"/>
              </a:ext>
            </a:extLst>
          </p:cNvPr>
          <p:cNvSpPr/>
          <p:nvPr/>
        </p:nvSpPr>
        <p:spPr>
          <a:xfrm>
            <a:off x="8191993" y="1170650"/>
            <a:ext cx="1546770" cy="1672159"/>
          </a:xfrm>
          <a:prstGeom prst="rect">
            <a:avLst/>
          </a:prstGeom>
          <a:solidFill>
            <a:srgbClr val="F2FCF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0" cap="none" spc="0" normalizeH="0" baseline="0" noProof="0">
              <a:ln>
                <a:noFill/>
              </a:ln>
              <a:solidFill>
                <a:prstClr val="white"/>
              </a:solidFill>
              <a:effectLst/>
              <a:uLnTx/>
              <a:uFillTx/>
              <a:latin typeface="Trebuchet MS" panose="020B0603020202020204" pitchFamily="34" charset="0"/>
              <a:ea typeface="+mn-ea"/>
              <a:cs typeface="+mn-cs"/>
            </a:endParaRPr>
          </a:p>
        </p:txBody>
      </p:sp>
      <p:sp>
        <p:nvSpPr>
          <p:cNvPr id="272" name="Rektangel 106">
            <a:extLst>
              <a:ext uri="{FF2B5EF4-FFF2-40B4-BE49-F238E27FC236}">
                <a16:creationId xmlns:a16="http://schemas.microsoft.com/office/drawing/2014/main" id="{19FE8865-9FA0-432F-8D82-9E2F06784DFC}"/>
              </a:ext>
            </a:extLst>
          </p:cNvPr>
          <p:cNvSpPr/>
          <p:nvPr/>
        </p:nvSpPr>
        <p:spPr>
          <a:xfrm>
            <a:off x="5244938" y="329960"/>
            <a:ext cx="4481877" cy="5601262"/>
          </a:xfrm>
          <a:custGeom>
            <a:avLst/>
            <a:gdLst>
              <a:gd name="connsiteX0" fmla="*/ 0 w 4583953"/>
              <a:gd name="connsiteY0" fmla="*/ 0 h 6051868"/>
              <a:gd name="connsiteX1" fmla="*/ 4583953 w 4583953"/>
              <a:gd name="connsiteY1" fmla="*/ 0 h 6051868"/>
              <a:gd name="connsiteX2" fmla="*/ 4583953 w 4583953"/>
              <a:gd name="connsiteY2" fmla="*/ 6051868 h 6051868"/>
              <a:gd name="connsiteX3" fmla="*/ 0 w 4583953"/>
              <a:gd name="connsiteY3" fmla="*/ 6051868 h 6051868"/>
              <a:gd name="connsiteX4" fmla="*/ 0 w 4583953"/>
              <a:gd name="connsiteY4" fmla="*/ 0 h 6051868"/>
              <a:gd name="connsiteX0" fmla="*/ 1385 w 4585338"/>
              <a:gd name="connsiteY0" fmla="*/ 0 h 6051868"/>
              <a:gd name="connsiteX1" fmla="*/ 0 w 4585338"/>
              <a:gd name="connsiteY1" fmla="*/ 3493 h 6051868"/>
              <a:gd name="connsiteX2" fmla="*/ 4585338 w 4585338"/>
              <a:gd name="connsiteY2" fmla="*/ 0 h 6051868"/>
              <a:gd name="connsiteX3" fmla="*/ 4585338 w 4585338"/>
              <a:gd name="connsiteY3" fmla="*/ 6051868 h 6051868"/>
              <a:gd name="connsiteX4" fmla="*/ 1385 w 4585338"/>
              <a:gd name="connsiteY4" fmla="*/ 6051868 h 6051868"/>
              <a:gd name="connsiteX5" fmla="*/ 1385 w 4585338"/>
              <a:gd name="connsiteY5" fmla="*/ 0 h 6051868"/>
              <a:gd name="connsiteX0" fmla="*/ 17260 w 4601213"/>
              <a:gd name="connsiteY0" fmla="*/ 0 h 6051868"/>
              <a:gd name="connsiteX1" fmla="*/ 0 w 4601213"/>
              <a:gd name="connsiteY1" fmla="*/ 3493 h 6051868"/>
              <a:gd name="connsiteX2" fmla="*/ 15875 w 4601213"/>
              <a:gd name="connsiteY2" fmla="*/ 3493 h 6051868"/>
              <a:gd name="connsiteX3" fmla="*/ 4601213 w 4601213"/>
              <a:gd name="connsiteY3" fmla="*/ 0 h 6051868"/>
              <a:gd name="connsiteX4" fmla="*/ 4601213 w 4601213"/>
              <a:gd name="connsiteY4" fmla="*/ 6051868 h 6051868"/>
              <a:gd name="connsiteX5" fmla="*/ 17260 w 4601213"/>
              <a:gd name="connsiteY5" fmla="*/ 6051868 h 6051868"/>
              <a:gd name="connsiteX6" fmla="*/ 17260 w 4601213"/>
              <a:gd name="connsiteY6" fmla="*/ 0 h 6051868"/>
              <a:gd name="connsiteX0" fmla="*/ 17260 w 4601213"/>
              <a:gd name="connsiteY0" fmla="*/ 0 h 6051868"/>
              <a:gd name="connsiteX1" fmla="*/ 0 w 4601213"/>
              <a:gd name="connsiteY1" fmla="*/ 3493 h 6051868"/>
              <a:gd name="connsiteX2" fmla="*/ 15875 w 4601213"/>
              <a:gd name="connsiteY2" fmla="*/ 3493 h 6051868"/>
              <a:gd name="connsiteX3" fmla="*/ 4601213 w 4601213"/>
              <a:gd name="connsiteY3" fmla="*/ 0 h 6051868"/>
              <a:gd name="connsiteX4" fmla="*/ 4601213 w 4601213"/>
              <a:gd name="connsiteY4" fmla="*/ 6051868 h 6051868"/>
              <a:gd name="connsiteX5" fmla="*/ 17260 w 4601213"/>
              <a:gd name="connsiteY5" fmla="*/ 6051868 h 6051868"/>
              <a:gd name="connsiteX6" fmla="*/ 17260 w 4601213"/>
              <a:gd name="connsiteY6" fmla="*/ 0 h 6051868"/>
              <a:gd name="connsiteX0" fmla="*/ 3185910 w 4601213"/>
              <a:gd name="connsiteY0" fmla="*/ 1231900 h 6051868"/>
              <a:gd name="connsiteX1" fmla="*/ 0 w 4601213"/>
              <a:gd name="connsiteY1" fmla="*/ 3493 h 6051868"/>
              <a:gd name="connsiteX2" fmla="*/ 15875 w 4601213"/>
              <a:gd name="connsiteY2" fmla="*/ 3493 h 6051868"/>
              <a:gd name="connsiteX3" fmla="*/ 4601213 w 4601213"/>
              <a:gd name="connsiteY3" fmla="*/ 0 h 6051868"/>
              <a:gd name="connsiteX4" fmla="*/ 4601213 w 4601213"/>
              <a:gd name="connsiteY4" fmla="*/ 6051868 h 6051868"/>
              <a:gd name="connsiteX5" fmla="*/ 17260 w 4601213"/>
              <a:gd name="connsiteY5" fmla="*/ 6051868 h 6051868"/>
              <a:gd name="connsiteX6" fmla="*/ 3185910 w 4601213"/>
              <a:gd name="connsiteY6" fmla="*/ 1231900 h 6051868"/>
              <a:gd name="connsiteX0" fmla="*/ 3185910 w 4601213"/>
              <a:gd name="connsiteY0" fmla="*/ 1231900 h 6051868"/>
              <a:gd name="connsiteX1" fmla="*/ 0 w 4601213"/>
              <a:gd name="connsiteY1" fmla="*/ 3493 h 6051868"/>
              <a:gd name="connsiteX2" fmla="*/ 15875 w 4601213"/>
              <a:gd name="connsiteY2" fmla="*/ 3493 h 6051868"/>
              <a:gd name="connsiteX3" fmla="*/ 4601213 w 4601213"/>
              <a:gd name="connsiteY3" fmla="*/ 0 h 6051868"/>
              <a:gd name="connsiteX4" fmla="*/ 4601213 w 4601213"/>
              <a:gd name="connsiteY4" fmla="*/ 6051868 h 6051868"/>
              <a:gd name="connsiteX5" fmla="*/ 17260 w 4601213"/>
              <a:gd name="connsiteY5" fmla="*/ 6051868 h 6051868"/>
              <a:gd name="connsiteX6" fmla="*/ 3185910 w 4601213"/>
              <a:gd name="connsiteY6" fmla="*/ 1231900 h 6051868"/>
              <a:gd name="connsiteX0" fmla="*/ 1406189 w 6009192"/>
              <a:gd name="connsiteY0" fmla="*/ 182583 h 6209051"/>
              <a:gd name="connsiteX1" fmla="*/ 1407979 w 6009192"/>
              <a:gd name="connsiteY1" fmla="*/ 160676 h 6209051"/>
              <a:gd name="connsiteX2" fmla="*/ 1423854 w 6009192"/>
              <a:gd name="connsiteY2" fmla="*/ 160676 h 6209051"/>
              <a:gd name="connsiteX3" fmla="*/ 6009192 w 6009192"/>
              <a:gd name="connsiteY3" fmla="*/ 157183 h 6209051"/>
              <a:gd name="connsiteX4" fmla="*/ 6009192 w 6009192"/>
              <a:gd name="connsiteY4" fmla="*/ 6209051 h 6209051"/>
              <a:gd name="connsiteX5" fmla="*/ 1425239 w 6009192"/>
              <a:gd name="connsiteY5" fmla="*/ 6209051 h 6209051"/>
              <a:gd name="connsiteX6" fmla="*/ 1406189 w 6009192"/>
              <a:gd name="connsiteY6" fmla="*/ 182583 h 6209051"/>
              <a:gd name="connsiteX0" fmla="*/ 0 w 4603003"/>
              <a:gd name="connsiteY0" fmla="*/ 25400 h 6051868"/>
              <a:gd name="connsiteX1" fmla="*/ 1790 w 4603003"/>
              <a:gd name="connsiteY1" fmla="*/ 3493 h 6051868"/>
              <a:gd name="connsiteX2" fmla="*/ 17665 w 4603003"/>
              <a:gd name="connsiteY2" fmla="*/ 3493 h 6051868"/>
              <a:gd name="connsiteX3" fmla="*/ 4603003 w 4603003"/>
              <a:gd name="connsiteY3" fmla="*/ 0 h 6051868"/>
              <a:gd name="connsiteX4" fmla="*/ 4603003 w 4603003"/>
              <a:gd name="connsiteY4" fmla="*/ 6051868 h 6051868"/>
              <a:gd name="connsiteX5" fmla="*/ 19050 w 4603003"/>
              <a:gd name="connsiteY5" fmla="*/ 6051868 h 6051868"/>
              <a:gd name="connsiteX6" fmla="*/ 0 w 4603003"/>
              <a:gd name="connsiteY6" fmla="*/ 25400 h 6051868"/>
              <a:gd name="connsiteX0" fmla="*/ 0 w 4603003"/>
              <a:gd name="connsiteY0" fmla="*/ 21907 h 6048375"/>
              <a:gd name="connsiteX1" fmla="*/ 1790 w 4603003"/>
              <a:gd name="connsiteY1" fmla="*/ 0 h 6048375"/>
              <a:gd name="connsiteX2" fmla="*/ 17665 w 4603003"/>
              <a:gd name="connsiteY2" fmla="*/ 0 h 6048375"/>
              <a:gd name="connsiteX3" fmla="*/ 3176874 w 4603003"/>
              <a:gd name="connsiteY3" fmla="*/ 1238078 h 6048375"/>
              <a:gd name="connsiteX4" fmla="*/ 4603003 w 4603003"/>
              <a:gd name="connsiteY4" fmla="*/ 6048375 h 6048375"/>
              <a:gd name="connsiteX5" fmla="*/ 19050 w 4603003"/>
              <a:gd name="connsiteY5" fmla="*/ 6048375 h 6048375"/>
              <a:gd name="connsiteX6" fmla="*/ 0 w 4603003"/>
              <a:gd name="connsiteY6" fmla="*/ 21907 h 6048375"/>
              <a:gd name="connsiteX0" fmla="*/ 0 w 4628170"/>
              <a:gd name="connsiteY0" fmla="*/ 21907 h 6048375"/>
              <a:gd name="connsiteX1" fmla="*/ 1790 w 4628170"/>
              <a:gd name="connsiteY1" fmla="*/ 0 h 6048375"/>
              <a:gd name="connsiteX2" fmla="*/ 17665 w 4628170"/>
              <a:gd name="connsiteY2" fmla="*/ 0 h 6048375"/>
              <a:gd name="connsiteX3" fmla="*/ 4628170 w 4628170"/>
              <a:gd name="connsiteY3" fmla="*/ 1808529 h 6048375"/>
              <a:gd name="connsiteX4" fmla="*/ 4603003 w 4628170"/>
              <a:gd name="connsiteY4" fmla="*/ 6048375 h 6048375"/>
              <a:gd name="connsiteX5" fmla="*/ 19050 w 4628170"/>
              <a:gd name="connsiteY5" fmla="*/ 6048375 h 6048375"/>
              <a:gd name="connsiteX6" fmla="*/ 0 w 4628170"/>
              <a:gd name="connsiteY6" fmla="*/ 21907 h 6048375"/>
              <a:gd name="connsiteX0" fmla="*/ 0 w 4636559"/>
              <a:gd name="connsiteY0" fmla="*/ 21907 h 6048375"/>
              <a:gd name="connsiteX1" fmla="*/ 1790 w 4636559"/>
              <a:gd name="connsiteY1" fmla="*/ 0 h 6048375"/>
              <a:gd name="connsiteX2" fmla="*/ 17665 w 4636559"/>
              <a:gd name="connsiteY2" fmla="*/ 0 h 6048375"/>
              <a:gd name="connsiteX3" fmla="*/ 4628170 w 4636559"/>
              <a:gd name="connsiteY3" fmla="*/ 1808529 h 6048375"/>
              <a:gd name="connsiteX4" fmla="*/ 4636559 w 4636559"/>
              <a:gd name="connsiteY4" fmla="*/ 6031597 h 6048375"/>
              <a:gd name="connsiteX5" fmla="*/ 19050 w 4636559"/>
              <a:gd name="connsiteY5" fmla="*/ 6048375 h 6048375"/>
              <a:gd name="connsiteX6" fmla="*/ 0 w 4636559"/>
              <a:gd name="connsiteY6" fmla="*/ 21907 h 6048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559" h="6048375">
                <a:moveTo>
                  <a:pt x="0" y="21907"/>
                </a:moveTo>
                <a:lnTo>
                  <a:pt x="1790" y="0"/>
                </a:lnTo>
                <a:lnTo>
                  <a:pt x="17665" y="0"/>
                </a:lnTo>
                <a:lnTo>
                  <a:pt x="4628170" y="1808529"/>
                </a:lnTo>
                <a:cubicBezTo>
                  <a:pt x="4630966" y="3216218"/>
                  <a:pt x="4633763" y="4623908"/>
                  <a:pt x="4636559" y="6031597"/>
                </a:cubicBezTo>
                <a:lnTo>
                  <a:pt x="19050" y="6048375"/>
                </a:lnTo>
                <a:cubicBezTo>
                  <a:pt x="19050" y="4031086"/>
                  <a:pt x="12817" y="2668021"/>
                  <a:pt x="0" y="21907"/>
                </a:cubicBezTo>
                <a:close/>
              </a:path>
            </a:pathLst>
          </a:custGeom>
          <a:solidFill>
            <a:srgbClr val="F2FCFA"/>
          </a:solidFill>
          <a:ln w="317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0" cap="none" spc="0" normalizeH="0" baseline="0" noProof="0">
              <a:ln>
                <a:noFill/>
              </a:ln>
              <a:solidFill>
                <a:prstClr val="white"/>
              </a:solidFill>
              <a:effectLst/>
              <a:uLnTx/>
              <a:uFillTx/>
              <a:latin typeface="Trebuchet MS" panose="020B0603020202020204" pitchFamily="34" charset="0"/>
              <a:ea typeface="+mn-ea"/>
              <a:cs typeface="+mn-cs"/>
            </a:endParaRPr>
          </a:p>
        </p:txBody>
      </p:sp>
      <p:cxnSp>
        <p:nvCxnSpPr>
          <p:cNvPr id="273" name="Lige forbindelse 272">
            <a:extLst>
              <a:ext uri="{FF2B5EF4-FFF2-40B4-BE49-F238E27FC236}">
                <a16:creationId xmlns:a16="http://schemas.microsoft.com/office/drawing/2014/main" id="{FB8A096C-C3C8-42B0-99E2-4D601DE9E2A6}"/>
              </a:ext>
            </a:extLst>
          </p:cNvPr>
          <p:cNvCxnSpPr>
            <a:cxnSpLocks/>
          </p:cNvCxnSpPr>
          <p:nvPr/>
        </p:nvCxnSpPr>
        <p:spPr>
          <a:xfrm>
            <a:off x="5388255" y="457281"/>
            <a:ext cx="57202" cy="5473941"/>
          </a:xfrm>
          <a:prstGeom prst="line">
            <a:avLst/>
          </a:prstGeom>
          <a:noFill/>
          <a:ln w="38100" cap="flat" cmpd="sng" algn="ctr">
            <a:solidFill>
              <a:srgbClr val="007398">
                <a:lumMod val="20000"/>
                <a:lumOff val="80000"/>
                <a:alpha val="30000"/>
              </a:srgbClr>
            </a:solidFill>
            <a:prstDash val="solid"/>
            <a:tailEnd type="none"/>
          </a:ln>
          <a:effectLst/>
        </p:spPr>
      </p:cxnSp>
      <p:cxnSp>
        <p:nvCxnSpPr>
          <p:cNvPr id="275" name="Lige forbindelse 274">
            <a:extLst>
              <a:ext uri="{FF2B5EF4-FFF2-40B4-BE49-F238E27FC236}">
                <a16:creationId xmlns:a16="http://schemas.microsoft.com/office/drawing/2014/main" id="{48E2F55A-1331-426E-91F5-CF20B673F4C5}"/>
              </a:ext>
            </a:extLst>
          </p:cNvPr>
          <p:cNvCxnSpPr>
            <a:cxnSpLocks/>
          </p:cNvCxnSpPr>
          <p:nvPr/>
        </p:nvCxnSpPr>
        <p:spPr>
          <a:xfrm flipH="1">
            <a:off x="8255494" y="359833"/>
            <a:ext cx="4170" cy="5601262"/>
          </a:xfrm>
          <a:prstGeom prst="line">
            <a:avLst/>
          </a:prstGeom>
          <a:noFill/>
          <a:ln w="38100" cap="flat" cmpd="sng" algn="ctr">
            <a:solidFill>
              <a:srgbClr val="007398">
                <a:lumMod val="20000"/>
                <a:lumOff val="80000"/>
                <a:alpha val="30000"/>
              </a:srgbClr>
            </a:solidFill>
            <a:prstDash val="solid"/>
            <a:tailEnd type="none"/>
          </a:ln>
          <a:effectLst/>
        </p:spPr>
      </p:cxnSp>
      <p:cxnSp>
        <p:nvCxnSpPr>
          <p:cNvPr id="276" name="Lige forbindelse 275">
            <a:extLst>
              <a:ext uri="{FF2B5EF4-FFF2-40B4-BE49-F238E27FC236}">
                <a16:creationId xmlns:a16="http://schemas.microsoft.com/office/drawing/2014/main" id="{68BF148D-EA6F-4050-950A-C1634EA34A2E}"/>
              </a:ext>
            </a:extLst>
          </p:cNvPr>
          <p:cNvCxnSpPr>
            <a:cxnSpLocks/>
          </p:cNvCxnSpPr>
          <p:nvPr/>
        </p:nvCxnSpPr>
        <p:spPr>
          <a:xfrm>
            <a:off x="7269708" y="1146032"/>
            <a:ext cx="54597" cy="4777228"/>
          </a:xfrm>
          <a:prstGeom prst="line">
            <a:avLst/>
          </a:prstGeom>
          <a:noFill/>
          <a:ln w="38100" cap="flat" cmpd="sng" algn="ctr">
            <a:solidFill>
              <a:srgbClr val="007398">
                <a:lumMod val="20000"/>
                <a:lumOff val="80000"/>
                <a:alpha val="30000"/>
              </a:srgbClr>
            </a:solidFill>
            <a:prstDash val="solid"/>
            <a:tailEnd type="none"/>
          </a:ln>
          <a:effectLst/>
        </p:spPr>
      </p:cxnSp>
      <p:cxnSp>
        <p:nvCxnSpPr>
          <p:cNvPr id="277" name="Lige forbindelse 276">
            <a:extLst>
              <a:ext uri="{FF2B5EF4-FFF2-40B4-BE49-F238E27FC236}">
                <a16:creationId xmlns:a16="http://schemas.microsoft.com/office/drawing/2014/main" id="{DFEA6473-D023-4B1B-88FC-F67592F57893}"/>
              </a:ext>
            </a:extLst>
          </p:cNvPr>
          <p:cNvCxnSpPr>
            <a:cxnSpLocks/>
          </p:cNvCxnSpPr>
          <p:nvPr/>
        </p:nvCxnSpPr>
        <p:spPr>
          <a:xfrm>
            <a:off x="9222417" y="648671"/>
            <a:ext cx="0" cy="5282551"/>
          </a:xfrm>
          <a:prstGeom prst="line">
            <a:avLst/>
          </a:prstGeom>
          <a:noFill/>
          <a:ln w="38100" cap="flat" cmpd="sng" algn="ctr">
            <a:solidFill>
              <a:srgbClr val="007398">
                <a:lumMod val="20000"/>
                <a:lumOff val="80000"/>
                <a:alpha val="30000"/>
              </a:srgbClr>
            </a:solidFill>
            <a:prstDash val="solid"/>
            <a:tailEnd type="none"/>
          </a:ln>
          <a:effectLst/>
        </p:spPr>
      </p:cxnSp>
      <p:cxnSp>
        <p:nvCxnSpPr>
          <p:cNvPr id="278" name="Lige forbindelse 277">
            <a:extLst>
              <a:ext uri="{FF2B5EF4-FFF2-40B4-BE49-F238E27FC236}">
                <a16:creationId xmlns:a16="http://schemas.microsoft.com/office/drawing/2014/main" id="{36560100-684F-434C-9689-2E1CA99351AE}"/>
              </a:ext>
            </a:extLst>
          </p:cNvPr>
          <p:cNvCxnSpPr>
            <a:cxnSpLocks/>
          </p:cNvCxnSpPr>
          <p:nvPr/>
        </p:nvCxnSpPr>
        <p:spPr>
          <a:xfrm>
            <a:off x="6337776" y="765850"/>
            <a:ext cx="64495" cy="5209046"/>
          </a:xfrm>
          <a:prstGeom prst="line">
            <a:avLst/>
          </a:prstGeom>
          <a:noFill/>
          <a:ln w="38100" cap="flat" cmpd="sng" algn="ctr">
            <a:solidFill>
              <a:srgbClr val="007398">
                <a:lumMod val="20000"/>
                <a:lumOff val="80000"/>
                <a:alpha val="30000"/>
              </a:srgbClr>
            </a:solidFill>
            <a:prstDash val="solid"/>
            <a:tailEnd type="none"/>
          </a:ln>
          <a:effectLst/>
        </p:spPr>
      </p:cxnSp>
      <p:sp>
        <p:nvSpPr>
          <p:cNvPr id="285" name="Rektangel 284">
            <a:extLst>
              <a:ext uri="{FF2B5EF4-FFF2-40B4-BE49-F238E27FC236}">
                <a16:creationId xmlns:a16="http://schemas.microsoft.com/office/drawing/2014/main" id="{F64E928C-5B71-4F27-AF73-25B53AA457CA}"/>
              </a:ext>
            </a:extLst>
          </p:cNvPr>
          <p:cNvSpPr/>
          <p:nvPr/>
        </p:nvSpPr>
        <p:spPr>
          <a:xfrm rot="1240109">
            <a:off x="8227106" y="659834"/>
            <a:ext cx="1668013" cy="236201"/>
          </a:xfrm>
          <a:prstGeom prst="rect">
            <a:avLst/>
          </a:prstGeom>
          <a:solidFill>
            <a:srgbClr val="965A5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0" cap="none" spc="0" normalizeH="0" baseline="0" noProof="0">
              <a:ln>
                <a:noFill/>
              </a:ln>
              <a:solidFill>
                <a:prstClr val="white"/>
              </a:solidFill>
              <a:effectLst/>
              <a:uLnTx/>
              <a:uFillTx/>
              <a:latin typeface="Trebuchet MS" panose="020B0603020202020204" pitchFamily="34" charset="0"/>
              <a:ea typeface="+mn-ea"/>
              <a:cs typeface="+mn-cs"/>
            </a:endParaRPr>
          </a:p>
        </p:txBody>
      </p:sp>
      <p:sp>
        <p:nvSpPr>
          <p:cNvPr id="324" name="Rektangel 323">
            <a:extLst>
              <a:ext uri="{FF2B5EF4-FFF2-40B4-BE49-F238E27FC236}">
                <a16:creationId xmlns:a16="http://schemas.microsoft.com/office/drawing/2014/main" id="{115321E1-60C4-4517-9F63-64BD3F5CC8E8}"/>
              </a:ext>
            </a:extLst>
          </p:cNvPr>
          <p:cNvSpPr/>
          <p:nvPr/>
        </p:nvSpPr>
        <p:spPr>
          <a:xfrm rot="19827250">
            <a:off x="7168960" y="676690"/>
            <a:ext cx="1286225" cy="209766"/>
          </a:xfrm>
          <a:prstGeom prst="rect">
            <a:avLst/>
          </a:prstGeom>
          <a:solidFill>
            <a:srgbClr val="965A5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0" cap="none" spc="0" normalizeH="0" baseline="0" noProof="0">
              <a:ln>
                <a:noFill/>
              </a:ln>
              <a:solidFill>
                <a:prstClr val="white"/>
              </a:solidFill>
              <a:effectLst/>
              <a:uLnTx/>
              <a:uFillTx/>
              <a:latin typeface="Trebuchet MS" panose="020B0603020202020204" pitchFamily="34" charset="0"/>
              <a:ea typeface="+mn-ea"/>
              <a:cs typeface="+mn-cs"/>
            </a:endParaRPr>
          </a:p>
        </p:txBody>
      </p:sp>
      <p:sp>
        <p:nvSpPr>
          <p:cNvPr id="344" name="Rektangel 343">
            <a:extLst>
              <a:ext uri="{FF2B5EF4-FFF2-40B4-BE49-F238E27FC236}">
                <a16:creationId xmlns:a16="http://schemas.microsoft.com/office/drawing/2014/main" id="{7A77D7DE-0130-4EEF-A4E3-4679A516C7F8}"/>
              </a:ext>
            </a:extLst>
          </p:cNvPr>
          <p:cNvSpPr/>
          <p:nvPr/>
        </p:nvSpPr>
        <p:spPr>
          <a:xfrm rot="1295570">
            <a:off x="5112091" y="501578"/>
            <a:ext cx="2319940" cy="272023"/>
          </a:xfrm>
          <a:prstGeom prst="rect">
            <a:avLst/>
          </a:prstGeom>
          <a:solidFill>
            <a:srgbClr val="965A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a:ln>
                <a:noFill/>
              </a:ln>
              <a:solidFill>
                <a:prstClr val="white"/>
              </a:solidFill>
              <a:effectLst/>
              <a:uLnTx/>
              <a:uFillTx/>
              <a:latin typeface="Trebuchet MS" panose="020B0603020202020204" pitchFamily="34" charset="0"/>
              <a:ea typeface="+mn-ea"/>
              <a:cs typeface="+mn-cs"/>
            </a:endParaRPr>
          </a:p>
        </p:txBody>
      </p:sp>
      <p:sp>
        <p:nvSpPr>
          <p:cNvPr id="88" name="Kombinationstegning: figur 87">
            <a:extLst>
              <a:ext uri="{FF2B5EF4-FFF2-40B4-BE49-F238E27FC236}">
                <a16:creationId xmlns:a16="http://schemas.microsoft.com/office/drawing/2014/main" id="{52463D0F-FCA7-4669-9FB0-90B6D1E0B3D6}"/>
              </a:ext>
            </a:extLst>
          </p:cNvPr>
          <p:cNvSpPr/>
          <p:nvPr/>
        </p:nvSpPr>
        <p:spPr>
          <a:xfrm>
            <a:off x="10018727" y="4202202"/>
            <a:ext cx="1344369" cy="1468642"/>
          </a:xfrm>
          <a:custGeom>
            <a:avLst/>
            <a:gdLst>
              <a:gd name="connsiteX0" fmla="*/ 1875299 w 2016195"/>
              <a:gd name="connsiteY0" fmla="*/ 1063365 h 2202566"/>
              <a:gd name="connsiteX1" fmla="*/ 1875299 w 2016195"/>
              <a:gd name="connsiteY1" fmla="*/ 1063365 h 2202566"/>
              <a:gd name="connsiteX2" fmla="*/ 1973619 w 2016195"/>
              <a:gd name="connsiteY2" fmla="*/ 757322 h 2202566"/>
              <a:gd name="connsiteX3" fmla="*/ 1445793 w 2016195"/>
              <a:gd name="connsiteY3" fmla="*/ 229496 h 2202566"/>
              <a:gd name="connsiteX4" fmla="*/ 1432996 w 2016195"/>
              <a:gd name="connsiteY4" fmla="*/ 230146 h 2202566"/>
              <a:gd name="connsiteX5" fmla="*/ 1009758 w 2016195"/>
              <a:gd name="connsiteY5" fmla="*/ 0 h 2202566"/>
              <a:gd name="connsiteX6" fmla="*/ 548569 w 2016195"/>
              <a:gd name="connsiteY6" fmla="*/ 300029 h 2202566"/>
              <a:gd name="connsiteX7" fmla="*/ 0 w 2016195"/>
              <a:gd name="connsiteY7" fmla="*/ 1009758 h 2202566"/>
              <a:gd name="connsiteX8" fmla="*/ 186755 w 2016195"/>
              <a:gd name="connsiteY8" fmla="*/ 1497859 h 2202566"/>
              <a:gd name="connsiteX9" fmla="*/ 183587 w 2016195"/>
              <a:gd name="connsiteY9" fmla="*/ 1560536 h 2202566"/>
              <a:gd name="connsiteX10" fmla="*/ 826160 w 2016195"/>
              <a:gd name="connsiteY10" fmla="*/ 2203109 h 2202566"/>
              <a:gd name="connsiteX11" fmla="*/ 1055651 w 2016195"/>
              <a:gd name="connsiteY11" fmla="*/ 2193062 h 2202566"/>
              <a:gd name="connsiteX12" fmla="*/ 1071204 w 2016195"/>
              <a:gd name="connsiteY12" fmla="*/ 2034025 h 2202566"/>
              <a:gd name="connsiteX13" fmla="*/ 1376932 w 2016195"/>
              <a:gd name="connsiteY13" fmla="*/ 2111313 h 2202566"/>
              <a:gd name="connsiteX14" fmla="*/ 2019505 w 2016195"/>
              <a:gd name="connsiteY14" fmla="*/ 1468739 h 2202566"/>
              <a:gd name="connsiteX15" fmla="*/ 1875299 w 2016195"/>
              <a:gd name="connsiteY15" fmla="*/ 1063365 h 220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16195" h="2202566">
                <a:moveTo>
                  <a:pt x="1875299" y="1063365"/>
                </a:moveTo>
                <a:lnTo>
                  <a:pt x="1875299" y="1063365"/>
                </a:lnTo>
                <a:cubicBezTo>
                  <a:pt x="1936966" y="976985"/>
                  <a:pt x="1973619" y="871539"/>
                  <a:pt x="1973619" y="757322"/>
                </a:cubicBezTo>
                <a:cubicBezTo>
                  <a:pt x="1973619" y="465809"/>
                  <a:pt x="1737306" y="229496"/>
                  <a:pt x="1445793" y="229496"/>
                </a:cubicBezTo>
                <a:cubicBezTo>
                  <a:pt x="1441473" y="229496"/>
                  <a:pt x="1437288" y="230038"/>
                  <a:pt x="1432996" y="230146"/>
                </a:cubicBezTo>
                <a:cubicBezTo>
                  <a:pt x="1342956" y="91723"/>
                  <a:pt x="1187189" y="0"/>
                  <a:pt x="1009758" y="0"/>
                </a:cubicBezTo>
                <a:cubicBezTo>
                  <a:pt x="803926" y="0"/>
                  <a:pt x="627178" y="123361"/>
                  <a:pt x="548569" y="300029"/>
                </a:cubicBezTo>
                <a:cubicBezTo>
                  <a:pt x="233122" y="382433"/>
                  <a:pt x="0" y="668490"/>
                  <a:pt x="0" y="1009758"/>
                </a:cubicBezTo>
                <a:cubicBezTo>
                  <a:pt x="0" y="1197395"/>
                  <a:pt x="70962" y="1368043"/>
                  <a:pt x="186755" y="1497859"/>
                </a:cubicBezTo>
                <a:cubicBezTo>
                  <a:pt x="184756" y="1518495"/>
                  <a:pt x="183587" y="1539374"/>
                  <a:pt x="183587" y="1560536"/>
                </a:cubicBezTo>
                <a:cubicBezTo>
                  <a:pt x="183587" y="1915420"/>
                  <a:pt x="471276" y="2203109"/>
                  <a:pt x="826160" y="2203109"/>
                </a:cubicBezTo>
                <a:cubicBezTo>
                  <a:pt x="864841" y="2203109"/>
                  <a:pt x="1018885" y="2199658"/>
                  <a:pt x="1055651" y="2193062"/>
                </a:cubicBezTo>
                <a:lnTo>
                  <a:pt x="1071204" y="2034025"/>
                </a:lnTo>
                <a:cubicBezTo>
                  <a:pt x="1162125" y="2083301"/>
                  <a:pt x="1266256" y="2111313"/>
                  <a:pt x="1376932" y="2111313"/>
                </a:cubicBezTo>
                <a:cubicBezTo>
                  <a:pt x="1731816" y="2111313"/>
                  <a:pt x="2019505" y="1823624"/>
                  <a:pt x="2019505" y="1468739"/>
                </a:cubicBezTo>
                <a:cubicBezTo>
                  <a:pt x="2019517" y="1314983"/>
                  <a:pt x="1965367" y="1173963"/>
                  <a:pt x="1875299" y="1063365"/>
                </a:cubicBezTo>
                <a:close/>
              </a:path>
            </a:pathLst>
          </a:custGeom>
          <a:solidFill>
            <a:srgbClr val="AFD755"/>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89" name="Kombinationstegning: figur 88">
            <a:extLst>
              <a:ext uri="{FF2B5EF4-FFF2-40B4-BE49-F238E27FC236}">
                <a16:creationId xmlns:a16="http://schemas.microsoft.com/office/drawing/2014/main" id="{7E72DA00-2A4A-40CB-B8A9-6B87B9620F04}"/>
              </a:ext>
            </a:extLst>
          </p:cNvPr>
          <p:cNvSpPr/>
          <p:nvPr/>
        </p:nvSpPr>
        <p:spPr>
          <a:xfrm>
            <a:off x="10018727" y="4202208"/>
            <a:ext cx="749382" cy="1468644"/>
          </a:xfrm>
          <a:custGeom>
            <a:avLst/>
            <a:gdLst>
              <a:gd name="connsiteX0" fmla="*/ 1055656 w 1123873"/>
              <a:gd name="connsiteY0" fmla="*/ 1961578 h 2202566"/>
              <a:gd name="connsiteX1" fmla="*/ 813312 w 1123873"/>
              <a:gd name="connsiteY1" fmla="*/ 1938773 h 2202566"/>
              <a:gd name="connsiteX2" fmla="*/ 598161 w 1123873"/>
              <a:gd name="connsiteY2" fmla="*/ 1639698 h 2202566"/>
              <a:gd name="connsiteX3" fmla="*/ 614228 w 1123873"/>
              <a:gd name="connsiteY3" fmla="*/ 1494284 h 2202566"/>
              <a:gd name="connsiteX4" fmla="*/ 598127 w 1123873"/>
              <a:gd name="connsiteY4" fmla="*/ 1445714 h 2202566"/>
              <a:gd name="connsiteX5" fmla="*/ 413083 w 1123873"/>
              <a:gd name="connsiteY5" fmla="*/ 1055651 h 2202566"/>
              <a:gd name="connsiteX6" fmla="*/ 708859 w 1123873"/>
              <a:gd name="connsiteY6" fmla="*/ 596625 h 2202566"/>
              <a:gd name="connsiteX7" fmla="*/ 736776 w 1123873"/>
              <a:gd name="connsiteY7" fmla="*/ 550342 h 2202566"/>
              <a:gd name="connsiteX8" fmla="*/ 734370 w 1123873"/>
              <a:gd name="connsiteY8" fmla="*/ 504874 h 2202566"/>
              <a:gd name="connsiteX9" fmla="*/ 1123970 w 1123873"/>
              <a:gd name="connsiteY9" fmla="*/ 13735 h 2202566"/>
              <a:gd name="connsiteX10" fmla="*/ 1009758 w 1123873"/>
              <a:gd name="connsiteY10" fmla="*/ 0 h 2202566"/>
              <a:gd name="connsiteX11" fmla="*/ 548569 w 1123873"/>
              <a:gd name="connsiteY11" fmla="*/ 300029 h 2202566"/>
              <a:gd name="connsiteX12" fmla="*/ 0 w 1123873"/>
              <a:gd name="connsiteY12" fmla="*/ 1009758 h 2202566"/>
              <a:gd name="connsiteX13" fmla="*/ 186755 w 1123873"/>
              <a:gd name="connsiteY13" fmla="*/ 1497859 h 2202566"/>
              <a:gd name="connsiteX14" fmla="*/ 183587 w 1123873"/>
              <a:gd name="connsiteY14" fmla="*/ 1560536 h 2202566"/>
              <a:gd name="connsiteX15" fmla="*/ 826160 w 1123873"/>
              <a:gd name="connsiteY15" fmla="*/ 2203109 h 2202566"/>
              <a:gd name="connsiteX16" fmla="*/ 1055651 w 1123873"/>
              <a:gd name="connsiteY16" fmla="*/ 2193062 h 2202566"/>
              <a:gd name="connsiteX17" fmla="*/ 1055651 w 1123873"/>
              <a:gd name="connsiteY17" fmla="*/ 2052804 h 2202566"/>
              <a:gd name="connsiteX18" fmla="*/ 1055651 w 1123873"/>
              <a:gd name="connsiteY18" fmla="*/ 1961578 h 2202566"/>
              <a:gd name="connsiteX19" fmla="*/ 1055656 w 1123873"/>
              <a:gd name="connsiteY19" fmla="*/ 1961578 h 220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23873" h="2202566">
                <a:moveTo>
                  <a:pt x="1055656" y="1961578"/>
                </a:moveTo>
                <a:cubicBezTo>
                  <a:pt x="982012" y="1980576"/>
                  <a:pt x="900466" y="1979938"/>
                  <a:pt x="813312" y="1938773"/>
                </a:cubicBezTo>
                <a:cubicBezTo>
                  <a:pt x="695277" y="1883025"/>
                  <a:pt x="609744" y="1769717"/>
                  <a:pt x="598161" y="1639698"/>
                </a:cubicBezTo>
                <a:cubicBezTo>
                  <a:pt x="593609" y="1588627"/>
                  <a:pt x="599674" y="1539555"/>
                  <a:pt x="614228" y="1494284"/>
                </a:cubicBezTo>
                <a:cubicBezTo>
                  <a:pt x="619949" y="1476482"/>
                  <a:pt x="612585" y="1457574"/>
                  <a:pt x="598127" y="1445714"/>
                </a:cubicBezTo>
                <a:cubicBezTo>
                  <a:pt x="485293" y="1353167"/>
                  <a:pt x="413083" y="1212971"/>
                  <a:pt x="413083" y="1055651"/>
                </a:cubicBezTo>
                <a:cubicBezTo>
                  <a:pt x="413083" y="851495"/>
                  <a:pt x="534484" y="676126"/>
                  <a:pt x="708859" y="596625"/>
                </a:cubicBezTo>
                <a:cubicBezTo>
                  <a:pt x="727056" y="588328"/>
                  <a:pt x="738792" y="570239"/>
                  <a:pt x="736776" y="550342"/>
                </a:cubicBezTo>
                <a:cubicBezTo>
                  <a:pt x="735262" y="535382"/>
                  <a:pt x="734370" y="520241"/>
                  <a:pt x="734370" y="504874"/>
                </a:cubicBezTo>
                <a:cubicBezTo>
                  <a:pt x="734370" y="265765"/>
                  <a:pt x="900776" y="65953"/>
                  <a:pt x="1123970" y="13735"/>
                </a:cubicBezTo>
                <a:cubicBezTo>
                  <a:pt x="1087204" y="5196"/>
                  <a:pt x="1049139" y="0"/>
                  <a:pt x="1009758" y="0"/>
                </a:cubicBezTo>
                <a:cubicBezTo>
                  <a:pt x="803926" y="0"/>
                  <a:pt x="627178" y="123361"/>
                  <a:pt x="548569" y="300029"/>
                </a:cubicBezTo>
                <a:cubicBezTo>
                  <a:pt x="233122" y="382433"/>
                  <a:pt x="0" y="668490"/>
                  <a:pt x="0" y="1009758"/>
                </a:cubicBezTo>
                <a:cubicBezTo>
                  <a:pt x="0" y="1197395"/>
                  <a:pt x="70962" y="1368043"/>
                  <a:pt x="186755" y="1497859"/>
                </a:cubicBezTo>
                <a:cubicBezTo>
                  <a:pt x="184756" y="1518495"/>
                  <a:pt x="183587" y="1539374"/>
                  <a:pt x="183587" y="1560536"/>
                </a:cubicBezTo>
                <a:cubicBezTo>
                  <a:pt x="183587" y="1915420"/>
                  <a:pt x="471276" y="2203109"/>
                  <a:pt x="826160" y="2203109"/>
                </a:cubicBezTo>
                <a:cubicBezTo>
                  <a:pt x="864841" y="2203109"/>
                  <a:pt x="1018885" y="2199658"/>
                  <a:pt x="1055651" y="2193062"/>
                </a:cubicBezTo>
                <a:lnTo>
                  <a:pt x="1055651" y="2052804"/>
                </a:lnTo>
                <a:lnTo>
                  <a:pt x="1055651" y="1961578"/>
                </a:lnTo>
                <a:lnTo>
                  <a:pt x="1055656" y="1961578"/>
                </a:lnTo>
                <a:close/>
              </a:path>
            </a:pathLst>
          </a:custGeom>
          <a:solidFill>
            <a:srgbClr val="96BE4B"/>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90" name="Kombinationstegning: figur 89">
            <a:extLst>
              <a:ext uri="{FF2B5EF4-FFF2-40B4-BE49-F238E27FC236}">
                <a16:creationId xmlns:a16="http://schemas.microsoft.com/office/drawing/2014/main" id="{EDB7C30A-188A-4106-8A26-7A0AC1275FDE}"/>
              </a:ext>
            </a:extLst>
          </p:cNvPr>
          <p:cNvSpPr/>
          <p:nvPr/>
        </p:nvSpPr>
        <p:spPr>
          <a:xfrm>
            <a:off x="10630810" y="5500816"/>
            <a:ext cx="180755" cy="598754"/>
          </a:xfrm>
          <a:custGeom>
            <a:avLst/>
            <a:gdLst>
              <a:gd name="connsiteX0" fmla="*/ 45898 w 271085"/>
              <a:gd name="connsiteY0" fmla="*/ 26043 h 897969"/>
              <a:gd name="connsiteX1" fmla="*/ 41538 w 271085"/>
              <a:gd name="connsiteY1" fmla="*/ 25823 h 897969"/>
              <a:gd name="connsiteX2" fmla="*/ 0 w 271085"/>
              <a:gd name="connsiteY2" fmla="*/ 898107 h 897969"/>
              <a:gd name="connsiteX3" fmla="*/ 275389 w 271085"/>
              <a:gd name="connsiteY3" fmla="*/ 898107 h 897969"/>
              <a:gd name="connsiteX4" fmla="*/ 234743 w 271085"/>
              <a:gd name="connsiteY4" fmla="*/ 44618 h 897969"/>
              <a:gd name="connsiteX5" fmla="*/ 174031 w 271085"/>
              <a:gd name="connsiteY5" fmla="*/ 2770 h 897969"/>
              <a:gd name="connsiteX6" fmla="*/ 45898 w 271085"/>
              <a:gd name="connsiteY6" fmla="*/ 26043 h 89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85" h="897969">
                <a:moveTo>
                  <a:pt x="45898" y="26043"/>
                </a:moveTo>
                <a:cubicBezTo>
                  <a:pt x="44424" y="26043"/>
                  <a:pt x="43007" y="25840"/>
                  <a:pt x="41538" y="25823"/>
                </a:cubicBezTo>
                <a:lnTo>
                  <a:pt x="0" y="898107"/>
                </a:lnTo>
                <a:lnTo>
                  <a:pt x="275389" y="898107"/>
                </a:lnTo>
                <a:lnTo>
                  <a:pt x="234743" y="44618"/>
                </a:lnTo>
                <a:cubicBezTo>
                  <a:pt x="233286" y="14042"/>
                  <a:pt x="202681" y="-8000"/>
                  <a:pt x="174031" y="2770"/>
                </a:cubicBezTo>
                <a:cubicBezTo>
                  <a:pt x="134159" y="17759"/>
                  <a:pt x="91028" y="26043"/>
                  <a:pt x="45898" y="26043"/>
                </a:cubicBezTo>
                <a:close/>
              </a:path>
            </a:pathLst>
          </a:custGeom>
          <a:solidFill>
            <a:srgbClr val="AF6E5A"/>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91" name="Kombinationstegning: figur 90">
            <a:extLst>
              <a:ext uri="{FF2B5EF4-FFF2-40B4-BE49-F238E27FC236}">
                <a16:creationId xmlns:a16="http://schemas.microsoft.com/office/drawing/2014/main" id="{182EC00B-9FF1-472E-9E47-24C7B8AFEED9}"/>
              </a:ext>
            </a:extLst>
          </p:cNvPr>
          <p:cNvSpPr/>
          <p:nvPr/>
        </p:nvSpPr>
        <p:spPr>
          <a:xfrm>
            <a:off x="10630810" y="5500840"/>
            <a:ext cx="154395" cy="598756"/>
          </a:xfrm>
          <a:custGeom>
            <a:avLst/>
            <a:gdLst>
              <a:gd name="connsiteX0" fmla="*/ 234743 w 231551"/>
              <a:gd name="connsiteY0" fmla="*/ 44618 h 897969"/>
              <a:gd name="connsiteX1" fmla="*/ 174031 w 231551"/>
              <a:gd name="connsiteY1" fmla="*/ 2770 h 897969"/>
              <a:gd name="connsiteX2" fmla="*/ 45898 w 231551"/>
              <a:gd name="connsiteY2" fmla="*/ 26049 h 897969"/>
              <a:gd name="connsiteX3" fmla="*/ 41538 w 231551"/>
              <a:gd name="connsiteY3" fmla="*/ 25829 h 897969"/>
              <a:gd name="connsiteX4" fmla="*/ 0 w 231551"/>
              <a:gd name="connsiteY4" fmla="*/ 898113 h 897969"/>
              <a:gd name="connsiteX5" fmla="*/ 137694 w 231551"/>
              <a:gd name="connsiteY5" fmla="*/ 898113 h 897969"/>
              <a:gd name="connsiteX6" fmla="*/ 137694 w 231551"/>
              <a:gd name="connsiteY6" fmla="*/ 150923 h 897969"/>
              <a:gd name="connsiteX7" fmla="*/ 169078 w 231551"/>
              <a:gd name="connsiteY7" fmla="*/ 107380 h 897969"/>
              <a:gd name="connsiteX8" fmla="*/ 236663 w 231551"/>
              <a:gd name="connsiteY8" fmla="*/ 84852 h 897969"/>
              <a:gd name="connsiteX9" fmla="*/ 234743 w 231551"/>
              <a:gd name="connsiteY9" fmla="*/ 44618 h 89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551" h="897969">
                <a:moveTo>
                  <a:pt x="234743" y="44618"/>
                </a:moveTo>
                <a:cubicBezTo>
                  <a:pt x="233286" y="14042"/>
                  <a:pt x="202681" y="-8000"/>
                  <a:pt x="174031" y="2770"/>
                </a:cubicBezTo>
                <a:cubicBezTo>
                  <a:pt x="134159" y="17759"/>
                  <a:pt x="91028" y="26049"/>
                  <a:pt x="45898" y="26049"/>
                </a:cubicBezTo>
                <a:cubicBezTo>
                  <a:pt x="44424" y="26049"/>
                  <a:pt x="43007" y="25846"/>
                  <a:pt x="41538" y="25829"/>
                </a:cubicBezTo>
                <a:lnTo>
                  <a:pt x="0" y="898113"/>
                </a:lnTo>
                <a:lnTo>
                  <a:pt x="137694" y="898113"/>
                </a:lnTo>
                <a:lnTo>
                  <a:pt x="137694" y="150923"/>
                </a:lnTo>
                <a:cubicBezTo>
                  <a:pt x="137694" y="131162"/>
                  <a:pt x="150339" y="113627"/>
                  <a:pt x="169078" y="107380"/>
                </a:cubicBezTo>
                <a:lnTo>
                  <a:pt x="236663" y="84852"/>
                </a:lnTo>
                <a:lnTo>
                  <a:pt x="234743" y="44618"/>
                </a:lnTo>
                <a:close/>
              </a:path>
            </a:pathLst>
          </a:custGeom>
          <a:solidFill>
            <a:srgbClr val="965A50"/>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92" name="Kombinationstegning: figur 91">
            <a:extLst>
              <a:ext uri="{FF2B5EF4-FFF2-40B4-BE49-F238E27FC236}">
                <a16:creationId xmlns:a16="http://schemas.microsoft.com/office/drawing/2014/main" id="{2F1D1735-2A61-4D9F-B7D2-EB19DF21DFAC}"/>
              </a:ext>
            </a:extLst>
          </p:cNvPr>
          <p:cNvSpPr/>
          <p:nvPr/>
        </p:nvSpPr>
        <p:spPr>
          <a:xfrm>
            <a:off x="369736" y="3835334"/>
            <a:ext cx="1344369" cy="1468642"/>
          </a:xfrm>
          <a:custGeom>
            <a:avLst/>
            <a:gdLst>
              <a:gd name="connsiteX0" fmla="*/ 1875299 w 2016195"/>
              <a:gd name="connsiteY0" fmla="*/ 1063365 h 2202566"/>
              <a:gd name="connsiteX1" fmla="*/ 1875299 w 2016195"/>
              <a:gd name="connsiteY1" fmla="*/ 1063365 h 2202566"/>
              <a:gd name="connsiteX2" fmla="*/ 1973619 w 2016195"/>
              <a:gd name="connsiteY2" fmla="*/ 757322 h 2202566"/>
              <a:gd name="connsiteX3" fmla="*/ 1445793 w 2016195"/>
              <a:gd name="connsiteY3" fmla="*/ 229496 h 2202566"/>
              <a:gd name="connsiteX4" fmla="*/ 1432996 w 2016195"/>
              <a:gd name="connsiteY4" fmla="*/ 230146 h 2202566"/>
              <a:gd name="connsiteX5" fmla="*/ 1009758 w 2016195"/>
              <a:gd name="connsiteY5" fmla="*/ 0 h 2202566"/>
              <a:gd name="connsiteX6" fmla="*/ 548569 w 2016195"/>
              <a:gd name="connsiteY6" fmla="*/ 300029 h 2202566"/>
              <a:gd name="connsiteX7" fmla="*/ 0 w 2016195"/>
              <a:gd name="connsiteY7" fmla="*/ 1009758 h 2202566"/>
              <a:gd name="connsiteX8" fmla="*/ 186755 w 2016195"/>
              <a:gd name="connsiteY8" fmla="*/ 1497859 h 2202566"/>
              <a:gd name="connsiteX9" fmla="*/ 183587 w 2016195"/>
              <a:gd name="connsiteY9" fmla="*/ 1560536 h 2202566"/>
              <a:gd name="connsiteX10" fmla="*/ 826160 w 2016195"/>
              <a:gd name="connsiteY10" fmla="*/ 2203109 h 2202566"/>
              <a:gd name="connsiteX11" fmla="*/ 1055651 w 2016195"/>
              <a:gd name="connsiteY11" fmla="*/ 2193062 h 2202566"/>
              <a:gd name="connsiteX12" fmla="*/ 1071204 w 2016195"/>
              <a:gd name="connsiteY12" fmla="*/ 2034025 h 2202566"/>
              <a:gd name="connsiteX13" fmla="*/ 1376932 w 2016195"/>
              <a:gd name="connsiteY13" fmla="*/ 2111313 h 2202566"/>
              <a:gd name="connsiteX14" fmla="*/ 2019505 w 2016195"/>
              <a:gd name="connsiteY14" fmla="*/ 1468739 h 2202566"/>
              <a:gd name="connsiteX15" fmla="*/ 1875299 w 2016195"/>
              <a:gd name="connsiteY15" fmla="*/ 1063365 h 220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16195" h="2202566">
                <a:moveTo>
                  <a:pt x="1875299" y="1063365"/>
                </a:moveTo>
                <a:lnTo>
                  <a:pt x="1875299" y="1063365"/>
                </a:lnTo>
                <a:cubicBezTo>
                  <a:pt x="1936966" y="976985"/>
                  <a:pt x="1973619" y="871539"/>
                  <a:pt x="1973619" y="757322"/>
                </a:cubicBezTo>
                <a:cubicBezTo>
                  <a:pt x="1973619" y="465809"/>
                  <a:pt x="1737306" y="229496"/>
                  <a:pt x="1445793" y="229496"/>
                </a:cubicBezTo>
                <a:cubicBezTo>
                  <a:pt x="1441473" y="229496"/>
                  <a:pt x="1437288" y="230038"/>
                  <a:pt x="1432996" y="230146"/>
                </a:cubicBezTo>
                <a:cubicBezTo>
                  <a:pt x="1342956" y="91723"/>
                  <a:pt x="1187189" y="0"/>
                  <a:pt x="1009758" y="0"/>
                </a:cubicBezTo>
                <a:cubicBezTo>
                  <a:pt x="803926" y="0"/>
                  <a:pt x="627178" y="123361"/>
                  <a:pt x="548569" y="300029"/>
                </a:cubicBezTo>
                <a:cubicBezTo>
                  <a:pt x="233122" y="382433"/>
                  <a:pt x="0" y="668490"/>
                  <a:pt x="0" y="1009758"/>
                </a:cubicBezTo>
                <a:cubicBezTo>
                  <a:pt x="0" y="1197395"/>
                  <a:pt x="70962" y="1368043"/>
                  <a:pt x="186755" y="1497859"/>
                </a:cubicBezTo>
                <a:cubicBezTo>
                  <a:pt x="184756" y="1518495"/>
                  <a:pt x="183587" y="1539374"/>
                  <a:pt x="183587" y="1560536"/>
                </a:cubicBezTo>
                <a:cubicBezTo>
                  <a:pt x="183587" y="1915420"/>
                  <a:pt x="471276" y="2203109"/>
                  <a:pt x="826160" y="2203109"/>
                </a:cubicBezTo>
                <a:cubicBezTo>
                  <a:pt x="864841" y="2203109"/>
                  <a:pt x="1018885" y="2199658"/>
                  <a:pt x="1055651" y="2193062"/>
                </a:cubicBezTo>
                <a:lnTo>
                  <a:pt x="1071204" y="2034025"/>
                </a:lnTo>
                <a:cubicBezTo>
                  <a:pt x="1162125" y="2083301"/>
                  <a:pt x="1266256" y="2111313"/>
                  <a:pt x="1376932" y="2111313"/>
                </a:cubicBezTo>
                <a:cubicBezTo>
                  <a:pt x="1731816" y="2111313"/>
                  <a:pt x="2019505" y="1823624"/>
                  <a:pt x="2019505" y="1468739"/>
                </a:cubicBezTo>
                <a:cubicBezTo>
                  <a:pt x="2019517" y="1314983"/>
                  <a:pt x="1965367" y="1173963"/>
                  <a:pt x="1875299" y="1063365"/>
                </a:cubicBezTo>
                <a:close/>
              </a:path>
            </a:pathLst>
          </a:custGeom>
          <a:solidFill>
            <a:srgbClr val="AFD755"/>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93" name="Kombinationstegning: figur 92">
            <a:extLst>
              <a:ext uri="{FF2B5EF4-FFF2-40B4-BE49-F238E27FC236}">
                <a16:creationId xmlns:a16="http://schemas.microsoft.com/office/drawing/2014/main" id="{D088012F-A925-4784-8BA3-F68047030B31}"/>
              </a:ext>
            </a:extLst>
          </p:cNvPr>
          <p:cNvSpPr/>
          <p:nvPr/>
        </p:nvSpPr>
        <p:spPr>
          <a:xfrm>
            <a:off x="369736" y="3835340"/>
            <a:ext cx="749382" cy="1468644"/>
          </a:xfrm>
          <a:custGeom>
            <a:avLst/>
            <a:gdLst>
              <a:gd name="connsiteX0" fmla="*/ 1055656 w 1123873"/>
              <a:gd name="connsiteY0" fmla="*/ 1961578 h 2202566"/>
              <a:gd name="connsiteX1" fmla="*/ 813312 w 1123873"/>
              <a:gd name="connsiteY1" fmla="*/ 1938773 h 2202566"/>
              <a:gd name="connsiteX2" fmla="*/ 598161 w 1123873"/>
              <a:gd name="connsiteY2" fmla="*/ 1639698 h 2202566"/>
              <a:gd name="connsiteX3" fmla="*/ 614228 w 1123873"/>
              <a:gd name="connsiteY3" fmla="*/ 1494284 h 2202566"/>
              <a:gd name="connsiteX4" fmla="*/ 598127 w 1123873"/>
              <a:gd name="connsiteY4" fmla="*/ 1445714 h 2202566"/>
              <a:gd name="connsiteX5" fmla="*/ 413083 w 1123873"/>
              <a:gd name="connsiteY5" fmla="*/ 1055651 h 2202566"/>
              <a:gd name="connsiteX6" fmla="*/ 708859 w 1123873"/>
              <a:gd name="connsiteY6" fmla="*/ 596625 h 2202566"/>
              <a:gd name="connsiteX7" fmla="*/ 736776 w 1123873"/>
              <a:gd name="connsiteY7" fmla="*/ 550342 h 2202566"/>
              <a:gd name="connsiteX8" fmla="*/ 734370 w 1123873"/>
              <a:gd name="connsiteY8" fmla="*/ 504874 h 2202566"/>
              <a:gd name="connsiteX9" fmla="*/ 1123970 w 1123873"/>
              <a:gd name="connsiteY9" fmla="*/ 13735 h 2202566"/>
              <a:gd name="connsiteX10" fmla="*/ 1009758 w 1123873"/>
              <a:gd name="connsiteY10" fmla="*/ 0 h 2202566"/>
              <a:gd name="connsiteX11" fmla="*/ 548569 w 1123873"/>
              <a:gd name="connsiteY11" fmla="*/ 300029 h 2202566"/>
              <a:gd name="connsiteX12" fmla="*/ 0 w 1123873"/>
              <a:gd name="connsiteY12" fmla="*/ 1009758 h 2202566"/>
              <a:gd name="connsiteX13" fmla="*/ 186755 w 1123873"/>
              <a:gd name="connsiteY13" fmla="*/ 1497859 h 2202566"/>
              <a:gd name="connsiteX14" fmla="*/ 183587 w 1123873"/>
              <a:gd name="connsiteY14" fmla="*/ 1560536 h 2202566"/>
              <a:gd name="connsiteX15" fmla="*/ 826160 w 1123873"/>
              <a:gd name="connsiteY15" fmla="*/ 2203109 h 2202566"/>
              <a:gd name="connsiteX16" fmla="*/ 1055651 w 1123873"/>
              <a:gd name="connsiteY16" fmla="*/ 2193062 h 2202566"/>
              <a:gd name="connsiteX17" fmla="*/ 1055651 w 1123873"/>
              <a:gd name="connsiteY17" fmla="*/ 2052804 h 2202566"/>
              <a:gd name="connsiteX18" fmla="*/ 1055651 w 1123873"/>
              <a:gd name="connsiteY18" fmla="*/ 1961578 h 2202566"/>
              <a:gd name="connsiteX19" fmla="*/ 1055656 w 1123873"/>
              <a:gd name="connsiteY19" fmla="*/ 1961578 h 220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23873" h="2202566">
                <a:moveTo>
                  <a:pt x="1055656" y="1961578"/>
                </a:moveTo>
                <a:cubicBezTo>
                  <a:pt x="982012" y="1980576"/>
                  <a:pt x="900466" y="1979938"/>
                  <a:pt x="813312" y="1938773"/>
                </a:cubicBezTo>
                <a:cubicBezTo>
                  <a:pt x="695277" y="1883025"/>
                  <a:pt x="609744" y="1769717"/>
                  <a:pt x="598161" y="1639698"/>
                </a:cubicBezTo>
                <a:cubicBezTo>
                  <a:pt x="593609" y="1588627"/>
                  <a:pt x="599674" y="1539555"/>
                  <a:pt x="614228" y="1494284"/>
                </a:cubicBezTo>
                <a:cubicBezTo>
                  <a:pt x="619949" y="1476482"/>
                  <a:pt x="612585" y="1457574"/>
                  <a:pt x="598127" y="1445714"/>
                </a:cubicBezTo>
                <a:cubicBezTo>
                  <a:pt x="485293" y="1353167"/>
                  <a:pt x="413083" y="1212971"/>
                  <a:pt x="413083" y="1055651"/>
                </a:cubicBezTo>
                <a:cubicBezTo>
                  <a:pt x="413083" y="851495"/>
                  <a:pt x="534484" y="676126"/>
                  <a:pt x="708859" y="596625"/>
                </a:cubicBezTo>
                <a:cubicBezTo>
                  <a:pt x="727056" y="588328"/>
                  <a:pt x="738792" y="570239"/>
                  <a:pt x="736776" y="550342"/>
                </a:cubicBezTo>
                <a:cubicBezTo>
                  <a:pt x="735262" y="535382"/>
                  <a:pt x="734370" y="520241"/>
                  <a:pt x="734370" y="504874"/>
                </a:cubicBezTo>
                <a:cubicBezTo>
                  <a:pt x="734370" y="265765"/>
                  <a:pt x="900776" y="65953"/>
                  <a:pt x="1123970" y="13735"/>
                </a:cubicBezTo>
                <a:cubicBezTo>
                  <a:pt x="1087204" y="5196"/>
                  <a:pt x="1049139" y="0"/>
                  <a:pt x="1009758" y="0"/>
                </a:cubicBezTo>
                <a:cubicBezTo>
                  <a:pt x="803926" y="0"/>
                  <a:pt x="627178" y="123361"/>
                  <a:pt x="548569" y="300029"/>
                </a:cubicBezTo>
                <a:cubicBezTo>
                  <a:pt x="233122" y="382433"/>
                  <a:pt x="0" y="668490"/>
                  <a:pt x="0" y="1009758"/>
                </a:cubicBezTo>
                <a:cubicBezTo>
                  <a:pt x="0" y="1197395"/>
                  <a:pt x="70962" y="1368043"/>
                  <a:pt x="186755" y="1497859"/>
                </a:cubicBezTo>
                <a:cubicBezTo>
                  <a:pt x="184756" y="1518495"/>
                  <a:pt x="183587" y="1539374"/>
                  <a:pt x="183587" y="1560536"/>
                </a:cubicBezTo>
                <a:cubicBezTo>
                  <a:pt x="183587" y="1915420"/>
                  <a:pt x="471276" y="2203109"/>
                  <a:pt x="826160" y="2203109"/>
                </a:cubicBezTo>
                <a:cubicBezTo>
                  <a:pt x="864841" y="2203109"/>
                  <a:pt x="1018885" y="2199658"/>
                  <a:pt x="1055651" y="2193062"/>
                </a:cubicBezTo>
                <a:lnTo>
                  <a:pt x="1055651" y="2052804"/>
                </a:lnTo>
                <a:lnTo>
                  <a:pt x="1055651" y="1961578"/>
                </a:lnTo>
                <a:lnTo>
                  <a:pt x="1055656" y="1961578"/>
                </a:lnTo>
                <a:close/>
              </a:path>
            </a:pathLst>
          </a:custGeom>
          <a:solidFill>
            <a:srgbClr val="96BE4B"/>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94" name="Kombinationstegning: figur 93">
            <a:extLst>
              <a:ext uri="{FF2B5EF4-FFF2-40B4-BE49-F238E27FC236}">
                <a16:creationId xmlns:a16="http://schemas.microsoft.com/office/drawing/2014/main" id="{516493F7-30D6-4349-95D8-99A08B7E3F90}"/>
              </a:ext>
            </a:extLst>
          </p:cNvPr>
          <p:cNvSpPr/>
          <p:nvPr/>
        </p:nvSpPr>
        <p:spPr>
          <a:xfrm>
            <a:off x="981819" y="5133948"/>
            <a:ext cx="180755" cy="598754"/>
          </a:xfrm>
          <a:custGeom>
            <a:avLst/>
            <a:gdLst>
              <a:gd name="connsiteX0" fmla="*/ 45898 w 271085"/>
              <a:gd name="connsiteY0" fmla="*/ 26043 h 897969"/>
              <a:gd name="connsiteX1" fmla="*/ 41538 w 271085"/>
              <a:gd name="connsiteY1" fmla="*/ 25823 h 897969"/>
              <a:gd name="connsiteX2" fmla="*/ 0 w 271085"/>
              <a:gd name="connsiteY2" fmla="*/ 898107 h 897969"/>
              <a:gd name="connsiteX3" fmla="*/ 275389 w 271085"/>
              <a:gd name="connsiteY3" fmla="*/ 898107 h 897969"/>
              <a:gd name="connsiteX4" fmla="*/ 234743 w 271085"/>
              <a:gd name="connsiteY4" fmla="*/ 44618 h 897969"/>
              <a:gd name="connsiteX5" fmla="*/ 174031 w 271085"/>
              <a:gd name="connsiteY5" fmla="*/ 2770 h 897969"/>
              <a:gd name="connsiteX6" fmla="*/ 45898 w 271085"/>
              <a:gd name="connsiteY6" fmla="*/ 26043 h 89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85" h="897969">
                <a:moveTo>
                  <a:pt x="45898" y="26043"/>
                </a:moveTo>
                <a:cubicBezTo>
                  <a:pt x="44424" y="26043"/>
                  <a:pt x="43007" y="25840"/>
                  <a:pt x="41538" y="25823"/>
                </a:cubicBezTo>
                <a:lnTo>
                  <a:pt x="0" y="898107"/>
                </a:lnTo>
                <a:lnTo>
                  <a:pt x="275389" y="898107"/>
                </a:lnTo>
                <a:lnTo>
                  <a:pt x="234743" y="44618"/>
                </a:lnTo>
                <a:cubicBezTo>
                  <a:pt x="233286" y="14042"/>
                  <a:pt x="202681" y="-8000"/>
                  <a:pt x="174031" y="2770"/>
                </a:cubicBezTo>
                <a:cubicBezTo>
                  <a:pt x="134159" y="17759"/>
                  <a:pt x="91028" y="26043"/>
                  <a:pt x="45898" y="26043"/>
                </a:cubicBezTo>
                <a:close/>
              </a:path>
            </a:pathLst>
          </a:custGeom>
          <a:solidFill>
            <a:srgbClr val="AF6E5A"/>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95" name="Kombinationstegning: figur 94">
            <a:extLst>
              <a:ext uri="{FF2B5EF4-FFF2-40B4-BE49-F238E27FC236}">
                <a16:creationId xmlns:a16="http://schemas.microsoft.com/office/drawing/2014/main" id="{513199A2-BDF7-44D2-90AF-FED0DE3D98E4}"/>
              </a:ext>
            </a:extLst>
          </p:cNvPr>
          <p:cNvSpPr/>
          <p:nvPr/>
        </p:nvSpPr>
        <p:spPr>
          <a:xfrm>
            <a:off x="981819" y="5133972"/>
            <a:ext cx="154395" cy="598756"/>
          </a:xfrm>
          <a:custGeom>
            <a:avLst/>
            <a:gdLst>
              <a:gd name="connsiteX0" fmla="*/ 234743 w 231551"/>
              <a:gd name="connsiteY0" fmla="*/ 44618 h 897969"/>
              <a:gd name="connsiteX1" fmla="*/ 174031 w 231551"/>
              <a:gd name="connsiteY1" fmla="*/ 2770 h 897969"/>
              <a:gd name="connsiteX2" fmla="*/ 45898 w 231551"/>
              <a:gd name="connsiteY2" fmla="*/ 26049 h 897969"/>
              <a:gd name="connsiteX3" fmla="*/ 41538 w 231551"/>
              <a:gd name="connsiteY3" fmla="*/ 25829 h 897969"/>
              <a:gd name="connsiteX4" fmla="*/ 0 w 231551"/>
              <a:gd name="connsiteY4" fmla="*/ 898113 h 897969"/>
              <a:gd name="connsiteX5" fmla="*/ 137694 w 231551"/>
              <a:gd name="connsiteY5" fmla="*/ 898113 h 897969"/>
              <a:gd name="connsiteX6" fmla="*/ 137694 w 231551"/>
              <a:gd name="connsiteY6" fmla="*/ 150923 h 897969"/>
              <a:gd name="connsiteX7" fmla="*/ 169078 w 231551"/>
              <a:gd name="connsiteY7" fmla="*/ 107380 h 897969"/>
              <a:gd name="connsiteX8" fmla="*/ 236663 w 231551"/>
              <a:gd name="connsiteY8" fmla="*/ 84852 h 897969"/>
              <a:gd name="connsiteX9" fmla="*/ 234743 w 231551"/>
              <a:gd name="connsiteY9" fmla="*/ 44618 h 89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551" h="897969">
                <a:moveTo>
                  <a:pt x="234743" y="44618"/>
                </a:moveTo>
                <a:cubicBezTo>
                  <a:pt x="233286" y="14042"/>
                  <a:pt x="202681" y="-8000"/>
                  <a:pt x="174031" y="2770"/>
                </a:cubicBezTo>
                <a:cubicBezTo>
                  <a:pt x="134159" y="17759"/>
                  <a:pt x="91028" y="26049"/>
                  <a:pt x="45898" y="26049"/>
                </a:cubicBezTo>
                <a:cubicBezTo>
                  <a:pt x="44424" y="26049"/>
                  <a:pt x="43007" y="25846"/>
                  <a:pt x="41538" y="25829"/>
                </a:cubicBezTo>
                <a:lnTo>
                  <a:pt x="0" y="898113"/>
                </a:lnTo>
                <a:lnTo>
                  <a:pt x="137694" y="898113"/>
                </a:lnTo>
                <a:lnTo>
                  <a:pt x="137694" y="150923"/>
                </a:lnTo>
                <a:cubicBezTo>
                  <a:pt x="137694" y="131162"/>
                  <a:pt x="150339" y="113627"/>
                  <a:pt x="169078" y="107380"/>
                </a:cubicBezTo>
                <a:lnTo>
                  <a:pt x="236663" y="84852"/>
                </a:lnTo>
                <a:lnTo>
                  <a:pt x="234743" y="44618"/>
                </a:lnTo>
                <a:close/>
              </a:path>
            </a:pathLst>
          </a:custGeom>
          <a:solidFill>
            <a:srgbClr val="965A50"/>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grpSp>
        <p:nvGrpSpPr>
          <p:cNvPr id="8" name="Gruppe 7">
            <a:extLst>
              <a:ext uri="{FF2B5EF4-FFF2-40B4-BE49-F238E27FC236}">
                <a16:creationId xmlns:a16="http://schemas.microsoft.com/office/drawing/2014/main" id="{517B9DB2-4EF9-67AB-90F7-115E9B701DA0}"/>
              </a:ext>
            </a:extLst>
          </p:cNvPr>
          <p:cNvGrpSpPr/>
          <p:nvPr/>
        </p:nvGrpSpPr>
        <p:grpSpPr>
          <a:xfrm>
            <a:off x="5325020" y="4057027"/>
            <a:ext cx="4462665" cy="942348"/>
            <a:chOff x="5325020" y="4057027"/>
            <a:chExt cx="4462665" cy="942348"/>
          </a:xfrm>
        </p:grpSpPr>
        <p:cxnSp>
          <p:nvCxnSpPr>
            <p:cNvPr id="282" name="Lige forbindelse 281">
              <a:extLst>
                <a:ext uri="{FF2B5EF4-FFF2-40B4-BE49-F238E27FC236}">
                  <a16:creationId xmlns:a16="http://schemas.microsoft.com/office/drawing/2014/main" id="{BEED70FA-5ADB-4E70-9593-C7924DC932DD}"/>
                </a:ext>
              </a:extLst>
            </p:cNvPr>
            <p:cNvCxnSpPr>
              <a:cxnSpLocks/>
            </p:cNvCxnSpPr>
            <p:nvPr/>
          </p:nvCxnSpPr>
          <p:spPr>
            <a:xfrm flipH="1">
              <a:off x="9630876" y="4621635"/>
              <a:ext cx="156809" cy="0"/>
            </a:xfrm>
            <a:prstGeom prst="line">
              <a:avLst/>
            </a:prstGeom>
            <a:noFill/>
            <a:ln w="38100" cap="flat" cmpd="sng" algn="ctr">
              <a:solidFill>
                <a:srgbClr val="007398">
                  <a:lumMod val="20000"/>
                  <a:lumOff val="80000"/>
                  <a:alpha val="30000"/>
                </a:srgbClr>
              </a:solidFill>
              <a:prstDash val="solid"/>
              <a:tailEnd type="none"/>
            </a:ln>
            <a:effectLst/>
          </p:spPr>
        </p:cxnSp>
        <p:sp>
          <p:nvSpPr>
            <p:cNvPr id="101" name="Rektangel 100">
              <a:extLst>
                <a:ext uri="{FF2B5EF4-FFF2-40B4-BE49-F238E27FC236}">
                  <a16:creationId xmlns:a16="http://schemas.microsoft.com/office/drawing/2014/main" id="{FA288960-228F-4703-9A18-0E5F18FC28CD}"/>
                </a:ext>
              </a:extLst>
            </p:cNvPr>
            <p:cNvSpPr/>
            <p:nvPr/>
          </p:nvSpPr>
          <p:spPr>
            <a:xfrm>
              <a:off x="5325020" y="4057027"/>
              <a:ext cx="4360983" cy="942348"/>
            </a:xfrm>
            <a:prstGeom prst="rect">
              <a:avLst/>
            </a:prstGeom>
            <a:solidFill>
              <a:srgbClr val="43695B"/>
            </a:solidFill>
            <a:ln w="25400" cap="flat" cmpd="sng" algn="ctr">
              <a:solidFill>
                <a:schemeClr val="bg1"/>
              </a:solidFill>
              <a:prstDash val="solid"/>
            </a:ln>
            <a:effectLst/>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3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Klassificerede, faglige og strukturerede kvalitetsdata</a:t>
              </a:r>
            </a:p>
          </p:txBody>
        </p:sp>
        <p:sp>
          <p:nvSpPr>
            <p:cNvPr id="52" name="Rektangel 51">
              <a:extLst>
                <a:ext uri="{FF2B5EF4-FFF2-40B4-BE49-F238E27FC236}">
                  <a16:creationId xmlns:a16="http://schemas.microsoft.com/office/drawing/2014/main" id="{E285C153-5C38-45F1-B90B-00B6BE934A45}"/>
                </a:ext>
              </a:extLst>
            </p:cNvPr>
            <p:cNvSpPr/>
            <p:nvPr/>
          </p:nvSpPr>
          <p:spPr>
            <a:xfrm>
              <a:off x="7570487" y="4412641"/>
              <a:ext cx="980660" cy="477919"/>
            </a:xfrm>
            <a:prstGeom prst="rect">
              <a:avLst/>
            </a:prstGeom>
            <a:solidFill>
              <a:srgbClr val="43695B"/>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Systematisk viden</a:t>
              </a:r>
            </a:p>
          </p:txBody>
        </p:sp>
        <p:sp>
          <p:nvSpPr>
            <p:cNvPr id="53" name="Rektangel 52">
              <a:extLst>
                <a:ext uri="{FF2B5EF4-FFF2-40B4-BE49-F238E27FC236}">
                  <a16:creationId xmlns:a16="http://schemas.microsoft.com/office/drawing/2014/main" id="{E5443F52-4A4D-411D-B139-6026A8B530B5}"/>
                </a:ext>
              </a:extLst>
            </p:cNvPr>
            <p:cNvSpPr/>
            <p:nvPr/>
          </p:nvSpPr>
          <p:spPr>
            <a:xfrm>
              <a:off x="5387627" y="4412641"/>
              <a:ext cx="980660" cy="477919"/>
            </a:xfrm>
            <a:prstGeom prst="rect">
              <a:avLst/>
            </a:prstGeom>
            <a:solidFill>
              <a:srgbClr val="43695B"/>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a:ln>
                    <a:noFill/>
                  </a:ln>
                  <a:solidFill>
                    <a:prstClr val="white"/>
                  </a:solidFill>
                  <a:effectLst/>
                  <a:uLnTx/>
                  <a:uFillTx/>
                  <a:latin typeface="Trebuchet MS" panose="020B0603020202020204" pitchFamily="34" charset="0"/>
                  <a:ea typeface="+mn-ea"/>
                  <a:cs typeface="+mn-cs"/>
                </a:rPr>
                <a:t>Benchmarking</a:t>
              </a:r>
              <a:endPar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55" name="Rektangel 54">
              <a:extLst>
                <a:ext uri="{FF2B5EF4-FFF2-40B4-BE49-F238E27FC236}">
                  <a16:creationId xmlns:a16="http://schemas.microsoft.com/office/drawing/2014/main" id="{DA5C81B2-0335-4DA6-93DF-5EAA97665CBF}"/>
                </a:ext>
              </a:extLst>
            </p:cNvPr>
            <p:cNvSpPr/>
            <p:nvPr/>
          </p:nvSpPr>
          <p:spPr>
            <a:xfrm>
              <a:off x="8661918" y="4412641"/>
              <a:ext cx="975670" cy="477919"/>
            </a:xfrm>
            <a:prstGeom prst="rect">
              <a:avLst/>
            </a:prstGeom>
            <a:solidFill>
              <a:srgbClr val="43695B"/>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Kvalitetssikring og -udvikling</a:t>
              </a:r>
            </a:p>
          </p:txBody>
        </p:sp>
        <p:sp>
          <p:nvSpPr>
            <p:cNvPr id="56" name="Rektangel 55">
              <a:extLst>
                <a:ext uri="{FF2B5EF4-FFF2-40B4-BE49-F238E27FC236}">
                  <a16:creationId xmlns:a16="http://schemas.microsoft.com/office/drawing/2014/main" id="{7E35F668-F8F0-4D35-B5A6-00F9187F1E7B}"/>
                </a:ext>
              </a:extLst>
            </p:cNvPr>
            <p:cNvSpPr/>
            <p:nvPr/>
          </p:nvSpPr>
          <p:spPr>
            <a:xfrm>
              <a:off x="6479057" y="4412641"/>
              <a:ext cx="980660" cy="477919"/>
            </a:xfrm>
            <a:prstGeom prst="rect">
              <a:avLst/>
            </a:prstGeom>
            <a:solidFill>
              <a:srgbClr val="43695B"/>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defTabSz="457200">
                <a:defRPr/>
              </a:pPr>
              <a:r>
                <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Ledelses-information</a:t>
              </a:r>
            </a:p>
          </p:txBody>
        </p:sp>
      </p:grpSp>
      <p:grpSp>
        <p:nvGrpSpPr>
          <p:cNvPr id="11" name="Gruppe 10">
            <a:extLst>
              <a:ext uri="{FF2B5EF4-FFF2-40B4-BE49-F238E27FC236}">
                <a16:creationId xmlns:a16="http://schemas.microsoft.com/office/drawing/2014/main" id="{CE93AB61-64F0-9FB1-DB67-7880EE172CF6}"/>
              </a:ext>
            </a:extLst>
          </p:cNvPr>
          <p:cNvGrpSpPr/>
          <p:nvPr/>
        </p:nvGrpSpPr>
        <p:grpSpPr>
          <a:xfrm>
            <a:off x="5325020" y="2185888"/>
            <a:ext cx="4360983" cy="904709"/>
            <a:chOff x="5325020" y="2185888"/>
            <a:chExt cx="4360983" cy="904709"/>
          </a:xfrm>
        </p:grpSpPr>
        <p:sp>
          <p:nvSpPr>
            <p:cNvPr id="103" name="Rektangel 102">
              <a:extLst>
                <a:ext uri="{FF2B5EF4-FFF2-40B4-BE49-F238E27FC236}">
                  <a16:creationId xmlns:a16="http://schemas.microsoft.com/office/drawing/2014/main" id="{440A6000-B2AE-4672-A612-E4B4283964A7}"/>
                </a:ext>
              </a:extLst>
            </p:cNvPr>
            <p:cNvSpPr/>
            <p:nvPr/>
          </p:nvSpPr>
          <p:spPr>
            <a:xfrm>
              <a:off x="5325020" y="2185888"/>
              <a:ext cx="4360983" cy="904709"/>
            </a:xfrm>
            <a:prstGeom prst="rect">
              <a:avLst/>
            </a:prstGeom>
            <a:solidFill>
              <a:srgbClr val="007398"/>
            </a:solidFill>
            <a:ln w="25400" cap="flat" cmpd="sng" algn="ctr">
              <a:solidFill>
                <a:schemeClr val="bg1"/>
              </a:solidFill>
              <a:prstDash val="solid"/>
            </a:ln>
            <a:effectLst/>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3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Kvalitet </a:t>
              </a:r>
              <a:r>
                <a:rPr kumimoji="0" lang="da-DK" sz="1300" b="1" i="0" u="none" strike="noStrike" kern="0" cap="none" spc="0" normalizeH="0" baseline="0" noProof="0">
                  <a:ln>
                    <a:noFill/>
                  </a:ln>
                  <a:solidFill>
                    <a:prstClr val="white"/>
                  </a:solidFill>
                  <a:effectLst/>
                  <a:uLnTx/>
                  <a:uFillTx/>
                  <a:latin typeface="Trebuchet MS" panose="020B0603020202020204" pitchFamily="34" charset="0"/>
                  <a:ea typeface="+mn-ea"/>
                  <a:cs typeface="+mn-cs"/>
                </a:rPr>
                <a:t>og effekt</a:t>
              </a:r>
              <a:endParaRPr kumimoji="0" lang="da-DK" sz="13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2" name="Rektangel 1">
              <a:extLst>
                <a:ext uri="{FF2B5EF4-FFF2-40B4-BE49-F238E27FC236}">
                  <a16:creationId xmlns:a16="http://schemas.microsoft.com/office/drawing/2014/main" id="{47896001-8459-462F-95C6-A94B8A1DF6E7}"/>
                </a:ext>
              </a:extLst>
            </p:cNvPr>
            <p:cNvSpPr/>
            <p:nvPr/>
          </p:nvSpPr>
          <p:spPr>
            <a:xfrm>
              <a:off x="7570487" y="2516548"/>
              <a:ext cx="980660" cy="477919"/>
            </a:xfrm>
            <a:prstGeom prst="rect">
              <a:avLst/>
            </a:prstGeom>
            <a:solidFill>
              <a:srgbClr val="007398"/>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Mere effektiv drift</a:t>
              </a:r>
            </a:p>
          </p:txBody>
        </p:sp>
        <p:sp>
          <p:nvSpPr>
            <p:cNvPr id="51" name="Rektangel 50">
              <a:extLst>
                <a:ext uri="{FF2B5EF4-FFF2-40B4-BE49-F238E27FC236}">
                  <a16:creationId xmlns:a16="http://schemas.microsoft.com/office/drawing/2014/main" id="{755BD85F-2833-42E2-9BC4-A6E984BE6E8C}"/>
                </a:ext>
              </a:extLst>
            </p:cNvPr>
            <p:cNvSpPr/>
            <p:nvPr/>
          </p:nvSpPr>
          <p:spPr>
            <a:xfrm>
              <a:off x="5387627" y="2516548"/>
              <a:ext cx="980660" cy="477919"/>
            </a:xfrm>
            <a:prstGeom prst="rect">
              <a:avLst/>
            </a:prstGeom>
            <a:solidFill>
              <a:srgbClr val="007398"/>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a-DK" sz="1100" dirty="0">
                  <a:solidFill>
                    <a:prstClr val="white"/>
                  </a:solidFill>
                  <a:latin typeface="Trebuchet MS" panose="020B0603020202020204" pitchFamily="34" charset="0"/>
                </a:rPr>
                <a:t>Patient- og retssikkerhed</a:t>
              </a:r>
              <a:endPar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54" name="Rektangel 53">
              <a:extLst>
                <a:ext uri="{FF2B5EF4-FFF2-40B4-BE49-F238E27FC236}">
                  <a16:creationId xmlns:a16="http://schemas.microsoft.com/office/drawing/2014/main" id="{C6D78C63-8836-4768-97F7-66D6A6B96650}"/>
                </a:ext>
              </a:extLst>
            </p:cNvPr>
            <p:cNvSpPr/>
            <p:nvPr/>
          </p:nvSpPr>
          <p:spPr>
            <a:xfrm>
              <a:off x="6479057" y="2516548"/>
              <a:ext cx="980660" cy="477919"/>
            </a:xfrm>
            <a:prstGeom prst="rect">
              <a:avLst/>
            </a:prstGeom>
            <a:solidFill>
              <a:srgbClr val="007398"/>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Sammenhæng for borgerne</a:t>
              </a:r>
            </a:p>
          </p:txBody>
        </p:sp>
        <p:sp>
          <p:nvSpPr>
            <p:cNvPr id="57" name="Rektangel 56">
              <a:extLst>
                <a:ext uri="{FF2B5EF4-FFF2-40B4-BE49-F238E27FC236}">
                  <a16:creationId xmlns:a16="http://schemas.microsoft.com/office/drawing/2014/main" id="{9C5DB12E-1ED6-4624-BA5F-9359481A906E}"/>
                </a:ext>
              </a:extLst>
            </p:cNvPr>
            <p:cNvSpPr/>
            <p:nvPr/>
          </p:nvSpPr>
          <p:spPr>
            <a:xfrm>
              <a:off x="8661918" y="2516548"/>
              <a:ext cx="980660" cy="477919"/>
            </a:xfrm>
            <a:prstGeom prst="rect">
              <a:avLst/>
            </a:prstGeom>
            <a:solidFill>
              <a:srgbClr val="007398"/>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Bedre kvalitet for borgerne</a:t>
              </a:r>
            </a:p>
          </p:txBody>
        </p:sp>
      </p:grpSp>
      <p:grpSp>
        <p:nvGrpSpPr>
          <p:cNvPr id="10" name="Gruppe 9">
            <a:extLst>
              <a:ext uri="{FF2B5EF4-FFF2-40B4-BE49-F238E27FC236}">
                <a16:creationId xmlns:a16="http://schemas.microsoft.com/office/drawing/2014/main" id="{5704B392-439E-4014-3AB1-64356BDED7AF}"/>
              </a:ext>
            </a:extLst>
          </p:cNvPr>
          <p:cNvGrpSpPr/>
          <p:nvPr/>
        </p:nvGrpSpPr>
        <p:grpSpPr>
          <a:xfrm>
            <a:off x="5202612" y="3101825"/>
            <a:ext cx="4583888" cy="930346"/>
            <a:chOff x="5202612" y="3101825"/>
            <a:chExt cx="4583888" cy="930346"/>
          </a:xfrm>
        </p:grpSpPr>
        <p:cxnSp>
          <p:nvCxnSpPr>
            <p:cNvPr id="279" name="Lige forbindelse 278">
              <a:extLst>
                <a:ext uri="{FF2B5EF4-FFF2-40B4-BE49-F238E27FC236}">
                  <a16:creationId xmlns:a16="http://schemas.microsoft.com/office/drawing/2014/main" id="{2C4FE5B9-ABF5-48AA-AB5B-E5772C6910CB}"/>
                </a:ext>
              </a:extLst>
            </p:cNvPr>
            <p:cNvCxnSpPr>
              <a:cxnSpLocks/>
            </p:cNvCxnSpPr>
            <p:nvPr/>
          </p:nvCxnSpPr>
          <p:spPr>
            <a:xfrm flipH="1">
              <a:off x="5202612" y="3196984"/>
              <a:ext cx="4579205" cy="0"/>
            </a:xfrm>
            <a:prstGeom prst="line">
              <a:avLst/>
            </a:prstGeom>
            <a:noFill/>
            <a:ln w="38100" cap="flat" cmpd="sng" algn="ctr">
              <a:solidFill>
                <a:srgbClr val="007398">
                  <a:lumMod val="20000"/>
                  <a:lumOff val="80000"/>
                  <a:alpha val="30000"/>
                </a:srgbClr>
              </a:solidFill>
              <a:prstDash val="solid"/>
              <a:tailEnd type="none"/>
            </a:ln>
            <a:effectLst/>
          </p:spPr>
        </p:cxnSp>
        <p:cxnSp>
          <p:nvCxnSpPr>
            <p:cNvPr id="325" name="Lige forbindelse 324">
              <a:extLst>
                <a:ext uri="{FF2B5EF4-FFF2-40B4-BE49-F238E27FC236}">
                  <a16:creationId xmlns:a16="http://schemas.microsoft.com/office/drawing/2014/main" id="{906E3635-358F-4B8C-987D-302C2556E9CB}"/>
                </a:ext>
              </a:extLst>
            </p:cNvPr>
            <p:cNvCxnSpPr>
              <a:cxnSpLocks/>
            </p:cNvCxnSpPr>
            <p:nvPr/>
          </p:nvCxnSpPr>
          <p:spPr>
            <a:xfrm flipH="1">
              <a:off x="5207295" y="3243337"/>
              <a:ext cx="4579205" cy="0"/>
            </a:xfrm>
            <a:prstGeom prst="line">
              <a:avLst/>
            </a:prstGeom>
            <a:noFill/>
            <a:ln w="38100" cap="flat" cmpd="sng" algn="ctr">
              <a:solidFill>
                <a:srgbClr val="007398">
                  <a:lumMod val="20000"/>
                  <a:lumOff val="80000"/>
                  <a:alpha val="30000"/>
                </a:srgbClr>
              </a:solidFill>
              <a:prstDash val="solid"/>
              <a:tailEnd type="none"/>
            </a:ln>
            <a:effectLst/>
          </p:spPr>
        </p:cxnSp>
        <p:sp>
          <p:nvSpPr>
            <p:cNvPr id="102" name="Rektangel 101">
              <a:extLst>
                <a:ext uri="{FF2B5EF4-FFF2-40B4-BE49-F238E27FC236}">
                  <a16:creationId xmlns:a16="http://schemas.microsoft.com/office/drawing/2014/main" id="{75BC9FC5-F805-4EBE-BBDB-FC2B2D9B49C9}"/>
                </a:ext>
              </a:extLst>
            </p:cNvPr>
            <p:cNvSpPr/>
            <p:nvPr/>
          </p:nvSpPr>
          <p:spPr>
            <a:xfrm>
              <a:off x="5325020" y="3101825"/>
              <a:ext cx="4360983" cy="930346"/>
            </a:xfrm>
            <a:prstGeom prst="rect">
              <a:avLst/>
            </a:prstGeom>
            <a:solidFill>
              <a:srgbClr val="8E2C48"/>
            </a:solidFill>
            <a:ln w="25400" cap="flat" cmpd="sng" algn="ctr">
              <a:solidFill>
                <a:schemeClr val="bg1"/>
              </a:solidFill>
              <a:prstDash val="solid"/>
            </a:ln>
            <a:effectLst/>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3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Koordinering og samarbejde</a:t>
              </a:r>
            </a:p>
          </p:txBody>
        </p:sp>
        <p:sp>
          <p:nvSpPr>
            <p:cNvPr id="66" name="Rektangel 65">
              <a:extLst>
                <a:ext uri="{FF2B5EF4-FFF2-40B4-BE49-F238E27FC236}">
                  <a16:creationId xmlns:a16="http://schemas.microsoft.com/office/drawing/2014/main" id="{FDD2BBDF-E5BB-41D8-9734-217AADABC811}"/>
                </a:ext>
              </a:extLst>
            </p:cNvPr>
            <p:cNvSpPr/>
            <p:nvPr/>
          </p:nvSpPr>
          <p:spPr>
            <a:xfrm>
              <a:off x="7585145" y="3447916"/>
              <a:ext cx="980660" cy="477919"/>
            </a:xfrm>
            <a:prstGeom prst="rect">
              <a:avLst/>
            </a:prstGeom>
            <a:solidFill>
              <a:srgbClr val="8E2C48"/>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Genbruge/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Genfinde data</a:t>
              </a:r>
            </a:p>
          </p:txBody>
        </p:sp>
        <p:sp>
          <p:nvSpPr>
            <p:cNvPr id="67" name="Rektangel 66">
              <a:extLst>
                <a:ext uri="{FF2B5EF4-FFF2-40B4-BE49-F238E27FC236}">
                  <a16:creationId xmlns:a16="http://schemas.microsoft.com/office/drawing/2014/main" id="{42E32AAF-9869-4531-BA58-57B2821340C3}"/>
                </a:ext>
              </a:extLst>
            </p:cNvPr>
            <p:cNvSpPr/>
            <p:nvPr/>
          </p:nvSpPr>
          <p:spPr>
            <a:xfrm>
              <a:off x="5389033" y="3447916"/>
              <a:ext cx="980660" cy="477919"/>
            </a:xfrm>
            <a:prstGeom prst="rect">
              <a:avLst/>
            </a:prstGeom>
            <a:solidFill>
              <a:srgbClr val="8E2C48"/>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…lokalt og på tværs af kommuner</a:t>
              </a:r>
            </a:p>
          </p:txBody>
        </p:sp>
        <p:sp>
          <p:nvSpPr>
            <p:cNvPr id="68" name="Rektangel 67">
              <a:extLst>
                <a:ext uri="{FF2B5EF4-FFF2-40B4-BE49-F238E27FC236}">
                  <a16:creationId xmlns:a16="http://schemas.microsoft.com/office/drawing/2014/main" id="{03650618-AE2A-4ADE-8845-7D50B69CE3AF}"/>
                </a:ext>
              </a:extLst>
            </p:cNvPr>
            <p:cNvSpPr/>
            <p:nvPr/>
          </p:nvSpPr>
          <p:spPr>
            <a:xfrm>
              <a:off x="6487089" y="3447916"/>
              <a:ext cx="980660" cy="477919"/>
            </a:xfrm>
            <a:prstGeom prst="rect">
              <a:avLst/>
            </a:prstGeom>
            <a:solidFill>
              <a:srgbClr val="8E2C48"/>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Fællessprog</a:t>
              </a:r>
            </a:p>
          </p:txBody>
        </p:sp>
        <p:sp>
          <p:nvSpPr>
            <p:cNvPr id="69" name="Rektangel 68">
              <a:extLst>
                <a:ext uri="{FF2B5EF4-FFF2-40B4-BE49-F238E27FC236}">
                  <a16:creationId xmlns:a16="http://schemas.microsoft.com/office/drawing/2014/main" id="{9B7E4145-07EE-478D-9610-E1C330FB11F6}"/>
                </a:ext>
              </a:extLst>
            </p:cNvPr>
            <p:cNvSpPr/>
            <p:nvPr/>
          </p:nvSpPr>
          <p:spPr>
            <a:xfrm>
              <a:off x="8683202" y="3447916"/>
              <a:ext cx="964593" cy="477919"/>
            </a:xfrm>
            <a:prstGeom prst="rect">
              <a:avLst/>
            </a:prstGeom>
            <a:solidFill>
              <a:srgbClr val="8E2C48"/>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Udvikling og læring</a:t>
              </a:r>
            </a:p>
          </p:txBody>
        </p:sp>
      </p:grpSp>
      <p:sp>
        <p:nvSpPr>
          <p:cNvPr id="78" name="Rektangel 77">
            <a:extLst>
              <a:ext uri="{FF2B5EF4-FFF2-40B4-BE49-F238E27FC236}">
                <a16:creationId xmlns:a16="http://schemas.microsoft.com/office/drawing/2014/main" id="{E62AF574-9FAD-461F-A81C-2C0BD4A935A8}"/>
              </a:ext>
            </a:extLst>
          </p:cNvPr>
          <p:cNvSpPr/>
          <p:nvPr/>
        </p:nvSpPr>
        <p:spPr>
          <a:xfrm>
            <a:off x="5001416" y="6021555"/>
            <a:ext cx="5017311" cy="695556"/>
          </a:xfrm>
          <a:prstGeom prst="rect">
            <a:avLst/>
          </a:prstGeom>
          <a:pattFill prst="horzBrick">
            <a:fgClr>
              <a:schemeClr val="tx1">
                <a:lumMod val="85000"/>
                <a:lumOff val="15000"/>
              </a:schemeClr>
            </a:fgClr>
            <a:bgClr>
              <a:schemeClr val="bg2">
                <a:lumMod val="75000"/>
              </a:schemeClr>
            </a:bgClr>
          </a:patt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3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endParaRPr>
          </a:p>
        </p:txBody>
      </p:sp>
      <p:cxnSp>
        <p:nvCxnSpPr>
          <p:cNvPr id="284" name="Lige forbindelse 283">
            <a:extLst>
              <a:ext uri="{FF2B5EF4-FFF2-40B4-BE49-F238E27FC236}">
                <a16:creationId xmlns:a16="http://schemas.microsoft.com/office/drawing/2014/main" id="{452790E5-D428-4D68-9433-93F34D0E5045}"/>
              </a:ext>
            </a:extLst>
          </p:cNvPr>
          <p:cNvCxnSpPr>
            <a:cxnSpLocks/>
          </p:cNvCxnSpPr>
          <p:nvPr/>
        </p:nvCxnSpPr>
        <p:spPr>
          <a:xfrm flipH="1">
            <a:off x="9746757" y="1050752"/>
            <a:ext cx="26320" cy="4924144"/>
          </a:xfrm>
          <a:prstGeom prst="line">
            <a:avLst/>
          </a:prstGeom>
          <a:noFill/>
          <a:ln w="76200" cap="flat" cmpd="sng" algn="ctr">
            <a:solidFill>
              <a:srgbClr val="965A50"/>
            </a:solidFill>
            <a:prstDash val="solid"/>
            <a:tailEnd type="none"/>
          </a:ln>
          <a:effectLst/>
        </p:spPr>
      </p:cxnSp>
      <p:cxnSp>
        <p:nvCxnSpPr>
          <p:cNvPr id="287" name="Lige forbindelse 286">
            <a:extLst>
              <a:ext uri="{FF2B5EF4-FFF2-40B4-BE49-F238E27FC236}">
                <a16:creationId xmlns:a16="http://schemas.microsoft.com/office/drawing/2014/main" id="{DB305482-03FA-45A9-A94E-5CCA566DC55D}"/>
              </a:ext>
            </a:extLst>
          </p:cNvPr>
          <p:cNvCxnSpPr>
            <a:cxnSpLocks/>
          </p:cNvCxnSpPr>
          <p:nvPr/>
        </p:nvCxnSpPr>
        <p:spPr>
          <a:xfrm flipH="1">
            <a:off x="5244938" y="332932"/>
            <a:ext cx="5869" cy="5628163"/>
          </a:xfrm>
          <a:prstGeom prst="line">
            <a:avLst/>
          </a:prstGeom>
          <a:noFill/>
          <a:ln w="76200" cap="flat" cmpd="sng" algn="ctr">
            <a:solidFill>
              <a:srgbClr val="965A50"/>
            </a:solidFill>
            <a:prstDash val="solid"/>
            <a:tailEnd type="none"/>
          </a:ln>
          <a:effectLst/>
        </p:spPr>
      </p:cxnSp>
      <p:sp>
        <p:nvSpPr>
          <p:cNvPr id="31" name="Rektangel 30">
            <a:extLst>
              <a:ext uri="{FF2B5EF4-FFF2-40B4-BE49-F238E27FC236}">
                <a16:creationId xmlns:a16="http://schemas.microsoft.com/office/drawing/2014/main" id="{FB2FD19D-2208-4DA3-97CA-0ACE5CF24A43}"/>
              </a:ext>
            </a:extLst>
          </p:cNvPr>
          <p:cNvSpPr/>
          <p:nvPr/>
        </p:nvSpPr>
        <p:spPr>
          <a:xfrm>
            <a:off x="5001416" y="6030881"/>
            <a:ext cx="5011441" cy="695555"/>
          </a:xfrm>
          <a:prstGeom prst="rect">
            <a:avLst/>
          </a:prstGeom>
          <a:solidFill>
            <a:schemeClr val="bg2">
              <a:lumMod val="50000"/>
              <a:alpha val="6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400" b="1" dirty="0">
                <a:effectLst/>
                <a:latin typeface="Trebuchet MS" panose="020B0603020202020204" pitchFamily="34" charset="0"/>
                <a:ea typeface="Calibri" panose="020F0502020204030204" pitchFamily="34" charset="0"/>
                <a:cs typeface="Times New Roman" panose="02020603050405020304" pitchFamily="18" charset="0"/>
              </a:rPr>
              <a:t>Økonomiaftaler</a:t>
            </a:r>
          </a:p>
          <a:p>
            <a:pPr marL="0" marR="0" lvl="0" indent="0" algn="ctr" defTabSz="914400" rtl="0" eaLnBrk="1" fontAlgn="auto" latinLnBrk="0" hangingPunct="1">
              <a:lnSpc>
                <a:spcPct val="100000"/>
              </a:lnSpc>
              <a:spcBef>
                <a:spcPts val="0"/>
              </a:spcBef>
              <a:spcAft>
                <a:spcPts val="0"/>
              </a:spcAft>
              <a:buClrTx/>
              <a:buSzTx/>
              <a:buFontTx/>
              <a:buNone/>
              <a:tabLst/>
              <a:defRPr/>
            </a:pPr>
            <a:r>
              <a:rPr lang="da-DK" sz="1400" b="1" dirty="0">
                <a:latin typeface="Trebuchet MS" panose="020B0603020202020204" pitchFamily="34" charset="0"/>
                <a:ea typeface="Calibri" panose="020F0502020204030204" pitchFamily="34" charset="0"/>
                <a:cs typeface="Times New Roman" panose="02020603050405020304" pitchFamily="18" charset="0"/>
              </a:rPr>
              <a:t>B</a:t>
            </a:r>
            <a:r>
              <a:rPr lang="da-DK" sz="1400" b="1" dirty="0">
                <a:effectLst/>
                <a:latin typeface="Trebuchet MS" panose="020B0603020202020204" pitchFamily="34" charset="0"/>
                <a:ea typeface="Calibri" panose="020F0502020204030204" pitchFamily="34" charset="0"/>
                <a:cs typeface="Times New Roman" panose="02020603050405020304" pitchFamily="18" charset="0"/>
              </a:rPr>
              <a:t>ekendtgørelser</a:t>
            </a:r>
            <a:endParaRPr kumimoji="0" lang="da-DK" sz="1400" b="1" i="0" u="none" strike="noStrike" kern="0" cap="none" spc="0" normalizeH="0" baseline="0" noProof="0" dirty="0">
              <a:ln>
                <a:noFill/>
              </a:ln>
              <a:solidFill>
                <a:prstClr val="white"/>
              </a:solidFill>
              <a:effectLst/>
              <a:uLnTx/>
              <a:uFillTx/>
              <a:latin typeface="Trebuchet MS" panose="020B06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0" cap="none" spc="0" normalizeH="0" baseline="0" noProof="0" dirty="0">
                <a:ln>
                  <a:noFill/>
                </a:ln>
                <a:solidFill>
                  <a:prstClr val="white"/>
                </a:solidFill>
                <a:effectLst/>
                <a:uLnTx/>
                <a:uFillTx/>
                <a:latin typeface="Trebuchet MS" panose="020B0603020202020204" pitchFamily="34" charset="0"/>
              </a:rPr>
              <a:t>§ Sundhedsloven og § Serviceloven</a:t>
            </a:r>
          </a:p>
        </p:txBody>
      </p:sp>
      <p:sp>
        <p:nvSpPr>
          <p:cNvPr id="7" name="Tekstfelt 6">
            <a:extLst>
              <a:ext uri="{FF2B5EF4-FFF2-40B4-BE49-F238E27FC236}">
                <a16:creationId xmlns:a16="http://schemas.microsoft.com/office/drawing/2014/main" id="{5BC7CCEE-069C-4213-8F2D-E1AB84691403}"/>
              </a:ext>
            </a:extLst>
          </p:cNvPr>
          <p:cNvSpPr txBox="1"/>
          <p:nvPr/>
        </p:nvSpPr>
        <p:spPr>
          <a:xfrm>
            <a:off x="5484760" y="1243265"/>
            <a:ext cx="4016347" cy="646331"/>
          </a:xfrm>
          <a:prstGeom prst="rect">
            <a:avLst/>
          </a:prstGeom>
          <a:noFill/>
        </p:spPr>
        <p:txBody>
          <a:bodyPr wrap="square" rtlCol="0">
            <a:spAutoFit/>
          </a:bodyPr>
          <a:lstStyle/>
          <a:p>
            <a:r>
              <a:rPr lang="da-DK" i="1">
                <a:latin typeface="Trebuchet MS" panose="020B0603020202020204" pitchFamily="34" charset="0"/>
              </a:rPr>
              <a:t>”Vi </a:t>
            </a:r>
            <a:r>
              <a:rPr lang="da-DK" i="1" dirty="0">
                <a:latin typeface="Trebuchet MS" panose="020B0603020202020204" pitchFamily="34" charset="0"/>
              </a:rPr>
              <a:t>gør mere af det der virker og mindre af det der ikke virker.”</a:t>
            </a:r>
          </a:p>
        </p:txBody>
      </p:sp>
      <p:pic>
        <p:nvPicPr>
          <p:cNvPr id="4" name="Billede 3">
            <a:extLst>
              <a:ext uri="{FF2B5EF4-FFF2-40B4-BE49-F238E27FC236}">
                <a16:creationId xmlns:a16="http://schemas.microsoft.com/office/drawing/2014/main" id="{DD3EF9EA-A634-4347-B3DE-55C1456E1B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113" y="1437887"/>
            <a:ext cx="1046506" cy="430642"/>
          </a:xfrm>
          <a:prstGeom prst="rect">
            <a:avLst/>
          </a:prstGeom>
          <a:effectLst>
            <a:outerShdw blurRad="50800" dist="50800" dir="5400000" algn="ctr" rotWithShape="0">
              <a:schemeClr val="bg1">
                <a:lumMod val="85000"/>
              </a:schemeClr>
            </a:outerShdw>
          </a:effectLst>
        </p:spPr>
      </p:pic>
      <p:sp>
        <p:nvSpPr>
          <p:cNvPr id="3" name="Tekstfelt 2">
            <a:extLst>
              <a:ext uri="{FF2B5EF4-FFF2-40B4-BE49-F238E27FC236}">
                <a16:creationId xmlns:a16="http://schemas.microsoft.com/office/drawing/2014/main" id="{3175D4A5-1846-4BF2-A66D-DE36F030A0AB}"/>
              </a:ext>
            </a:extLst>
          </p:cNvPr>
          <p:cNvSpPr txBox="1"/>
          <p:nvPr/>
        </p:nvSpPr>
        <p:spPr>
          <a:xfrm>
            <a:off x="289302" y="6196656"/>
            <a:ext cx="1746543" cy="369332"/>
          </a:xfrm>
          <a:prstGeom prst="rect">
            <a:avLst/>
          </a:prstGeom>
          <a:noFill/>
        </p:spPr>
        <p:txBody>
          <a:bodyPr wrap="square" rtlCol="0">
            <a:spAutoFit/>
          </a:bodyPr>
          <a:lstStyle/>
          <a:p>
            <a:r>
              <a:rPr lang="da-DK" b="1" dirty="0">
                <a:solidFill>
                  <a:schemeClr val="bg1"/>
                </a:solidFill>
                <a:latin typeface="Trebuchet MS" panose="020B0603020202020204" pitchFamily="34" charset="0"/>
              </a:rPr>
              <a:t>Version 1.1</a:t>
            </a:r>
          </a:p>
        </p:txBody>
      </p:sp>
      <p:sp>
        <p:nvSpPr>
          <p:cNvPr id="70" name="Rektangel 69">
            <a:extLst>
              <a:ext uri="{FF2B5EF4-FFF2-40B4-BE49-F238E27FC236}">
                <a16:creationId xmlns:a16="http://schemas.microsoft.com/office/drawing/2014/main" id="{581C4219-419C-2BA0-3350-4FB063F08CF9}"/>
              </a:ext>
            </a:extLst>
          </p:cNvPr>
          <p:cNvSpPr/>
          <p:nvPr/>
        </p:nvSpPr>
        <p:spPr>
          <a:xfrm>
            <a:off x="5295033" y="2135312"/>
            <a:ext cx="4390970" cy="299863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cxnSp>
        <p:nvCxnSpPr>
          <p:cNvPr id="280" name="Lige forbindelse 279">
            <a:extLst>
              <a:ext uri="{FF2B5EF4-FFF2-40B4-BE49-F238E27FC236}">
                <a16:creationId xmlns:a16="http://schemas.microsoft.com/office/drawing/2014/main" id="{D41B267C-D864-44F4-8687-9291ABBAA2C9}"/>
              </a:ext>
            </a:extLst>
          </p:cNvPr>
          <p:cNvCxnSpPr>
            <a:cxnSpLocks/>
          </p:cNvCxnSpPr>
          <p:nvPr/>
        </p:nvCxnSpPr>
        <p:spPr>
          <a:xfrm flipH="1">
            <a:off x="5629565" y="4720463"/>
            <a:ext cx="156809" cy="0"/>
          </a:xfrm>
          <a:prstGeom prst="line">
            <a:avLst/>
          </a:prstGeom>
          <a:noFill/>
          <a:ln w="38100" cap="flat" cmpd="sng" algn="ctr">
            <a:solidFill>
              <a:srgbClr val="007398">
                <a:lumMod val="20000"/>
                <a:lumOff val="80000"/>
                <a:alpha val="30000"/>
              </a:srgbClr>
            </a:solidFill>
            <a:prstDash val="solid"/>
            <a:tailEnd type="none"/>
          </a:ln>
          <a:effectLst/>
        </p:spPr>
      </p:cxnSp>
      <p:cxnSp>
        <p:nvCxnSpPr>
          <p:cNvPr id="281" name="Lige forbindelse 280">
            <a:extLst>
              <a:ext uri="{FF2B5EF4-FFF2-40B4-BE49-F238E27FC236}">
                <a16:creationId xmlns:a16="http://schemas.microsoft.com/office/drawing/2014/main" id="{2DE47143-EA63-4FF1-B657-04BA7DDD0830}"/>
              </a:ext>
            </a:extLst>
          </p:cNvPr>
          <p:cNvCxnSpPr>
            <a:cxnSpLocks/>
          </p:cNvCxnSpPr>
          <p:nvPr/>
        </p:nvCxnSpPr>
        <p:spPr>
          <a:xfrm flipH="1">
            <a:off x="5629565" y="5923260"/>
            <a:ext cx="156809" cy="0"/>
          </a:xfrm>
          <a:prstGeom prst="line">
            <a:avLst/>
          </a:prstGeom>
          <a:noFill/>
          <a:ln w="38100" cap="flat" cmpd="sng" algn="ctr">
            <a:solidFill>
              <a:srgbClr val="007398">
                <a:lumMod val="20000"/>
                <a:lumOff val="80000"/>
                <a:alpha val="30000"/>
              </a:srgbClr>
            </a:solidFill>
            <a:prstDash val="solid"/>
            <a:tailEnd type="none"/>
          </a:ln>
          <a:effectLst/>
        </p:spPr>
      </p:cxnSp>
      <p:cxnSp>
        <p:nvCxnSpPr>
          <p:cNvPr id="286" name="Lige forbindelse 285">
            <a:extLst>
              <a:ext uri="{FF2B5EF4-FFF2-40B4-BE49-F238E27FC236}">
                <a16:creationId xmlns:a16="http://schemas.microsoft.com/office/drawing/2014/main" id="{C9EBE434-684C-4A88-83A8-F93433CE7A61}"/>
              </a:ext>
            </a:extLst>
          </p:cNvPr>
          <p:cNvCxnSpPr>
            <a:cxnSpLocks/>
          </p:cNvCxnSpPr>
          <p:nvPr/>
        </p:nvCxnSpPr>
        <p:spPr>
          <a:xfrm flipH="1">
            <a:off x="5204576" y="5940776"/>
            <a:ext cx="4573610" cy="0"/>
          </a:xfrm>
          <a:prstGeom prst="line">
            <a:avLst/>
          </a:prstGeom>
          <a:noFill/>
          <a:ln w="76200" cap="flat" cmpd="sng" algn="ctr">
            <a:solidFill>
              <a:srgbClr val="965A50"/>
            </a:solidFill>
            <a:prstDash val="solid"/>
            <a:tailEnd type="none"/>
          </a:ln>
          <a:effectLst/>
        </p:spPr>
      </p:cxnSp>
      <p:grpSp>
        <p:nvGrpSpPr>
          <p:cNvPr id="13" name="Gruppe 12">
            <a:extLst>
              <a:ext uri="{FF2B5EF4-FFF2-40B4-BE49-F238E27FC236}">
                <a16:creationId xmlns:a16="http://schemas.microsoft.com/office/drawing/2014/main" id="{F7A2F844-087A-F204-3ABB-B7A6B5C8B104}"/>
              </a:ext>
            </a:extLst>
          </p:cNvPr>
          <p:cNvGrpSpPr/>
          <p:nvPr/>
        </p:nvGrpSpPr>
        <p:grpSpPr>
          <a:xfrm>
            <a:off x="5332482" y="4999375"/>
            <a:ext cx="4341957" cy="867507"/>
            <a:chOff x="5332482" y="4999375"/>
            <a:chExt cx="4341957" cy="867507"/>
          </a:xfrm>
        </p:grpSpPr>
        <p:sp>
          <p:nvSpPr>
            <p:cNvPr id="303" name="Rektangel 302">
              <a:extLst>
                <a:ext uri="{FF2B5EF4-FFF2-40B4-BE49-F238E27FC236}">
                  <a16:creationId xmlns:a16="http://schemas.microsoft.com/office/drawing/2014/main" id="{EFF5A234-6DD8-41E9-8C36-812F221CF9A0}"/>
                </a:ext>
              </a:extLst>
            </p:cNvPr>
            <p:cNvSpPr/>
            <p:nvPr/>
          </p:nvSpPr>
          <p:spPr>
            <a:xfrm>
              <a:off x="5332482" y="4999376"/>
              <a:ext cx="1418945" cy="867506"/>
            </a:xfrm>
            <a:prstGeom prst="rect">
              <a:avLst/>
            </a:prstGeom>
            <a:solidFill>
              <a:srgbClr val="C00000"/>
            </a:solidFill>
            <a:ln w="25400" cap="flat" cmpd="sng" algn="ctr">
              <a:solidFill>
                <a:schemeClr val="bg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Fælleskommunale datastandarder</a:t>
              </a:r>
            </a:p>
          </p:txBody>
        </p:sp>
        <p:sp>
          <p:nvSpPr>
            <p:cNvPr id="99" name="Rektangel 98">
              <a:extLst>
                <a:ext uri="{FF2B5EF4-FFF2-40B4-BE49-F238E27FC236}">
                  <a16:creationId xmlns:a16="http://schemas.microsoft.com/office/drawing/2014/main" id="{300AC844-AD6A-4B3A-A22D-B5FD4F1DD032}"/>
                </a:ext>
              </a:extLst>
            </p:cNvPr>
            <p:cNvSpPr/>
            <p:nvPr/>
          </p:nvSpPr>
          <p:spPr>
            <a:xfrm>
              <a:off x="6795653" y="4999375"/>
              <a:ext cx="1418945" cy="859023"/>
            </a:xfrm>
            <a:prstGeom prst="rect">
              <a:avLst/>
            </a:prstGeom>
            <a:solidFill>
              <a:srgbClr val="C00000"/>
            </a:solidFill>
            <a:ln w="25400" cap="flat" cmpd="sng" algn="ctr">
              <a:solidFill>
                <a:schemeClr val="bg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Fælleskommunale begrebs-klassifikationer</a:t>
              </a:r>
            </a:p>
          </p:txBody>
        </p:sp>
        <p:sp>
          <p:nvSpPr>
            <p:cNvPr id="100" name="Rektangel 99">
              <a:extLst>
                <a:ext uri="{FF2B5EF4-FFF2-40B4-BE49-F238E27FC236}">
                  <a16:creationId xmlns:a16="http://schemas.microsoft.com/office/drawing/2014/main" id="{BBAB0669-0C6D-4A72-AAF9-E31F998C59B4}"/>
                </a:ext>
              </a:extLst>
            </p:cNvPr>
            <p:cNvSpPr/>
            <p:nvPr/>
          </p:nvSpPr>
          <p:spPr>
            <a:xfrm>
              <a:off x="8255494" y="4999375"/>
              <a:ext cx="1418945" cy="859023"/>
            </a:xfrm>
            <a:prstGeom prst="rect">
              <a:avLst/>
            </a:prstGeom>
            <a:solidFill>
              <a:srgbClr val="C00000"/>
            </a:solidFill>
            <a:ln w="25400" cap="flat" cmpd="sng" algn="ctr">
              <a:solidFill>
                <a:schemeClr val="bg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Fælleskommunale tilstande og indsatser</a:t>
              </a:r>
            </a:p>
          </p:txBody>
        </p:sp>
      </p:grpSp>
    </p:spTree>
    <p:extLst>
      <p:ext uri="{BB962C8B-B14F-4D97-AF65-F5344CB8AC3E}">
        <p14:creationId xmlns:p14="http://schemas.microsoft.com/office/powerpoint/2010/main" val="160672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par>
                                <p:cTn id="8" presetID="6" presetClass="emph" presetSubtype="0" fill="hold" nodeType="withEffect">
                                  <p:stCondLst>
                                    <p:cond delay="0"/>
                                  </p:stCondLst>
                                  <p:childTnLst>
                                    <p:animScale>
                                      <p:cBhvr>
                                        <p:cTn id="9" dur="2000" fill="hold"/>
                                        <p:tgtEl>
                                          <p:spTgt spid="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billede 4">
            <a:extLst>
              <a:ext uri="{FF2B5EF4-FFF2-40B4-BE49-F238E27FC236}">
                <a16:creationId xmlns:a16="http://schemas.microsoft.com/office/drawing/2014/main" id="{3E06A601-D3A9-4C88-BD75-858F9C9893D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24" b="7824"/>
          <a:stretch/>
        </p:blipFill>
        <p:spPr>
          <a:xfrm>
            <a:off x="-1" y="-5815"/>
            <a:ext cx="12202337" cy="6863815"/>
          </a:xfrm>
        </p:spPr>
      </p:pic>
      <p:sp>
        <p:nvSpPr>
          <p:cNvPr id="16" name="Rektangel 15">
            <a:extLst>
              <a:ext uri="{FF2B5EF4-FFF2-40B4-BE49-F238E27FC236}">
                <a16:creationId xmlns:a16="http://schemas.microsoft.com/office/drawing/2014/main" id="{7BDFAE02-7CDA-4ECF-9ED9-31AEE996CC60}"/>
              </a:ext>
            </a:extLst>
          </p:cNvPr>
          <p:cNvSpPr/>
          <p:nvPr/>
        </p:nvSpPr>
        <p:spPr>
          <a:xfrm>
            <a:off x="0" y="18916"/>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23" name="Rektangel 22">
            <a:extLst>
              <a:ext uri="{FF2B5EF4-FFF2-40B4-BE49-F238E27FC236}">
                <a16:creationId xmlns:a16="http://schemas.microsoft.com/office/drawing/2014/main" id="{AD01AA7F-B2B0-4F77-81DC-DC7BE3727D9A}"/>
              </a:ext>
            </a:extLst>
          </p:cNvPr>
          <p:cNvSpPr/>
          <p:nvPr/>
        </p:nvSpPr>
        <p:spPr>
          <a:xfrm>
            <a:off x="0" y="5347658"/>
            <a:ext cx="12191999" cy="1520213"/>
          </a:xfrm>
          <a:prstGeom prst="rect">
            <a:avLst/>
          </a:prstGeom>
          <a:solidFill>
            <a:srgbClr val="7A9A01"/>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400" b="0"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V</a:t>
            </a:r>
          </a:p>
        </p:txBody>
      </p:sp>
      <p:sp>
        <p:nvSpPr>
          <p:cNvPr id="44" name="LogoShapew">
            <a:extLst>
              <a:ext uri="{FF2B5EF4-FFF2-40B4-BE49-F238E27FC236}">
                <a16:creationId xmlns:a16="http://schemas.microsoft.com/office/drawing/2014/main" id="{0EA137D0-B0B4-42DB-92D2-1DA7300BEB44}"/>
              </a:ext>
            </a:extLst>
          </p:cNvPr>
          <p:cNvSpPr txBox="1">
            <a:spLocks/>
          </p:cNvSpPr>
          <p:nvPr/>
        </p:nvSpPr>
        <p:spPr>
          <a:xfrm>
            <a:off x="10177200" y="6066000"/>
            <a:ext cx="1512000" cy="471600"/>
          </a:xfrm>
          <a:prstGeom prst="rect">
            <a:avLst/>
          </a:prstGeom>
          <a:blipFill>
            <a:blip r:embed="rId4"/>
            <a:stretch>
              <a:fillRect/>
            </a:stretch>
          </a:blipFill>
          <a:ln>
            <a:noFill/>
          </a:ln>
        </p:spPr>
        <p:txBody>
          <a:bodyPr vert="horz" lIns="0" tIns="0" rIns="0" bIns="0" rtlCol="0" anchor="t" anchorCtr="0">
            <a:noAutofit/>
          </a:bodyPr>
          <a:lstStyle>
            <a:lvl1pPr marL="0" indent="0" algn="l" defTabSz="914400" rtl="0" eaLnBrk="1" latinLnBrk="0" hangingPunct="1">
              <a:lnSpc>
                <a:spcPts val="2600"/>
              </a:lnSpc>
              <a:spcBef>
                <a:spcPts val="0"/>
              </a:spcBef>
              <a:buFont typeface="Arial" panose="020B0604020202020204" pitchFamily="34" charset="0"/>
              <a:buNone/>
              <a:defRPr sz="2200" b="0" kern="1200" baseline="0">
                <a:solidFill>
                  <a:schemeClr val="tx1"/>
                </a:solidFill>
                <a:latin typeface="Trebuchet MS" panose="020B0603020202020204" pitchFamily="34" charset="0"/>
                <a:ea typeface="+mn-ea"/>
                <a:cs typeface="+mn-cs"/>
              </a:defRPr>
            </a:lvl1pPr>
            <a:lvl2pPr marL="0" indent="0" algn="l" defTabSz="914400" rtl="0" eaLnBrk="1" latinLnBrk="0" hangingPunct="1">
              <a:lnSpc>
                <a:spcPts val="2600"/>
              </a:lnSpc>
              <a:spcBef>
                <a:spcPts val="0"/>
              </a:spcBef>
              <a:buFont typeface="Arial" panose="020B0604020202020204" pitchFamily="34" charset="0"/>
              <a:buNone/>
              <a:defRPr sz="2200" b="1" kern="1200">
                <a:solidFill>
                  <a:schemeClr val="accent1"/>
                </a:solidFill>
                <a:latin typeface="Trebuchet MS" panose="020B0603020202020204" pitchFamily="34" charset="0"/>
                <a:ea typeface="+mn-ea"/>
                <a:cs typeface="+mn-cs"/>
              </a:defRPr>
            </a:lvl2pPr>
            <a:lvl3pPr marL="180000" indent="-180000" algn="l" defTabSz="360000" rtl="0" eaLnBrk="1" latinLnBrk="0" hangingPunct="1">
              <a:spcBef>
                <a:spcPts val="0"/>
              </a:spcBef>
              <a:buFont typeface="Arial" panose="020B0604020202020204" pitchFamily="34" charset="0"/>
              <a:buChar char="•"/>
              <a:defRPr sz="2200" kern="1200">
                <a:solidFill>
                  <a:schemeClr val="tx1"/>
                </a:solidFill>
                <a:latin typeface="Trebuchet MS" panose="020B0603020202020204" pitchFamily="34" charset="0"/>
                <a:ea typeface="+mn-ea"/>
                <a:cs typeface="+mn-cs"/>
              </a:defRPr>
            </a:lvl3pPr>
            <a:lvl4pPr marL="538163" indent="-180975" algn="l" defTabSz="914400" rtl="0" eaLnBrk="1" latinLnBrk="0" hangingPunct="1">
              <a:lnSpc>
                <a:spcPts val="2400"/>
              </a:lnSpc>
              <a:spcBef>
                <a:spcPts val="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4pPr>
            <a:lvl5pPr marL="900000" indent="-180000" algn="l" defTabSz="914400" rtl="0" eaLnBrk="1" latinLnBrk="0" hangingPunct="1">
              <a:lnSpc>
                <a:spcPts val="2000"/>
              </a:lnSpc>
              <a:spcBef>
                <a:spcPts val="0"/>
              </a:spcBef>
              <a:buFont typeface="Arial" panose="020B0604020202020204" pitchFamily="34" charset="0"/>
              <a:buChar char="•"/>
              <a:defRPr sz="1700" kern="1200">
                <a:solidFill>
                  <a:schemeClr val="tx1"/>
                </a:solidFill>
                <a:latin typeface="Trebuchet MS" panose="020B0603020202020204" pitchFamily="34" charset="0"/>
                <a:ea typeface="+mn-ea"/>
                <a:cs typeface="+mn-cs"/>
              </a:defRPr>
            </a:lvl5pPr>
            <a:lvl6pPr marL="1188000" indent="-180000" algn="l" defTabSz="914400" rtl="0" eaLnBrk="1" latinLnBrk="0" hangingPunct="1">
              <a:lnSpc>
                <a:spcPts val="2200"/>
              </a:lnSpc>
              <a:spcBef>
                <a:spcPts val="0"/>
              </a:spcBef>
              <a:buFont typeface="Arial" panose="020B0604020202020204" pitchFamily="34" charset="0"/>
              <a:buChar char="•"/>
              <a:defRPr sz="1500" kern="1200">
                <a:solidFill>
                  <a:schemeClr val="tx1"/>
                </a:solidFill>
                <a:latin typeface="+mn-lt"/>
                <a:ea typeface="+mn-ea"/>
                <a:cs typeface="+mn-cs"/>
              </a:defRPr>
            </a:lvl6pPr>
            <a:lvl7pPr marL="1524000"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1884363"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246313"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914400" rtl="0" eaLnBrk="1" fontAlgn="auto" latinLnBrk="0" hangingPunct="1">
              <a:lnSpc>
                <a:spcPts val="2600"/>
              </a:lnSpc>
              <a:spcBef>
                <a:spcPts val="0"/>
              </a:spcBef>
              <a:spcAft>
                <a:spcPts val="0"/>
              </a:spcAft>
              <a:buClrTx/>
              <a:buSzTx/>
              <a:buFont typeface="Arial" panose="020B0604020202020204" pitchFamily="34" charset="0"/>
              <a:buNone/>
              <a:tabLst/>
              <a:defRPr/>
            </a:pPr>
            <a:endParaRPr kumimoji="0" lang="da-DK" sz="2200" b="0" i="0" u="none" strike="noStrike" kern="1200" cap="none" spc="0" normalizeH="0" baseline="0" noProof="0">
              <a:ln>
                <a:noFill/>
              </a:ln>
              <a:solidFill>
                <a:sysClr val="windowText" lastClr="000000"/>
              </a:solidFill>
              <a:effectLst/>
              <a:uLnTx/>
              <a:uFillTx/>
              <a:latin typeface="Trebuchet MS" panose="020B0603020202020204" pitchFamily="34" charset="0"/>
              <a:ea typeface="+mn-ea"/>
              <a:cs typeface="+mn-cs"/>
            </a:endParaRPr>
          </a:p>
        </p:txBody>
      </p:sp>
      <p:grpSp>
        <p:nvGrpSpPr>
          <p:cNvPr id="45" name="Grafik 167">
            <a:extLst>
              <a:ext uri="{FF2B5EF4-FFF2-40B4-BE49-F238E27FC236}">
                <a16:creationId xmlns:a16="http://schemas.microsoft.com/office/drawing/2014/main" id="{41543F79-1D4A-4498-9CD3-A37FD27D9CF6}"/>
              </a:ext>
            </a:extLst>
          </p:cNvPr>
          <p:cNvGrpSpPr/>
          <p:nvPr/>
        </p:nvGrpSpPr>
        <p:grpSpPr>
          <a:xfrm>
            <a:off x="10735776" y="3766260"/>
            <a:ext cx="1344369" cy="1897394"/>
            <a:chOff x="9923447" y="2637772"/>
            <a:chExt cx="2016196" cy="2845572"/>
          </a:xfrm>
          <a:effectLst/>
        </p:grpSpPr>
        <p:sp>
          <p:nvSpPr>
            <p:cNvPr id="46" name="Kombinationstegning: figur 45">
              <a:extLst>
                <a:ext uri="{FF2B5EF4-FFF2-40B4-BE49-F238E27FC236}">
                  <a16:creationId xmlns:a16="http://schemas.microsoft.com/office/drawing/2014/main" id="{C291DF98-0E79-47A6-BC6C-C905DF9C54AC}"/>
                </a:ext>
              </a:extLst>
            </p:cNvPr>
            <p:cNvSpPr/>
            <p:nvPr/>
          </p:nvSpPr>
          <p:spPr>
            <a:xfrm>
              <a:off x="9923447" y="2637772"/>
              <a:ext cx="2016196" cy="2202561"/>
            </a:xfrm>
            <a:custGeom>
              <a:avLst/>
              <a:gdLst>
                <a:gd name="connsiteX0" fmla="*/ 1875299 w 2016195"/>
                <a:gd name="connsiteY0" fmla="*/ 1063365 h 2202566"/>
                <a:gd name="connsiteX1" fmla="*/ 1875299 w 2016195"/>
                <a:gd name="connsiteY1" fmla="*/ 1063365 h 2202566"/>
                <a:gd name="connsiteX2" fmla="*/ 1973619 w 2016195"/>
                <a:gd name="connsiteY2" fmla="*/ 757322 h 2202566"/>
                <a:gd name="connsiteX3" fmla="*/ 1445793 w 2016195"/>
                <a:gd name="connsiteY3" fmla="*/ 229496 h 2202566"/>
                <a:gd name="connsiteX4" fmla="*/ 1432996 w 2016195"/>
                <a:gd name="connsiteY4" fmla="*/ 230146 h 2202566"/>
                <a:gd name="connsiteX5" fmla="*/ 1009758 w 2016195"/>
                <a:gd name="connsiteY5" fmla="*/ 0 h 2202566"/>
                <a:gd name="connsiteX6" fmla="*/ 548569 w 2016195"/>
                <a:gd name="connsiteY6" fmla="*/ 300029 h 2202566"/>
                <a:gd name="connsiteX7" fmla="*/ 0 w 2016195"/>
                <a:gd name="connsiteY7" fmla="*/ 1009758 h 2202566"/>
                <a:gd name="connsiteX8" fmla="*/ 186755 w 2016195"/>
                <a:gd name="connsiteY8" fmla="*/ 1497859 h 2202566"/>
                <a:gd name="connsiteX9" fmla="*/ 183587 w 2016195"/>
                <a:gd name="connsiteY9" fmla="*/ 1560536 h 2202566"/>
                <a:gd name="connsiteX10" fmla="*/ 826160 w 2016195"/>
                <a:gd name="connsiteY10" fmla="*/ 2203109 h 2202566"/>
                <a:gd name="connsiteX11" fmla="*/ 1055651 w 2016195"/>
                <a:gd name="connsiteY11" fmla="*/ 2193062 h 2202566"/>
                <a:gd name="connsiteX12" fmla="*/ 1071204 w 2016195"/>
                <a:gd name="connsiteY12" fmla="*/ 2034025 h 2202566"/>
                <a:gd name="connsiteX13" fmla="*/ 1376932 w 2016195"/>
                <a:gd name="connsiteY13" fmla="*/ 2111313 h 2202566"/>
                <a:gd name="connsiteX14" fmla="*/ 2019505 w 2016195"/>
                <a:gd name="connsiteY14" fmla="*/ 1468739 h 2202566"/>
                <a:gd name="connsiteX15" fmla="*/ 1875299 w 2016195"/>
                <a:gd name="connsiteY15" fmla="*/ 1063365 h 220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16195" h="2202566">
                  <a:moveTo>
                    <a:pt x="1875299" y="1063365"/>
                  </a:moveTo>
                  <a:lnTo>
                    <a:pt x="1875299" y="1063365"/>
                  </a:lnTo>
                  <a:cubicBezTo>
                    <a:pt x="1936966" y="976985"/>
                    <a:pt x="1973619" y="871539"/>
                    <a:pt x="1973619" y="757322"/>
                  </a:cubicBezTo>
                  <a:cubicBezTo>
                    <a:pt x="1973619" y="465809"/>
                    <a:pt x="1737306" y="229496"/>
                    <a:pt x="1445793" y="229496"/>
                  </a:cubicBezTo>
                  <a:cubicBezTo>
                    <a:pt x="1441473" y="229496"/>
                    <a:pt x="1437288" y="230038"/>
                    <a:pt x="1432996" y="230146"/>
                  </a:cubicBezTo>
                  <a:cubicBezTo>
                    <a:pt x="1342956" y="91723"/>
                    <a:pt x="1187189" y="0"/>
                    <a:pt x="1009758" y="0"/>
                  </a:cubicBezTo>
                  <a:cubicBezTo>
                    <a:pt x="803926" y="0"/>
                    <a:pt x="627178" y="123361"/>
                    <a:pt x="548569" y="300029"/>
                  </a:cubicBezTo>
                  <a:cubicBezTo>
                    <a:pt x="233122" y="382433"/>
                    <a:pt x="0" y="668490"/>
                    <a:pt x="0" y="1009758"/>
                  </a:cubicBezTo>
                  <a:cubicBezTo>
                    <a:pt x="0" y="1197395"/>
                    <a:pt x="70962" y="1368043"/>
                    <a:pt x="186755" y="1497859"/>
                  </a:cubicBezTo>
                  <a:cubicBezTo>
                    <a:pt x="184756" y="1518495"/>
                    <a:pt x="183587" y="1539374"/>
                    <a:pt x="183587" y="1560536"/>
                  </a:cubicBezTo>
                  <a:cubicBezTo>
                    <a:pt x="183587" y="1915420"/>
                    <a:pt x="471276" y="2203109"/>
                    <a:pt x="826160" y="2203109"/>
                  </a:cubicBezTo>
                  <a:cubicBezTo>
                    <a:pt x="864841" y="2203109"/>
                    <a:pt x="1018885" y="2199658"/>
                    <a:pt x="1055651" y="2193062"/>
                  </a:cubicBezTo>
                  <a:lnTo>
                    <a:pt x="1071204" y="2034025"/>
                  </a:lnTo>
                  <a:cubicBezTo>
                    <a:pt x="1162125" y="2083301"/>
                    <a:pt x="1266256" y="2111313"/>
                    <a:pt x="1376932" y="2111313"/>
                  </a:cubicBezTo>
                  <a:cubicBezTo>
                    <a:pt x="1731816" y="2111313"/>
                    <a:pt x="2019505" y="1823624"/>
                    <a:pt x="2019505" y="1468739"/>
                  </a:cubicBezTo>
                  <a:cubicBezTo>
                    <a:pt x="2019517" y="1314983"/>
                    <a:pt x="1965367" y="1173963"/>
                    <a:pt x="1875299" y="1063365"/>
                  </a:cubicBezTo>
                  <a:close/>
                </a:path>
              </a:pathLst>
            </a:custGeom>
            <a:solidFill>
              <a:srgbClr val="AFD755"/>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47" name="Kombinationstegning: figur 46">
              <a:extLst>
                <a:ext uri="{FF2B5EF4-FFF2-40B4-BE49-F238E27FC236}">
                  <a16:creationId xmlns:a16="http://schemas.microsoft.com/office/drawing/2014/main" id="{2C82AA07-BB99-480D-95EC-63F81BB4267F}"/>
                </a:ext>
              </a:extLst>
            </p:cNvPr>
            <p:cNvSpPr/>
            <p:nvPr/>
          </p:nvSpPr>
          <p:spPr>
            <a:xfrm>
              <a:off x="9923447" y="2637781"/>
              <a:ext cx="1123874" cy="2202564"/>
            </a:xfrm>
            <a:custGeom>
              <a:avLst/>
              <a:gdLst>
                <a:gd name="connsiteX0" fmla="*/ 1055656 w 1123873"/>
                <a:gd name="connsiteY0" fmla="*/ 1961578 h 2202566"/>
                <a:gd name="connsiteX1" fmla="*/ 813312 w 1123873"/>
                <a:gd name="connsiteY1" fmla="*/ 1938773 h 2202566"/>
                <a:gd name="connsiteX2" fmla="*/ 598161 w 1123873"/>
                <a:gd name="connsiteY2" fmla="*/ 1639698 h 2202566"/>
                <a:gd name="connsiteX3" fmla="*/ 614228 w 1123873"/>
                <a:gd name="connsiteY3" fmla="*/ 1494284 h 2202566"/>
                <a:gd name="connsiteX4" fmla="*/ 598127 w 1123873"/>
                <a:gd name="connsiteY4" fmla="*/ 1445714 h 2202566"/>
                <a:gd name="connsiteX5" fmla="*/ 413083 w 1123873"/>
                <a:gd name="connsiteY5" fmla="*/ 1055651 h 2202566"/>
                <a:gd name="connsiteX6" fmla="*/ 708859 w 1123873"/>
                <a:gd name="connsiteY6" fmla="*/ 596625 h 2202566"/>
                <a:gd name="connsiteX7" fmla="*/ 736776 w 1123873"/>
                <a:gd name="connsiteY7" fmla="*/ 550342 h 2202566"/>
                <a:gd name="connsiteX8" fmla="*/ 734370 w 1123873"/>
                <a:gd name="connsiteY8" fmla="*/ 504874 h 2202566"/>
                <a:gd name="connsiteX9" fmla="*/ 1123970 w 1123873"/>
                <a:gd name="connsiteY9" fmla="*/ 13735 h 2202566"/>
                <a:gd name="connsiteX10" fmla="*/ 1009758 w 1123873"/>
                <a:gd name="connsiteY10" fmla="*/ 0 h 2202566"/>
                <a:gd name="connsiteX11" fmla="*/ 548569 w 1123873"/>
                <a:gd name="connsiteY11" fmla="*/ 300029 h 2202566"/>
                <a:gd name="connsiteX12" fmla="*/ 0 w 1123873"/>
                <a:gd name="connsiteY12" fmla="*/ 1009758 h 2202566"/>
                <a:gd name="connsiteX13" fmla="*/ 186755 w 1123873"/>
                <a:gd name="connsiteY13" fmla="*/ 1497859 h 2202566"/>
                <a:gd name="connsiteX14" fmla="*/ 183587 w 1123873"/>
                <a:gd name="connsiteY14" fmla="*/ 1560536 h 2202566"/>
                <a:gd name="connsiteX15" fmla="*/ 826160 w 1123873"/>
                <a:gd name="connsiteY15" fmla="*/ 2203109 h 2202566"/>
                <a:gd name="connsiteX16" fmla="*/ 1055651 w 1123873"/>
                <a:gd name="connsiteY16" fmla="*/ 2193062 h 2202566"/>
                <a:gd name="connsiteX17" fmla="*/ 1055651 w 1123873"/>
                <a:gd name="connsiteY17" fmla="*/ 2052804 h 2202566"/>
                <a:gd name="connsiteX18" fmla="*/ 1055651 w 1123873"/>
                <a:gd name="connsiteY18" fmla="*/ 1961578 h 2202566"/>
                <a:gd name="connsiteX19" fmla="*/ 1055656 w 1123873"/>
                <a:gd name="connsiteY19" fmla="*/ 1961578 h 220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23873" h="2202566">
                  <a:moveTo>
                    <a:pt x="1055656" y="1961578"/>
                  </a:moveTo>
                  <a:cubicBezTo>
                    <a:pt x="982012" y="1980576"/>
                    <a:pt x="900466" y="1979938"/>
                    <a:pt x="813312" y="1938773"/>
                  </a:cubicBezTo>
                  <a:cubicBezTo>
                    <a:pt x="695277" y="1883025"/>
                    <a:pt x="609744" y="1769717"/>
                    <a:pt x="598161" y="1639698"/>
                  </a:cubicBezTo>
                  <a:cubicBezTo>
                    <a:pt x="593609" y="1588627"/>
                    <a:pt x="599674" y="1539555"/>
                    <a:pt x="614228" y="1494284"/>
                  </a:cubicBezTo>
                  <a:cubicBezTo>
                    <a:pt x="619949" y="1476482"/>
                    <a:pt x="612585" y="1457574"/>
                    <a:pt x="598127" y="1445714"/>
                  </a:cubicBezTo>
                  <a:cubicBezTo>
                    <a:pt x="485293" y="1353167"/>
                    <a:pt x="413083" y="1212971"/>
                    <a:pt x="413083" y="1055651"/>
                  </a:cubicBezTo>
                  <a:cubicBezTo>
                    <a:pt x="413083" y="851495"/>
                    <a:pt x="534484" y="676126"/>
                    <a:pt x="708859" y="596625"/>
                  </a:cubicBezTo>
                  <a:cubicBezTo>
                    <a:pt x="727056" y="588328"/>
                    <a:pt x="738792" y="570239"/>
                    <a:pt x="736776" y="550342"/>
                  </a:cubicBezTo>
                  <a:cubicBezTo>
                    <a:pt x="735262" y="535382"/>
                    <a:pt x="734370" y="520241"/>
                    <a:pt x="734370" y="504874"/>
                  </a:cubicBezTo>
                  <a:cubicBezTo>
                    <a:pt x="734370" y="265765"/>
                    <a:pt x="900776" y="65953"/>
                    <a:pt x="1123970" y="13735"/>
                  </a:cubicBezTo>
                  <a:cubicBezTo>
                    <a:pt x="1087204" y="5196"/>
                    <a:pt x="1049139" y="0"/>
                    <a:pt x="1009758" y="0"/>
                  </a:cubicBezTo>
                  <a:cubicBezTo>
                    <a:pt x="803926" y="0"/>
                    <a:pt x="627178" y="123361"/>
                    <a:pt x="548569" y="300029"/>
                  </a:cubicBezTo>
                  <a:cubicBezTo>
                    <a:pt x="233122" y="382433"/>
                    <a:pt x="0" y="668490"/>
                    <a:pt x="0" y="1009758"/>
                  </a:cubicBezTo>
                  <a:cubicBezTo>
                    <a:pt x="0" y="1197395"/>
                    <a:pt x="70962" y="1368043"/>
                    <a:pt x="186755" y="1497859"/>
                  </a:cubicBezTo>
                  <a:cubicBezTo>
                    <a:pt x="184756" y="1518495"/>
                    <a:pt x="183587" y="1539374"/>
                    <a:pt x="183587" y="1560536"/>
                  </a:cubicBezTo>
                  <a:cubicBezTo>
                    <a:pt x="183587" y="1915420"/>
                    <a:pt x="471276" y="2203109"/>
                    <a:pt x="826160" y="2203109"/>
                  </a:cubicBezTo>
                  <a:cubicBezTo>
                    <a:pt x="864841" y="2203109"/>
                    <a:pt x="1018885" y="2199658"/>
                    <a:pt x="1055651" y="2193062"/>
                  </a:cubicBezTo>
                  <a:lnTo>
                    <a:pt x="1055651" y="2052804"/>
                  </a:lnTo>
                  <a:lnTo>
                    <a:pt x="1055651" y="1961578"/>
                  </a:lnTo>
                  <a:lnTo>
                    <a:pt x="1055656" y="1961578"/>
                  </a:lnTo>
                  <a:close/>
                </a:path>
              </a:pathLst>
            </a:custGeom>
            <a:solidFill>
              <a:srgbClr val="96BE4B"/>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48" name="Kombinationstegning: figur 47">
              <a:extLst>
                <a:ext uri="{FF2B5EF4-FFF2-40B4-BE49-F238E27FC236}">
                  <a16:creationId xmlns:a16="http://schemas.microsoft.com/office/drawing/2014/main" id="{E29AA05E-59D8-474B-B21F-0237E4AD941E}"/>
                </a:ext>
              </a:extLst>
            </p:cNvPr>
            <p:cNvSpPr/>
            <p:nvPr/>
          </p:nvSpPr>
          <p:spPr>
            <a:xfrm>
              <a:off x="10841409" y="4585338"/>
              <a:ext cx="271084" cy="897967"/>
            </a:xfrm>
            <a:custGeom>
              <a:avLst/>
              <a:gdLst>
                <a:gd name="connsiteX0" fmla="*/ 45898 w 271085"/>
                <a:gd name="connsiteY0" fmla="*/ 26043 h 897969"/>
                <a:gd name="connsiteX1" fmla="*/ 41538 w 271085"/>
                <a:gd name="connsiteY1" fmla="*/ 25823 h 897969"/>
                <a:gd name="connsiteX2" fmla="*/ 0 w 271085"/>
                <a:gd name="connsiteY2" fmla="*/ 898107 h 897969"/>
                <a:gd name="connsiteX3" fmla="*/ 275389 w 271085"/>
                <a:gd name="connsiteY3" fmla="*/ 898107 h 897969"/>
                <a:gd name="connsiteX4" fmla="*/ 234743 w 271085"/>
                <a:gd name="connsiteY4" fmla="*/ 44618 h 897969"/>
                <a:gd name="connsiteX5" fmla="*/ 174031 w 271085"/>
                <a:gd name="connsiteY5" fmla="*/ 2770 h 897969"/>
                <a:gd name="connsiteX6" fmla="*/ 45898 w 271085"/>
                <a:gd name="connsiteY6" fmla="*/ 26043 h 89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85" h="897969">
                  <a:moveTo>
                    <a:pt x="45898" y="26043"/>
                  </a:moveTo>
                  <a:cubicBezTo>
                    <a:pt x="44424" y="26043"/>
                    <a:pt x="43007" y="25840"/>
                    <a:pt x="41538" y="25823"/>
                  </a:cubicBezTo>
                  <a:lnTo>
                    <a:pt x="0" y="898107"/>
                  </a:lnTo>
                  <a:lnTo>
                    <a:pt x="275389" y="898107"/>
                  </a:lnTo>
                  <a:lnTo>
                    <a:pt x="234743" y="44618"/>
                  </a:lnTo>
                  <a:cubicBezTo>
                    <a:pt x="233286" y="14042"/>
                    <a:pt x="202681" y="-8000"/>
                    <a:pt x="174031" y="2770"/>
                  </a:cubicBezTo>
                  <a:cubicBezTo>
                    <a:pt x="134159" y="17759"/>
                    <a:pt x="91028" y="26043"/>
                    <a:pt x="45898" y="26043"/>
                  </a:cubicBezTo>
                  <a:close/>
                </a:path>
              </a:pathLst>
            </a:custGeom>
            <a:solidFill>
              <a:srgbClr val="AF6E5A"/>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49" name="Kombinationstegning: figur 48">
              <a:extLst>
                <a:ext uri="{FF2B5EF4-FFF2-40B4-BE49-F238E27FC236}">
                  <a16:creationId xmlns:a16="http://schemas.microsoft.com/office/drawing/2014/main" id="{F7AFFCE6-060D-4CB3-8766-3B5C30E27DA3}"/>
                </a:ext>
              </a:extLst>
            </p:cNvPr>
            <p:cNvSpPr/>
            <p:nvPr/>
          </p:nvSpPr>
          <p:spPr>
            <a:xfrm>
              <a:off x="10841409" y="4585374"/>
              <a:ext cx="231551" cy="897970"/>
            </a:xfrm>
            <a:custGeom>
              <a:avLst/>
              <a:gdLst>
                <a:gd name="connsiteX0" fmla="*/ 234743 w 231551"/>
                <a:gd name="connsiteY0" fmla="*/ 44618 h 897969"/>
                <a:gd name="connsiteX1" fmla="*/ 174031 w 231551"/>
                <a:gd name="connsiteY1" fmla="*/ 2770 h 897969"/>
                <a:gd name="connsiteX2" fmla="*/ 45898 w 231551"/>
                <a:gd name="connsiteY2" fmla="*/ 26049 h 897969"/>
                <a:gd name="connsiteX3" fmla="*/ 41538 w 231551"/>
                <a:gd name="connsiteY3" fmla="*/ 25829 h 897969"/>
                <a:gd name="connsiteX4" fmla="*/ 0 w 231551"/>
                <a:gd name="connsiteY4" fmla="*/ 898113 h 897969"/>
                <a:gd name="connsiteX5" fmla="*/ 137694 w 231551"/>
                <a:gd name="connsiteY5" fmla="*/ 898113 h 897969"/>
                <a:gd name="connsiteX6" fmla="*/ 137694 w 231551"/>
                <a:gd name="connsiteY6" fmla="*/ 150923 h 897969"/>
                <a:gd name="connsiteX7" fmla="*/ 169078 w 231551"/>
                <a:gd name="connsiteY7" fmla="*/ 107380 h 897969"/>
                <a:gd name="connsiteX8" fmla="*/ 236663 w 231551"/>
                <a:gd name="connsiteY8" fmla="*/ 84852 h 897969"/>
                <a:gd name="connsiteX9" fmla="*/ 234743 w 231551"/>
                <a:gd name="connsiteY9" fmla="*/ 44618 h 89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551" h="897969">
                  <a:moveTo>
                    <a:pt x="234743" y="44618"/>
                  </a:moveTo>
                  <a:cubicBezTo>
                    <a:pt x="233286" y="14042"/>
                    <a:pt x="202681" y="-8000"/>
                    <a:pt x="174031" y="2770"/>
                  </a:cubicBezTo>
                  <a:cubicBezTo>
                    <a:pt x="134159" y="17759"/>
                    <a:pt x="91028" y="26049"/>
                    <a:pt x="45898" y="26049"/>
                  </a:cubicBezTo>
                  <a:cubicBezTo>
                    <a:pt x="44424" y="26049"/>
                    <a:pt x="43007" y="25846"/>
                    <a:pt x="41538" y="25829"/>
                  </a:cubicBezTo>
                  <a:lnTo>
                    <a:pt x="0" y="898113"/>
                  </a:lnTo>
                  <a:lnTo>
                    <a:pt x="137694" y="898113"/>
                  </a:lnTo>
                  <a:lnTo>
                    <a:pt x="137694" y="150923"/>
                  </a:lnTo>
                  <a:cubicBezTo>
                    <a:pt x="137694" y="131162"/>
                    <a:pt x="150339" y="113627"/>
                    <a:pt x="169078" y="107380"/>
                  </a:cubicBezTo>
                  <a:lnTo>
                    <a:pt x="236663" y="84852"/>
                  </a:lnTo>
                  <a:lnTo>
                    <a:pt x="234743" y="44618"/>
                  </a:lnTo>
                  <a:close/>
                </a:path>
              </a:pathLst>
            </a:custGeom>
            <a:solidFill>
              <a:srgbClr val="965A50"/>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grpSp>
      <p:sp>
        <p:nvSpPr>
          <p:cNvPr id="59" name="Titel 1">
            <a:extLst>
              <a:ext uri="{FF2B5EF4-FFF2-40B4-BE49-F238E27FC236}">
                <a16:creationId xmlns:a16="http://schemas.microsoft.com/office/drawing/2014/main" id="{A7A53338-4363-4722-AE03-DD6B8DFCE70A}"/>
              </a:ext>
            </a:extLst>
          </p:cNvPr>
          <p:cNvSpPr txBox="1">
            <a:spLocks/>
          </p:cNvSpPr>
          <p:nvPr/>
        </p:nvSpPr>
        <p:spPr>
          <a:xfrm>
            <a:off x="303853" y="422153"/>
            <a:ext cx="6247085" cy="572705"/>
          </a:xfrm>
          <a:prstGeom prst="rect">
            <a:avLst/>
          </a:prstGeom>
        </p:spPr>
        <p:txBody>
          <a:bodyPr/>
          <a:lstStyle>
            <a:lvl1pPr algn="l" defTabSz="914400" rtl="0" eaLnBrk="1" latinLnBrk="0" hangingPunct="1">
              <a:lnSpc>
                <a:spcPts val="2700"/>
              </a:lnSpc>
              <a:spcBef>
                <a:spcPct val="0"/>
              </a:spcBef>
              <a:buNone/>
              <a:defRPr sz="3000" b="0" kern="1200">
                <a:solidFill>
                  <a:schemeClr val="tx1"/>
                </a:solidFill>
                <a:latin typeface="Trebuchet MS" panose="020B0603020202020204" pitchFamily="34" charset="0"/>
                <a:ea typeface="+mj-ea"/>
                <a:cs typeface="+mj-cs"/>
              </a:defRPr>
            </a:lvl1pPr>
          </a:lstStyle>
          <a:p>
            <a:pPr marL="0" marR="0" lvl="0" indent="0" algn="l" defTabSz="914400" rtl="0" eaLnBrk="1" fontAlgn="auto" latinLnBrk="0" hangingPunct="1">
              <a:lnSpc>
                <a:spcPts val="2700"/>
              </a:lnSpc>
              <a:spcBef>
                <a:spcPct val="0"/>
              </a:spcBef>
              <a:spcAft>
                <a:spcPts val="0"/>
              </a:spcAft>
              <a:buClrTx/>
              <a:buSzTx/>
              <a:buFontTx/>
              <a:buNone/>
              <a:tabLst/>
              <a:defRPr/>
            </a:pPr>
            <a:r>
              <a:rPr lang="da-DK" b="1" cap="all" dirty="0">
                <a:solidFill>
                  <a:prstClr val="black"/>
                </a:solidFill>
              </a:rPr>
              <a:t>Fælleskommunale</a:t>
            </a:r>
          </a:p>
          <a:p>
            <a:pPr marL="0" marR="0" lvl="0" indent="0" algn="l" defTabSz="914400" rtl="0" eaLnBrk="1" fontAlgn="auto" latinLnBrk="0" hangingPunct="1">
              <a:lnSpc>
                <a:spcPts val="2700"/>
              </a:lnSpc>
              <a:spcBef>
                <a:spcPct val="0"/>
              </a:spcBef>
              <a:spcAft>
                <a:spcPts val="0"/>
              </a:spcAft>
              <a:buClrTx/>
              <a:buSzTx/>
              <a:buFontTx/>
              <a:buNone/>
              <a:tabLst/>
              <a:defRPr/>
            </a:pPr>
            <a:r>
              <a:rPr kumimoji="0" lang="da-DK" sz="3000" b="1" i="0" u="none" strike="noStrike" kern="1200" cap="all" spc="0" normalizeH="0" baseline="0" noProof="0" dirty="0">
                <a:ln>
                  <a:noFill/>
                </a:ln>
                <a:solidFill>
                  <a:prstClr val="black"/>
                </a:solidFill>
                <a:effectLst/>
                <a:uLnTx/>
                <a:uFillTx/>
                <a:latin typeface="Trebuchet MS" panose="020B0603020202020204" pitchFamily="34" charset="0"/>
                <a:ea typeface="+mj-ea"/>
                <a:cs typeface="+mj-cs"/>
              </a:rPr>
              <a:t>datastandarder</a:t>
            </a:r>
          </a:p>
        </p:txBody>
      </p:sp>
      <p:sp>
        <p:nvSpPr>
          <p:cNvPr id="269" name="Rektangel 268">
            <a:extLst>
              <a:ext uri="{FF2B5EF4-FFF2-40B4-BE49-F238E27FC236}">
                <a16:creationId xmlns:a16="http://schemas.microsoft.com/office/drawing/2014/main" id="{AFDFDDFF-CCCD-4A3C-90D2-98F448F1C9A7}"/>
              </a:ext>
            </a:extLst>
          </p:cNvPr>
          <p:cNvSpPr/>
          <p:nvPr/>
        </p:nvSpPr>
        <p:spPr>
          <a:xfrm rot="19879490">
            <a:off x="7249416" y="874030"/>
            <a:ext cx="1542208" cy="1672159"/>
          </a:xfrm>
          <a:prstGeom prst="rect">
            <a:avLst/>
          </a:prstGeom>
          <a:solidFill>
            <a:srgbClr val="F2FCF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0" cap="none" spc="0" normalizeH="0" baseline="0" noProof="0">
              <a:ln>
                <a:noFill/>
              </a:ln>
              <a:solidFill>
                <a:prstClr val="white"/>
              </a:solidFill>
              <a:effectLst/>
              <a:uLnTx/>
              <a:uFillTx/>
              <a:latin typeface="Trebuchet MS" panose="020B0603020202020204" pitchFamily="34" charset="0"/>
              <a:ea typeface="+mn-ea"/>
              <a:cs typeface="+mn-cs"/>
            </a:endParaRPr>
          </a:p>
        </p:txBody>
      </p:sp>
      <p:sp>
        <p:nvSpPr>
          <p:cNvPr id="270" name="Rektangel 269">
            <a:extLst>
              <a:ext uri="{FF2B5EF4-FFF2-40B4-BE49-F238E27FC236}">
                <a16:creationId xmlns:a16="http://schemas.microsoft.com/office/drawing/2014/main" id="{FD242940-25A7-4903-B932-F6131D5226F6}"/>
              </a:ext>
            </a:extLst>
          </p:cNvPr>
          <p:cNvSpPr/>
          <p:nvPr/>
        </p:nvSpPr>
        <p:spPr>
          <a:xfrm rot="1245340">
            <a:off x="7945726" y="843355"/>
            <a:ext cx="1582480" cy="1662078"/>
          </a:xfrm>
          <a:prstGeom prst="rect">
            <a:avLst/>
          </a:prstGeom>
          <a:solidFill>
            <a:srgbClr val="F2FCF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0" cap="none" spc="0" normalizeH="0" baseline="0" noProof="0">
              <a:ln>
                <a:noFill/>
              </a:ln>
              <a:solidFill>
                <a:prstClr val="white"/>
              </a:solidFill>
              <a:effectLst/>
              <a:uLnTx/>
              <a:uFillTx/>
              <a:latin typeface="Trebuchet MS" panose="020B0603020202020204" pitchFamily="34" charset="0"/>
              <a:ea typeface="+mn-ea"/>
              <a:cs typeface="+mn-cs"/>
            </a:endParaRPr>
          </a:p>
        </p:txBody>
      </p:sp>
      <p:sp>
        <p:nvSpPr>
          <p:cNvPr id="271" name="Rektangel 270">
            <a:extLst>
              <a:ext uri="{FF2B5EF4-FFF2-40B4-BE49-F238E27FC236}">
                <a16:creationId xmlns:a16="http://schemas.microsoft.com/office/drawing/2014/main" id="{1EA9640F-DA5D-44CB-B5A0-1747C7B09A41}"/>
              </a:ext>
            </a:extLst>
          </p:cNvPr>
          <p:cNvSpPr/>
          <p:nvPr/>
        </p:nvSpPr>
        <p:spPr>
          <a:xfrm>
            <a:off x="8191993" y="1170650"/>
            <a:ext cx="1546770" cy="1672159"/>
          </a:xfrm>
          <a:prstGeom prst="rect">
            <a:avLst/>
          </a:prstGeom>
          <a:solidFill>
            <a:srgbClr val="F2FCF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0" cap="none" spc="0" normalizeH="0" baseline="0" noProof="0">
              <a:ln>
                <a:noFill/>
              </a:ln>
              <a:solidFill>
                <a:prstClr val="white"/>
              </a:solidFill>
              <a:effectLst/>
              <a:uLnTx/>
              <a:uFillTx/>
              <a:latin typeface="Trebuchet MS" panose="020B0603020202020204" pitchFamily="34" charset="0"/>
              <a:ea typeface="+mn-ea"/>
              <a:cs typeface="+mn-cs"/>
            </a:endParaRPr>
          </a:p>
        </p:txBody>
      </p:sp>
      <p:sp>
        <p:nvSpPr>
          <p:cNvPr id="272" name="Rektangel 106">
            <a:extLst>
              <a:ext uri="{FF2B5EF4-FFF2-40B4-BE49-F238E27FC236}">
                <a16:creationId xmlns:a16="http://schemas.microsoft.com/office/drawing/2014/main" id="{19FE8865-9FA0-432F-8D82-9E2F06784DFC}"/>
              </a:ext>
            </a:extLst>
          </p:cNvPr>
          <p:cNvSpPr/>
          <p:nvPr/>
        </p:nvSpPr>
        <p:spPr>
          <a:xfrm>
            <a:off x="5244938" y="329960"/>
            <a:ext cx="4481877" cy="5601262"/>
          </a:xfrm>
          <a:custGeom>
            <a:avLst/>
            <a:gdLst>
              <a:gd name="connsiteX0" fmla="*/ 0 w 4583953"/>
              <a:gd name="connsiteY0" fmla="*/ 0 h 6051868"/>
              <a:gd name="connsiteX1" fmla="*/ 4583953 w 4583953"/>
              <a:gd name="connsiteY1" fmla="*/ 0 h 6051868"/>
              <a:gd name="connsiteX2" fmla="*/ 4583953 w 4583953"/>
              <a:gd name="connsiteY2" fmla="*/ 6051868 h 6051868"/>
              <a:gd name="connsiteX3" fmla="*/ 0 w 4583953"/>
              <a:gd name="connsiteY3" fmla="*/ 6051868 h 6051868"/>
              <a:gd name="connsiteX4" fmla="*/ 0 w 4583953"/>
              <a:gd name="connsiteY4" fmla="*/ 0 h 6051868"/>
              <a:gd name="connsiteX0" fmla="*/ 1385 w 4585338"/>
              <a:gd name="connsiteY0" fmla="*/ 0 h 6051868"/>
              <a:gd name="connsiteX1" fmla="*/ 0 w 4585338"/>
              <a:gd name="connsiteY1" fmla="*/ 3493 h 6051868"/>
              <a:gd name="connsiteX2" fmla="*/ 4585338 w 4585338"/>
              <a:gd name="connsiteY2" fmla="*/ 0 h 6051868"/>
              <a:gd name="connsiteX3" fmla="*/ 4585338 w 4585338"/>
              <a:gd name="connsiteY3" fmla="*/ 6051868 h 6051868"/>
              <a:gd name="connsiteX4" fmla="*/ 1385 w 4585338"/>
              <a:gd name="connsiteY4" fmla="*/ 6051868 h 6051868"/>
              <a:gd name="connsiteX5" fmla="*/ 1385 w 4585338"/>
              <a:gd name="connsiteY5" fmla="*/ 0 h 6051868"/>
              <a:gd name="connsiteX0" fmla="*/ 17260 w 4601213"/>
              <a:gd name="connsiteY0" fmla="*/ 0 h 6051868"/>
              <a:gd name="connsiteX1" fmla="*/ 0 w 4601213"/>
              <a:gd name="connsiteY1" fmla="*/ 3493 h 6051868"/>
              <a:gd name="connsiteX2" fmla="*/ 15875 w 4601213"/>
              <a:gd name="connsiteY2" fmla="*/ 3493 h 6051868"/>
              <a:gd name="connsiteX3" fmla="*/ 4601213 w 4601213"/>
              <a:gd name="connsiteY3" fmla="*/ 0 h 6051868"/>
              <a:gd name="connsiteX4" fmla="*/ 4601213 w 4601213"/>
              <a:gd name="connsiteY4" fmla="*/ 6051868 h 6051868"/>
              <a:gd name="connsiteX5" fmla="*/ 17260 w 4601213"/>
              <a:gd name="connsiteY5" fmla="*/ 6051868 h 6051868"/>
              <a:gd name="connsiteX6" fmla="*/ 17260 w 4601213"/>
              <a:gd name="connsiteY6" fmla="*/ 0 h 6051868"/>
              <a:gd name="connsiteX0" fmla="*/ 17260 w 4601213"/>
              <a:gd name="connsiteY0" fmla="*/ 0 h 6051868"/>
              <a:gd name="connsiteX1" fmla="*/ 0 w 4601213"/>
              <a:gd name="connsiteY1" fmla="*/ 3493 h 6051868"/>
              <a:gd name="connsiteX2" fmla="*/ 15875 w 4601213"/>
              <a:gd name="connsiteY2" fmla="*/ 3493 h 6051868"/>
              <a:gd name="connsiteX3" fmla="*/ 4601213 w 4601213"/>
              <a:gd name="connsiteY3" fmla="*/ 0 h 6051868"/>
              <a:gd name="connsiteX4" fmla="*/ 4601213 w 4601213"/>
              <a:gd name="connsiteY4" fmla="*/ 6051868 h 6051868"/>
              <a:gd name="connsiteX5" fmla="*/ 17260 w 4601213"/>
              <a:gd name="connsiteY5" fmla="*/ 6051868 h 6051868"/>
              <a:gd name="connsiteX6" fmla="*/ 17260 w 4601213"/>
              <a:gd name="connsiteY6" fmla="*/ 0 h 6051868"/>
              <a:gd name="connsiteX0" fmla="*/ 3185910 w 4601213"/>
              <a:gd name="connsiteY0" fmla="*/ 1231900 h 6051868"/>
              <a:gd name="connsiteX1" fmla="*/ 0 w 4601213"/>
              <a:gd name="connsiteY1" fmla="*/ 3493 h 6051868"/>
              <a:gd name="connsiteX2" fmla="*/ 15875 w 4601213"/>
              <a:gd name="connsiteY2" fmla="*/ 3493 h 6051868"/>
              <a:gd name="connsiteX3" fmla="*/ 4601213 w 4601213"/>
              <a:gd name="connsiteY3" fmla="*/ 0 h 6051868"/>
              <a:gd name="connsiteX4" fmla="*/ 4601213 w 4601213"/>
              <a:gd name="connsiteY4" fmla="*/ 6051868 h 6051868"/>
              <a:gd name="connsiteX5" fmla="*/ 17260 w 4601213"/>
              <a:gd name="connsiteY5" fmla="*/ 6051868 h 6051868"/>
              <a:gd name="connsiteX6" fmla="*/ 3185910 w 4601213"/>
              <a:gd name="connsiteY6" fmla="*/ 1231900 h 6051868"/>
              <a:gd name="connsiteX0" fmla="*/ 3185910 w 4601213"/>
              <a:gd name="connsiteY0" fmla="*/ 1231900 h 6051868"/>
              <a:gd name="connsiteX1" fmla="*/ 0 w 4601213"/>
              <a:gd name="connsiteY1" fmla="*/ 3493 h 6051868"/>
              <a:gd name="connsiteX2" fmla="*/ 15875 w 4601213"/>
              <a:gd name="connsiteY2" fmla="*/ 3493 h 6051868"/>
              <a:gd name="connsiteX3" fmla="*/ 4601213 w 4601213"/>
              <a:gd name="connsiteY3" fmla="*/ 0 h 6051868"/>
              <a:gd name="connsiteX4" fmla="*/ 4601213 w 4601213"/>
              <a:gd name="connsiteY4" fmla="*/ 6051868 h 6051868"/>
              <a:gd name="connsiteX5" fmla="*/ 17260 w 4601213"/>
              <a:gd name="connsiteY5" fmla="*/ 6051868 h 6051868"/>
              <a:gd name="connsiteX6" fmla="*/ 3185910 w 4601213"/>
              <a:gd name="connsiteY6" fmla="*/ 1231900 h 6051868"/>
              <a:gd name="connsiteX0" fmla="*/ 1406189 w 6009192"/>
              <a:gd name="connsiteY0" fmla="*/ 182583 h 6209051"/>
              <a:gd name="connsiteX1" fmla="*/ 1407979 w 6009192"/>
              <a:gd name="connsiteY1" fmla="*/ 160676 h 6209051"/>
              <a:gd name="connsiteX2" fmla="*/ 1423854 w 6009192"/>
              <a:gd name="connsiteY2" fmla="*/ 160676 h 6209051"/>
              <a:gd name="connsiteX3" fmla="*/ 6009192 w 6009192"/>
              <a:gd name="connsiteY3" fmla="*/ 157183 h 6209051"/>
              <a:gd name="connsiteX4" fmla="*/ 6009192 w 6009192"/>
              <a:gd name="connsiteY4" fmla="*/ 6209051 h 6209051"/>
              <a:gd name="connsiteX5" fmla="*/ 1425239 w 6009192"/>
              <a:gd name="connsiteY5" fmla="*/ 6209051 h 6209051"/>
              <a:gd name="connsiteX6" fmla="*/ 1406189 w 6009192"/>
              <a:gd name="connsiteY6" fmla="*/ 182583 h 6209051"/>
              <a:gd name="connsiteX0" fmla="*/ 0 w 4603003"/>
              <a:gd name="connsiteY0" fmla="*/ 25400 h 6051868"/>
              <a:gd name="connsiteX1" fmla="*/ 1790 w 4603003"/>
              <a:gd name="connsiteY1" fmla="*/ 3493 h 6051868"/>
              <a:gd name="connsiteX2" fmla="*/ 17665 w 4603003"/>
              <a:gd name="connsiteY2" fmla="*/ 3493 h 6051868"/>
              <a:gd name="connsiteX3" fmla="*/ 4603003 w 4603003"/>
              <a:gd name="connsiteY3" fmla="*/ 0 h 6051868"/>
              <a:gd name="connsiteX4" fmla="*/ 4603003 w 4603003"/>
              <a:gd name="connsiteY4" fmla="*/ 6051868 h 6051868"/>
              <a:gd name="connsiteX5" fmla="*/ 19050 w 4603003"/>
              <a:gd name="connsiteY5" fmla="*/ 6051868 h 6051868"/>
              <a:gd name="connsiteX6" fmla="*/ 0 w 4603003"/>
              <a:gd name="connsiteY6" fmla="*/ 25400 h 6051868"/>
              <a:gd name="connsiteX0" fmla="*/ 0 w 4603003"/>
              <a:gd name="connsiteY0" fmla="*/ 21907 h 6048375"/>
              <a:gd name="connsiteX1" fmla="*/ 1790 w 4603003"/>
              <a:gd name="connsiteY1" fmla="*/ 0 h 6048375"/>
              <a:gd name="connsiteX2" fmla="*/ 17665 w 4603003"/>
              <a:gd name="connsiteY2" fmla="*/ 0 h 6048375"/>
              <a:gd name="connsiteX3" fmla="*/ 3176874 w 4603003"/>
              <a:gd name="connsiteY3" fmla="*/ 1238078 h 6048375"/>
              <a:gd name="connsiteX4" fmla="*/ 4603003 w 4603003"/>
              <a:gd name="connsiteY4" fmla="*/ 6048375 h 6048375"/>
              <a:gd name="connsiteX5" fmla="*/ 19050 w 4603003"/>
              <a:gd name="connsiteY5" fmla="*/ 6048375 h 6048375"/>
              <a:gd name="connsiteX6" fmla="*/ 0 w 4603003"/>
              <a:gd name="connsiteY6" fmla="*/ 21907 h 6048375"/>
              <a:gd name="connsiteX0" fmla="*/ 0 w 4628170"/>
              <a:gd name="connsiteY0" fmla="*/ 21907 h 6048375"/>
              <a:gd name="connsiteX1" fmla="*/ 1790 w 4628170"/>
              <a:gd name="connsiteY1" fmla="*/ 0 h 6048375"/>
              <a:gd name="connsiteX2" fmla="*/ 17665 w 4628170"/>
              <a:gd name="connsiteY2" fmla="*/ 0 h 6048375"/>
              <a:gd name="connsiteX3" fmla="*/ 4628170 w 4628170"/>
              <a:gd name="connsiteY3" fmla="*/ 1808529 h 6048375"/>
              <a:gd name="connsiteX4" fmla="*/ 4603003 w 4628170"/>
              <a:gd name="connsiteY4" fmla="*/ 6048375 h 6048375"/>
              <a:gd name="connsiteX5" fmla="*/ 19050 w 4628170"/>
              <a:gd name="connsiteY5" fmla="*/ 6048375 h 6048375"/>
              <a:gd name="connsiteX6" fmla="*/ 0 w 4628170"/>
              <a:gd name="connsiteY6" fmla="*/ 21907 h 6048375"/>
              <a:gd name="connsiteX0" fmla="*/ 0 w 4636559"/>
              <a:gd name="connsiteY0" fmla="*/ 21907 h 6048375"/>
              <a:gd name="connsiteX1" fmla="*/ 1790 w 4636559"/>
              <a:gd name="connsiteY1" fmla="*/ 0 h 6048375"/>
              <a:gd name="connsiteX2" fmla="*/ 17665 w 4636559"/>
              <a:gd name="connsiteY2" fmla="*/ 0 h 6048375"/>
              <a:gd name="connsiteX3" fmla="*/ 4628170 w 4636559"/>
              <a:gd name="connsiteY3" fmla="*/ 1808529 h 6048375"/>
              <a:gd name="connsiteX4" fmla="*/ 4636559 w 4636559"/>
              <a:gd name="connsiteY4" fmla="*/ 6031597 h 6048375"/>
              <a:gd name="connsiteX5" fmla="*/ 19050 w 4636559"/>
              <a:gd name="connsiteY5" fmla="*/ 6048375 h 6048375"/>
              <a:gd name="connsiteX6" fmla="*/ 0 w 4636559"/>
              <a:gd name="connsiteY6" fmla="*/ 21907 h 6048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559" h="6048375">
                <a:moveTo>
                  <a:pt x="0" y="21907"/>
                </a:moveTo>
                <a:lnTo>
                  <a:pt x="1790" y="0"/>
                </a:lnTo>
                <a:lnTo>
                  <a:pt x="17665" y="0"/>
                </a:lnTo>
                <a:lnTo>
                  <a:pt x="4628170" y="1808529"/>
                </a:lnTo>
                <a:cubicBezTo>
                  <a:pt x="4630966" y="3216218"/>
                  <a:pt x="4633763" y="4623908"/>
                  <a:pt x="4636559" y="6031597"/>
                </a:cubicBezTo>
                <a:lnTo>
                  <a:pt x="19050" y="6048375"/>
                </a:lnTo>
                <a:cubicBezTo>
                  <a:pt x="19050" y="4031086"/>
                  <a:pt x="12817" y="2668021"/>
                  <a:pt x="0" y="21907"/>
                </a:cubicBezTo>
                <a:close/>
              </a:path>
            </a:pathLst>
          </a:custGeom>
          <a:solidFill>
            <a:srgbClr val="F2FCFA"/>
          </a:solidFill>
          <a:ln w="317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0" cap="none" spc="0" normalizeH="0" baseline="0" noProof="0">
              <a:ln>
                <a:noFill/>
              </a:ln>
              <a:solidFill>
                <a:prstClr val="white"/>
              </a:solidFill>
              <a:effectLst/>
              <a:uLnTx/>
              <a:uFillTx/>
              <a:latin typeface="Trebuchet MS" panose="020B0603020202020204" pitchFamily="34" charset="0"/>
              <a:ea typeface="+mn-ea"/>
              <a:cs typeface="+mn-cs"/>
            </a:endParaRPr>
          </a:p>
        </p:txBody>
      </p:sp>
      <p:cxnSp>
        <p:nvCxnSpPr>
          <p:cNvPr id="273" name="Lige forbindelse 272">
            <a:extLst>
              <a:ext uri="{FF2B5EF4-FFF2-40B4-BE49-F238E27FC236}">
                <a16:creationId xmlns:a16="http://schemas.microsoft.com/office/drawing/2014/main" id="{FB8A096C-C3C8-42B0-99E2-4D601DE9E2A6}"/>
              </a:ext>
            </a:extLst>
          </p:cNvPr>
          <p:cNvCxnSpPr>
            <a:cxnSpLocks/>
          </p:cNvCxnSpPr>
          <p:nvPr/>
        </p:nvCxnSpPr>
        <p:spPr>
          <a:xfrm>
            <a:off x="5388255" y="457281"/>
            <a:ext cx="57202" cy="5473941"/>
          </a:xfrm>
          <a:prstGeom prst="line">
            <a:avLst/>
          </a:prstGeom>
          <a:noFill/>
          <a:ln w="38100" cap="flat" cmpd="sng" algn="ctr">
            <a:solidFill>
              <a:srgbClr val="007398">
                <a:lumMod val="20000"/>
                <a:lumOff val="80000"/>
                <a:alpha val="30000"/>
              </a:srgbClr>
            </a:solidFill>
            <a:prstDash val="solid"/>
            <a:tailEnd type="none"/>
          </a:ln>
          <a:effectLst/>
        </p:spPr>
      </p:cxnSp>
      <p:cxnSp>
        <p:nvCxnSpPr>
          <p:cNvPr id="275" name="Lige forbindelse 274">
            <a:extLst>
              <a:ext uri="{FF2B5EF4-FFF2-40B4-BE49-F238E27FC236}">
                <a16:creationId xmlns:a16="http://schemas.microsoft.com/office/drawing/2014/main" id="{48E2F55A-1331-426E-91F5-CF20B673F4C5}"/>
              </a:ext>
            </a:extLst>
          </p:cNvPr>
          <p:cNvCxnSpPr>
            <a:cxnSpLocks/>
          </p:cNvCxnSpPr>
          <p:nvPr/>
        </p:nvCxnSpPr>
        <p:spPr>
          <a:xfrm flipH="1">
            <a:off x="8255494" y="359833"/>
            <a:ext cx="4170" cy="5601262"/>
          </a:xfrm>
          <a:prstGeom prst="line">
            <a:avLst/>
          </a:prstGeom>
          <a:noFill/>
          <a:ln w="38100" cap="flat" cmpd="sng" algn="ctr">
            <a:solidFill>
              <a:srgbClr val="007398">
                <a:lumMod val="20000"/>
                <a:lumOff val="80000"/>
                <a:alpha val="30000"/>
              </a:srgbClr>
            </a:solidFill>
            <a:prstDash val="solid"/>
            <a:tailEnd type="none"/>
          </a:ln>
          <a:effectLst/>
        </p:spPr>
      </p:cxnSp>
      <p:cxnSp>
        <p:nvCxnSpPr>
          <p:cNvPr id="276" name="Lige forbindelse 275">
            <a:extLst>
              <a:ext uri="{FF2B5EF4-FFF2-40B4-BE49-F238E27FC236}">
                <a16:creationId xmlns:a16="http://schemas.microsoft.com/office/drawing/2014/main" id="{68BF148D-EA6F-4050-950A-C1634EA34A2E}"/>
              </a:ext>
            </a:extLst>
          </p:cNvPr>
          <p:cNvCxnSpPr>
            <a:cxnSpLocks/>
          </p:cNvCxnSpPr>
          <p:nvPr/>
        </p:nvCxnSpPr>
        <p:spPr>
          <a:xfrm>
            <a:off x="7269708" y="1146032"/>
            <a:ext cx="54597" cy="4777228"/>
          </a:xfrm>
          <a:prstGeom prst="line">
            <a:avLst/>
          </a:prstGeom>
          <a:noFill/>
          <a:ln w="38100" cap="flat" cmpd="sng" algn="ctr">
            <a:solidFill>
              <a:srgbClr val="007398">
                <a:lumMod val="20000"/>
                <a:lumOff val="80000"/>
                <a:alpha val="30000"/>
              </a:srgbClr>
            </a:solidFill>
            <a:prstDash val="solid"/>
            <a:tailEnd type="none"/>
          </a:ln>
          <a:effectLst/>
        </p:spPr>
      </p:cxnSp>
      <p:cxnSp>
        <p:nvCxnSpPr>
          <p:cNvPr id="277" name="Lige forbindelse 276">
            <a:extLst>
              <a:ext uri="{FF2B5EF4-FFF2-40B4-BE49-F238E27FC236}">
                <a16:creationId xmlns:a16="http://schemas.microsoft.com/office/drawing/2014/main" id="{DFEA6473-D023-4B1B-88FC-F67592F57893}"/>
              </a:ext>
            </a:extLst>
          </p:cNvPr>
          <p:cNvCxnSpPr>
            <a:cxnSpLocks/>
          </p:cNvCxnSpPr>
          <p:nvPr/>
        </p:nvCxnSpPr>
        <p:spPr>
          <a:xfrm>
            <a:off x="9222417" y="648671"/>
            <a:ext cx="0" cy="5282551"/>
          </a:xfrm>
          <a:prstGeom prst="line">
            <a:avLst/>
          </a:prstGeom>
          <a:noFill/>
          <a:ln w="38100" cap="flat" cmpd="sng" algn="ctr">
            <a:solidFill>
              <a:srgbClr val="007398">
                <a:lumMod val="20000"/>
                <a:lumOff val="80000"/>
                <a:alpha val="30000"/>
              </a:srgbClr>
            </a:solidFill>
            <a:prstDash val="solid"/>
            <a:tailEnd type="none"/>
          </a:ln>
          <a:effectLst/>
        </p:spPr>
      </p:cxnSp>
      <p:cxnSp>
        <p:nvCxnSpPr>
          <p:cNvPr id="278" name="Lige forbindelse 277">
            <a:extLst>
              <a:ext uri="{FF2B5EF4-FFF2-40B4-BE49-F238E27FC236}">
                <a16:creationId xmlns:a16="http://schemas.microsoft.com/office/drawing/2014/main" id="{36560100-684F-434C-9689-2E1CA99351AE}"/>
              </a:ext>
            </a:extLst>
          </p:cNvPr>
          <p:cNvCxnSpPr>
            <a:cxnSpLocks/>
          </p:cNvCxnSpPr>
          <p:nvPr/>
        </p:nvCxnSpPr>
        <p:spPr>
          <a:xfrm>
            <a:off x="6337776" y="765850"/>
            <a:ext cx="64495" cy="5209046"/>
          </a:xfrm>
          <a:prstGeom prst="line">
            <a:avLst/>
          </a:prstGeom>
          <a:noFill/>
          <a:ln w="38100" cap="flat" cmpd="sng" algn="ctr">
            <a:solidFill>
              <a:srgbClr val="007398">
                <a:lumMod val="20000"/>
                <a:lumOff val="80000"/>
                <a:alpha val="30000"/>
              </a:srgbClr>
            </a:solidFill>
            <a:prstDash val="solid"/>
            <a:tailEnd type="none"/>
          </a:ln>
          <a:effectLst/>
        </p:spPr>
      </p:cxnSp>
      <p:sp>
        <p:nvSpPr>
          <p:cNvPr id="285" name="Rektangel 284">
            <a:extLst>
              <a:ext uri="{FF2B5EF4-FFF2-40B4-BE49-F238E27FC236}">
                <a16:creationId xmlns:a16="http://schemas.microsoft.com/office/drawing/2014/main" id="{F64E928C-5B71-4F27-AF73-25B53AA457CA}"/>
              </a:ext>
            </a:extLst>
          </p:cNvPr>
          <p:cNvSpPr/>
          <p:nvPr/>
        </p:nvSpPr>
        <p:spPr>
          <a:xfrm rot="1240109">
            <a:off x="8227106" y="659834"/>
            <a:ext cx="1668013" cy="236201"/>
          </a:xfrm>
          <a:prstGeom prst="rect">
            <a:avLst/>
          </a:prstGeom>
          <a:solidFill>
            <a:srgbClr val="965A5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0" cap="none" spc="0" normalizeH="0" baseline="0" noProof="0">
              <a:ln>
                <a:noFill/>
              </a:ln>
              <a:solidFill>
                <a:prstClr val="white"/>
              </a:solidFill>
              <a:effectLst/>
              <a:uLnTx/>
              <a:uFillTx/>
              <a:latin typeface="Trebuchet MS" panose="020B0603020202020204" pitchFamily="34" charset="0"/>
              <a:ea typeface="+mn-ea"/>
              <a:cs typeface="+mn-cs"/>
            </a:endParaRPr>
          </a:p>
        </p:txBody>
      </p:sp>
      <p:sp>
        <p:nvSpPr>
          <p:cNvPr id="324" name="Rektangel 323">
            <a:extLst>
              <a:ext uri="{FF2B5EF4-FFF2-40B4-BE49-F238E27FC236}">
                <a16:creationId xmlns:a16="http://schemas.microsoft.com/office/drawing/2014/main" id="{115321E1-60C4-4517-9F63-64BD3F5CC8E8}"/>
              </a:ext>
            </a:extLst>
          </p:cNvPr>
          <p:cNvSpPr/>
          <p:nvPr/>
        </p:nvSpPr>
        <p:spPr>
          <a:xfrm rot="19827250">
            <a:off x="7168960" y="676690"/>
            <a:ext cx="1286225" cy="209766"/>
          </a:xfrm>
          <a:prstGeom prst="rect">
            <a:avLst/>
          </a:prstGeom>
          <a:solidFill>
            <a:srgbClr val="965A5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0" cap="none" spc="0" normalizeH="0" baseline="0" noProof="0">
              <a:ln>
                <a:noFill/>
              </a:ln>
              <a:solidFill>
                <a:prstClr val="white"/>
              </a:solidFill>
              <a:effectLst/>
              <a:uLnTx/>
              <a:uFillTx/>
              <a:latin typeface="Trebuchet MS" panose="020B0603020202020204" pitchFamily="34" charset="0"/>
              <a:ea typeface="+mn-ea"/>
              <a:cs typeface="+mn-cs"/>
            </a:endParaRPr>
          </a:p>
        </p:txBody>
      </p:sp>
      <p:sp>
        <p:nvSpPr>
          <p:cNvPr id="344" name="Rektangel 343">
            <a:extLst>
              <a:ext uri="{FF2B5EF4-FFF2-40B4-BE49-F238E27FC236}">
                <a16:creationId xmlns:a16="http://schemas.microsoft.com/office/drawing/2014/main" id="{7A77D7DE-0130-4EEF-A4E3-4679A516C7F8}"/>
              </a:ext>
            </a:extLst>
          </p:cNvPr>
          <p:cNvSpPr/>
          <p:nvPr/>
        </p:nvSpPr>
        <p:spPr>
          <a:xfrm rot="1295570">
            <a:off x="5112091" y="501578"/>
            <a:ext cx="2319940" cy="272023"/>
          </a:xfrm>
          <a:prstGeom prst="rect">
            <a:avLst/>
          </a:prstGeom>
          <a:solidFill>
            <a:srgbClr val="965A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a:ln>
                <a:noFill/>
              </a:ln>
              <a:solidFill>
                <a:prstClr val="white"/>
              </a:solidFill>
              <a:effectLst/>
              <a:uLnTx/>
              <a:uFillTx/>
              <a:latin typeface="Trebuchet MS" panose="020B0603020202020204" pitchFamily="34" charset="0"/>
              <a:ea typeface="+mn-ea"/>
              <a:cs typeface="+mn-cs"/>
            </a:endParaRPr>
          </a:p>
        </p:txBody>
      </p:sp>
      <p:sp>
        <p:nvSpPr>
          <p:cNvPr id="88" name="Kombinationstegning: figur 87">
            <a:extLst>
              <a:ext uri="{FF2B5EF4-FFF2-40B4-BE49-F238E27FC236}">
                <a16:creationId xmlns:a16="http://schemas.microsoft.com/office/drawing/2014/main" id="{52463D0F-FCA7-4669-9FB0-90B6D1E0B3D6}"/>
              </a:ext>
            </a:extLst>
          </p:cNvPr>
          <p:cNvSpPr/>
          <p:nvPr/>
        </p:nvSpPr>
        <p:spPr>
          <a:xfrm>
            <a:off x="10018727" y="4202202"/>
            <a:ext cx="1344369" cy="1468642"/>
          </a:xfrm>
          <a:custGeom>
            <a:avLst/>
            <a:gdLst>
              <a:gd name="connsiteX0" fmla="*/ 1875299 w 2016195"/>
              <a:gd name="connsiteY0" fmla="*/ 1063365 h 2202566"/>
              <a:gd name="connsiteX1" fmla="*/ 1875299 w 2016195"/>
              <a:gd name="connsiteY1" fmla="*/ 1063365 h 2202566"/>
              <a:gd name="connsiteX2" fmla="*/ 1973619 w 2016195"/>
              <a:gd name="connsiteY2" fmla="*/ 757322 h 2202566"/>
              <a:gd name="connsiteX3" fmla="*/ 1445793 w 2016195"/>
              <a:gd name="connsiteY3" fmla="*/ 229496 h 2202566"/>
              <a:gd name="connsiteX4" fmla="*/ 1432996 w 2016195"/>
              <a:gd name="connsiteY4" fmla="*/ 230146 h 2202566"/>
              <a:gd name="connsiteX5" fmla="*/ 1009758 w 2016195"/>
              <a:gd name="connsiteY5" fmla="*/ 0 h 2202566"/>
              <a:gd name="connsiteX6" fmla="*/ 548569 w 2016195"/>
              <a:gd name="connsiteY6" fmla="*/ 300029 h 2202566"/>
              <a:gd name="connsiteX7" fmla="*/ 0 w 2016195"/>
              <a:gd name="connsiteY7" fmla="*/ 1009758 h 2202566"/>
              <a:gd name="connsiteX8" fmla="*/ 186755 w 2016195"/>
              <a:gd name="connsiteY8" fmla="*/ 1497859 h 2202566"/>
              <a:gd name="connsiteX9" fmla="*/ 183587 w 2016195"/>
              <a:gd name="connsiteY9" fmla="*/ 1560536 h 2202566"/>
              <a:gd name="connsiteX10" fmla="*/ 826160 w 2016195"/>
              <a:gd name="connsiteY10" fmla="*/ 2203109 h 2202566"/>
              <a:gd name="connsiteX11" fmla="*/ 1055651 w 2016195"/>
              <a:gd name="connsiteY11" fmla="*/ 2193062 h 2202566"/>
              <a:gd name="connsiteX12" fmla="*/ 1071204 w 2016195"/>
              <a:gd name="connsiteY12" fmla="*/ 2034025 h 2202566"/>
              <a:gd name="connsiteX13" fmla="*/ 1376932 w 2016195"/>
              <a:gd name="connsiteY13" fmla="*/ 2111313 h 2202566"/>
              <a:gd name="connsiteX14" fmla="*/ 2019505 w 2016195"/>
              <a:gd name="connsiteY14" fmla="*/ 1468739 h 2202566"/>
              <a:gd name="connsiteX15" fmla="*/ 1875299 w 2016195"/>
              <a:gd name="connsiteY15" fmla="*/ 1063365 h 220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16195" h="2202566">
                <a:moveTo>
                  <a:pt x="1875299" y="1063365"/>
                </a:moveTo>
                <a:lnTo>
                  <a:pt x="1875299" y="1063365"/>
                </a:lnTo>
                <a:cubicBezTo>
                  <a:pt x="1936966" y="976985"/>
                  <a:pt x="1973619" y="871539"/>
                  <a:pt x="1973619" y="757322"/>
                </a:cubicBezTo>
                <a:cubicBezTo>
                  <a:pt x="1973619" y="465809"/>
                  <a:pt x="1737306" y="229496"/>
                  <a:pt x="1445793" y="229496"/>
                </a:cubicBezTo>
                <a:cubicBezTo>
                  <a:pt x="1441473" y="229496"/>
                  <a:pt x="1437288" y="230038"/>
                  <a:pt x="1432996" y="230146"/>
                </a:cubicBezTo>
                <a:cubicBezTo>
                  <a:pt x="1342956" y="91723"/>
                  <a:pt x="1187189" y="0"/>
                  <a:pt x="1009758" y="0"/>
                </a:cubicBezTo>
                <a:cubicBezTo>
                  <a:pt x="803926" y="0"/>
                  <a:pt x="627178" y="123361"/>
                  <a:pt x="548569" y="300029"/>
                </a:cubicBezTo>
                <a:cubicBezTo>
                  <a:pt x="233122" y="382433"/>
                  <a:pt x="0" y="668490"/>
                  <a:pt x="0" y="1009758"/>
                </a:cubicBezTo>
                <a:cubicBezTo>
                  <a:pt x="0" y="1197395"/>
                  <a:pt x="70962" y="1368043"/>
                  <a:pt x="186755" y="1497859"/>
                </a:cubicBezTo>
                <a:cubicBezTo>
                  <a:pt x="184756" y="1518495"/>
                  <a:pt x="183587" y="1539374"/>
                  <a:pt x="183587" y="1560536"/>
                </a:cubicBezTo>
                <a:cubicBezTo>
                  <a:pt x="183587" y="1915420"/>
                  <a:pt x="471276" y="2203109"/>
                  <a:pt x="826160" y="2203109"/>
                </a:cubicBezTo>
                <a:cubicBezTo>
                  <a:pt x="864841" y="2203109"/>
                  <a:pt x="1018885" y="2199658"/>
                  <a:pt x="1055651" y="2193062"/>
                </a:cubicBezTo>
                <a:lnTo>
                  <a:pt x="1071204" y="2034025"/>
                </a:lnTo>
                <a:cubicBezTo>
                  <a:pt x="1162125" y="2083301"/>
                  <a:pt x="1266256" y="2111313"/>
                  <a:pt x="1376932" y="2111313"/>
                </a:cubicBezTo>
                <a:cubicBezTo>
                  <a:pt x="1731816" y="2111313"/>
                  <a:pt x="2019505" y="1823624"/>
                  <a:pt x="2019505" y="1468739"/>
                </a:cubicBezTo>
                <a:cubicBezTo>
                  <a:pt x="2019517" y="1314983"/>
                  <a:pt x="1965367" y="1173963"/>
                  <a:pt x="1875299" y="1063365"/>
                </a:cubicBezTo>
                <a:close/>
              </a:path>
            </a:pathLst>
          </a:custGeom>
          <a:solidFill>
            <a:srgbClr val="AFD755"/>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89" name="Kombinationstegning: figur 88">
            <a:extLst>
              <a:ext uri="{FF2B5EF4-FFF2-40B4-BE49-F238E27FC236}">
                <a16:creationId xmlns:a16="http://schemas.microsoft.com/office/drawing/2014/main" id="{7E72DA00-2A4A-40CB-B8A9-6B87B9620F04}"/>
              </a:ext>
            </a:extLst>
          </p:cNvPr>
          <p:cNvSpPr/>
          <p:nvPr/>
        </p:nvSpPr>
        <p:spPr>
          <a:xfrm>
            <a:off x="10018727" y="4202208"/>
            <a:ext cx="749382" cy="1468644"/>
          </a:xfrm>
          <a:custGeom>
            <a:avLst/>
            <a:gdLst>
              <a:gd name="connsiteX0" fmla="*/ 1055656 w 1123873"/>
              <a:gd name="connsiteY0" fmla="*/ 1961578 h 2202566"/>
              <a:gd name="connsiteX1" fmla="*/ 813312 w 1123873"/>
              <a:gd name="connsiteY1" fmla="*/ 1938773 h 2202566"/>
              <a:gd name="connsiteX2" fmla="*/ 598161 w 1123873"/>
              <a:gd name="connsiteY2" fmla="*/ 1639698 h 2202566"/>
              <a:gd name="connsiteX3" fmla="*/ 614228 w 1123873"/>
              <a:gd name="connsiteY3" fmla="*/ 1494284 h 2202566"/>
              <a:gd name="connsiteX4" fmla="*/ 598127 w 1123873"/>
              <a:gd name="connsiteY4" fmla="*/ 1445714 h 2202566"/>
              <a:gd name="connsiteX5" fmla="*/ 413083 w 1123873"/>
              <a:gd name="connsiteY5" fmla="*/ 1055651 h 2202566"/>
              <a:gd name="connsiteX6" fmla="*/ 708859 w 1123873"/>
              <a:gd name="connsiteY6" fmla="*/ 596625 h 2202566"/>
              <a:gd name="connsiteX7" fmla="*/ 736776 w 1123873"/>
              <a:gd name="connsiteY7" fmla="*/ 550342 h 2202566"/>
              <a:gd name="connsiteX8" fmla="*/ 734370 w 1123873"/>
              <a:gd name="connsiteY8" fmla="*/ 504874 h 2202566"/>
              <a:gd name="connsiteX9" fmla="*/ 1123970 w 1123873"/>
              <a:gd name="connsiteY9" fmla="*/ 13735 h 2202566"/>
              <a:gd name="connsiteX10" fmla="*/ 1009758 w 1123873"/>
              <a:gd name="connsiteY10" fmla="*/ 0 h 2202566"/>
              <a:gd name="connsiteX11" fmla="*/ 548569 w 1123873"/>
              <a:gd name="connsiteY11" fmla="*/ 300029 h 2202566"/>
              <a:gd name="connsiteX12" fmla="*/ 0 w 1123873"/>
              <a:gd name="connsiteY12" fmla="*/ 1009758 h 2202566"/>
              <a:gd name="connsiteX13" fmla="*/ 186755 w 1123873"/>
              <a:gd name="connsiteY13" fmla="*/ 1497859 h 2202566"/>
              <a:gd name="connsiteX14" fmla="*/ 183587 w 1123873"/>
              <a:gd name="connsiteY14" fmla="*/ 1560536 h 2202566"/>
              <a:gd name="connsiteX15" fmla="*/ 826160 w 1123873"/>
              <a:gd name="connsiteY15" fmla="*/ 2203109 h 2202566"/>
              <a:gd name="connsiteX16" fmla="*/ 1055651 w 1123873"/>
              <a:gd name="connsiteY16" fmla="*/ 2193062 h 2202566"/>
              <a:gd name="connsiteX17" fmla="*/ 1055651 w 1123873"/>
              <a:gd name="connsiteY17" fmla="*/ 2052804 h 2202566"/>
              <a:gd name="connsiteX18" fmla="*/ 1055651 w 1123873"/>
              <a:gd name="connsiteY18" fmla="*/ 1961578 h 2202566"/>
              <a:gd name="connsiteX19" fmla="*/ 1055656 w 1123873"/>
              <a:gd name="connsiteY19" fmla="*/ 1961578 h 220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23873" h="2202566">
                <a:moveTo>
                  <a:pt x="1055656" y="1961578"/>
                </a:moveTo>
                <a:cubicBezTo>
                  <a:pt x="982012" y="1980576"/>
                  <a:pt x="900466" y="1979938"/>
                  <a:pt x="813312" y="1938773"/>
                </a:cubicBezTo>
                <a:cubicBezTo>
                  <a:pt x="695277" y="1883025"/>
                  <a:pt x="609744" y="1769717"/>
                  <a:pt x="598161" y="1639698"/>
                </a:cubicBezTo>
                <a:cubicBezTo>
                  <a:pt x="593609" y="1588627"/>
                  <a:pt x="599674" y="1539555"/>
                  <a:pt x="614228" y="1494284"/>
                </a:cubicBezTo>
                <a:cubicBezTo>
                  <a:pt x="619949" y="1476482"/>
                  <a:pt x="612585" y="1457574"/>
                  <a:pt x="598127" y="1445714"/>
                </a:cubicBezTo>
                <a:cubicBezTo>
                  <a:pt x="485293" y="1353167"/>
                  <a:pt x="413083" y="1212971"/>
                  <a:pt x="413083" y="1055651"/>
                </a:cubicBezTo>
                <a:cubicBezTo>
                  <a:pt x="413083" y="851495"/>
                  <a:pt x="534484" y="676126"/>
                  <a:pt x="708859" y="596625"/>
                </a:cubicBezTo>
                <a:cubicBezTo>
                  <a:pt x="727056" y="588328"/>
                  <a:pt x="738792" y="570239"/>
                  <a:pt x="736776" y="550342"/>
                </a:cubicBezTo>
                <a:cubicBezTo>
                  <a:pt x="735262" y="535382"/>
                  <a:pt x="734370" y="520241"/>
                  <a:pt x="734370" y="504874"/>
                </a:cubicBezTo>
                <a:cubicBezTo>
                  <a:pt x="734370" y="265765"/>
                  <a:pt x="900776" y="65953"/>
                  <a:pt x="1123970" y="13735"/>
                </a:cubicBezTo>
                <a:cubicBezTo>
                  <a:pt x="1087204" y="5196"/>
                  <a:pt x="1049139" y="0"/>
                  <a:pt x="1009758" y="0"/>
                </a:cubicBezTo>
                <a:cubicBezTo>
                  <a:pt x="803926" y="0"/>
                  <a:pt x="627178" y="123361"/>
                  <a:pt x="548569" y="300029"/>
                </a:cubicBezTo>
                <a:cubicBezTo>
                  <a:pt x="233122" y="382433"/>
                  <a:pt x="0" y="668490"/>
                  <a:pt x="0" y="1009758"/>
                </a:cubicBezTo>
                <a:cubicBezTo>
                  <a:pt x="0" y="1197395"/>
                  <a:pt x="70962" y="1368043"/>
                  <a:pt x="186755" y="1497859"/>
                </a:cubicBezTo>
                <a:cubicBezTo>
                  <a:pt x="184756" y="1518495"/>
                  <a:pt x="183587" y="1539374"/>
                  <a:pt x="183587" y="1560536"/>
                </a:cubicBezTo>
                <a:cubicBezTo>
                  <a:pt x="183587" y="1915420"/>
                  <a:pt x="471276" y="2203109"/>
                  <a:pt x="826160" y="2203109"/>
                </a:cubicBezTo>
                <a:cubicBezTo>
                  <a:pt x="864841" y="2203109"/>
                  <a:pt x="1018885" y="2199658"/>
                  <a:pt x="1055651" y="2193062"/>
                </a:cubicBezTo>
                <a:lnTo>
                  <a:pt x="1055651" y="2052804"/>
                </a:lnTo>
                <a:lnTo>
                  <a:pt x="1055651" y="1961578"/>
                </a:lnTo>
                <a:lnTo>
                  <a:pt x="1055656" y="1961578"/>
                </a:lnTo>
                <a:close/>
              </a:path>
            </a:pathLst>
          </a:custGeom>
          <a:solidFill>
            <a:srgbClr val="96BE4B"/>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90" name="Kombinationstegning: figur 89">
            <a:extLst>
              <a:ext uri="{FF2B5EF4-FFF2-40B4-BE49-F238E27FC236}">
                <a16:creationId xmlns:a16="http://schemas.microsoft.com/office/drawing/2014/main" id="{EDB7C30A-188A-4106-8A26-7A0AC1275FDE}"/>
              </a:ext>
            </a:extLst>
          </p:cNvPr>
          <p:cNvSpPr/>
          <p:nvPr/>
        </p:nvSpPr>
        <p:spPr>
          <a:xfrm>
            <a:off x="10630810" y="5500816"/>
            <a:ext cx="180755" cy="598754"/>
          </a:xfrm>
          <a:custGeom>
            <a:avLst/>
            <a:gdLst>
              <a:gd name="connsiteX0" fmla="*/ 45898 w 271085"/>
              <a:gd name="connsiteY0" fmla="*/ 26043 h 897969"/>
              <a:gd name="connsiteX1" fmla="*/ 41538 w 271085"/>
              <a:gd name="connsiteY1" fmla="*/ 25823 h 897969"/>
              <a:gd name="connsiteX2" fmla="*/ 0 w 271085"/>
              <a:gd name="connsiteY2" fmla="*/ 898107 h 897969"/>
              <a:gd name="connsiteX3" fmla="*/ 275389 w 271085"/>
              <a:gd name="connsiteY3" fmla="*/ 898107 h 897969"/>
              <a:gd name="connsiteX4" fmla="*/ 234743 w 271085"/>
              <a:gd name="connsiteY4" fmla="*/ 44618 h 897969"/>
              <a:gd name="connsiteX5" fmla="*/ 174031 w 271085"/>
              <a:gd name="connsiteY5" fmla="*/ 2770 h 897969"/>
              <a:gd name="connsiteX6" fmla="*/ 45898 w 271085"/>
              <a:gd name="connsiteY6" fmla="*/ 26043 h 89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85" h="897969">
                <a:moveTo>
                  <a:pt x="45898" y="26043"/>
                </a:moveTo>
                <a:cubicBezTo>
                  <a:pt x="44424" y="26043"/>
                  <a:pt x="43007" y="25840"/>
                  <a:pt x="41538" y="25823"/>
                </a:cubicBezTo>
                <a:lnTo>
                  <a:pt x="0" y="898107"/>
                </a:lnTo>
                <a:lnTo>
                  <a:pt x="275389" y="898107"/>
                </a:lnTo>
                <a:lnTo>
                  <a:pt x="234743" y="44618"/>
                </a:lnTo>
                <a:cubicBezTo>
                  <a:pt x="233286" y="14042"/>
                  <a:pt x="202681" y="-8000"/>
                  <a:pt x="174031" y="2770"/>
                </a:cubicBezTo>
                <a:cubicBezTo>
                  <a:pt x="134159" y="17759"/>
                  <a:pt x="91028" y="26043"/>
                  <a:pt x="45898" y="26043"/>
                </a:cubicBezTo>
                <a:close/>
              </a:path>
            </a:pathLst>
          </a:custGeom>
          <a:solidFill>
            <a:srgbClr val="AF6E5A"/>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91" name="Kombinationstegning: figur 90">
            <a:extLst>
              <a:ext uri="{FF2B5EF4-FFF2-40B4-BE49-F238E27FC236}">
                <a16:creationId xmlns:a16="http://schemas.microsoft.com/office/drawing/2014/main" id="{182EC00B-9FF1-472E-9E47-24C7B8AFEED9}"/>
              </a:ext>
            </a:extLst>
          </p:cNvPr>
          <p:cNvSpPr/>
          <p:nvPr/>
        </p:nvSpPr>
        <p:spPr>
          <a:xfrm>
            <a:off x="10630810" y="5500840"/>
            <a:ext cx="154395" cy="598756"/>
          </a:xfrm>
          <a:custGeom>
            <a:avLst/>
            <a:gdLst>
              <a:gd name="connsiteX0" fmla="*/ 234743 w 231551"/>
              <a:gd name="connsiteY0" fmla="*/ 44618 h 897969"/>
              <a:gd name="connsiteX1" fmla="*/ 174031 w 231551"/>
              <a:gd name="connsiteY1" fmla="*/ 2770 h 897969"/>
              <a:gd name="connsiteX2" fmla="*/ 45898 w 231551"/>
              <a:gd name="connsiteY2" fmla="*/ 26049 h 897969"/>
              <a:gd name="connsiteX3" fmla="*/ 41538 w 231551"/>
              <a:gd name="connsiteY3" fmla="*/ 25829 h 897969"/>
              <a:gd name="connsiteX4" fmla="*/ 0 w 231551"/>
              <a:gd name="connsiteY4" fmla="*/ 898113 h 897969"/>
              <a:gd name="connsiteX5" fmla="*/ 137694 w 231551"/>
              <a:gd name="connsiteY5" fmla="*/ 898113 h 897969"/>
              <a:gd name="connsiteX6" fmla="*/ 137694 w 231551"/>
              <a:gd name="connsiteY6" fmla="*/ 150923 h 897969"/>
              <a:gd name="connsiteX7" fmla="*/ 169078 w 231551"/>
              <a:gd name="connsiteY7" fmla="*/ 107380 h 897969"/>
              <a:gd name="connsiteX8" fmla="*/ 236663 w 231551"/>
              <a:gd name="connsiteY8" fmla="*/ 84852 h 897969"/>
              <a:gd name="connsiteX9" fmla="*/ 234743 w 231551"/>
              <a:gd name="connsiteY9" fmla="*/ 44618 h 89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551" h="897969">
                <a:moveTo>
                  <a:pt x="234743" y="44618"/>
                </a:moveTo>
                <a:cubicBezTo>
                  <a:pt x="233286" y="14042"/>
                  <a:pt x="202681" y="-8000"/>
                  <a:pt x="174031" y="2770"/>
                </a:cubicBezTo>
                <a:cubicBezTo>
                  <a:pt x="134159" y="17759"/>
                  <a:pt x="91028" y="26049"/>
                  <a:pt x="45898" y="26049"/>
                </a:cubicBezTo>
                <a:cubicBezTo>
                  <a:pt x="44424" y="26049"/>
                  <a:pt x="43007" y="25846"/>
                  <a:pt x="41538" y="25829"/>
                </a:cubicBezTo>
                <a:lnTo>
                  <a:pt x="0" y="898113"/>
                </a:lnTo>
                <a:lnTo>
                  <a:pt x="137694" y="898113"/>
                </a:lnTo>
                <a:lnTo>
                  <a:pt x="137694" y="150923"/>
                </a:lnTo>
                <a:cubicBezTo>
                  <a:pt x="137694" y="131162"/>
                  <a:pt x="150339" y="113627"/>
                  <a:pt x="169078" y="107380"/>
                </a:cubicBezTo>
                <a:lnTo>
                  <a:pt x="236663" y="84852"/>
                </a:lnTo>
                <a:lnTo>
                  <a:pt x="234743" y="44618"/>
                </a:lnTo>
                <a:close/>
              </a:path>
            </a:pathLst>
          </a:custGeom>
          <a:solidFill>
            <a:srgbClr val="965A50"/>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92" name="Kombinationstegning: figur 91">
            <a:extLst>
              <a:ext uri="{FF2B5EF4-FFF2-40B4-BE49-F238E27FC236}">
                <a16:creationId xmlns:a16="http://schemas.microsoft.com/office/drawing/2014/main" id="{2F1D1735-2A61-4D9F-B7D2-EB19DF21DFAC}"/>
              </a:ext>
            </a:extLst>
          </p:cNvPr>
          <p:cNvSpPr/>
          <p:nvPr/>
        </p:nvSpPr>
        <p:spPr>
          <a:xfrm>
            <a:off x="369736" y="3835334"/>
            <a:ext cx="1344369" cy="1468642"/>
          </a:xfrm>
          <a:custGeom>
            <a:avLst/>
            <a:gdLst>
              <a:gd name="connsiteX0" fmla="*/ 1875299 w 2016195"/>
              <a:gd name="connsiteY0" fmla="*/ 1063365 h 2202566"/>
              <a:gd name="connsiteX1" fmla="*/ 1875299 w 2016195"/>
              <a:gd name="connsiteY1" fmla="*/ 1063365 h 2202566"/>
              <a:gd name="connsiteX2" fmla="*/ 1973619 w 2016195"/>
              <a:gd name="connsiteY2" fmla="*/ 757322 h 2202566"/>
              <a:gd name="connsiteX3" fmla="*/ 1445793 w 2016195"/>
              <a:gd name="connsiteY3" fmla="*/ 229496 h 2202566"/>
              <a:gd name="connsiteX4" fmla="*/ 1432996 w 2016195"/>
              <a:gd name="connsiteY4" fmla="*/ 230146 h 2202566"/>
              <a:gd name="connsiteX5" fmla="*/ 1009758 w 2016195"/>
              <a:gd name="connsiteY5" fmla="*/ 0 h 2202566"/>
              <a:gd name="connsiteX6" fmla="*/ 548569 w 2016195"/>
              <a:gd name="connsiteY6" fmla="*/ 300029 h 2202566"/>
              <a:gd name="connsiteX7" fmla="*/ 0 w 2016195"/>
              <a:gd name="connsiteY7" fmla="*/ 1009758 h 2202566"/>
              <a:gd name="connsiteX8" fmla="*/ 186755 w 2016195"/>
              <a:gd name="connsiteY8" fmla="*/ 1497859 h 2202566"/>
              <a:gd name="connsiteX9" fmla="*/ 183587 w 2016195"/>
              <a:gd name="connsiteY9" fmla="*/ 1560536 h 2202566"/>
              <a:gd name="connsiteX10" fmla="*/ 826160 w 2016195"/>
              <a:gd name="connsiteY10" fmla="*/ 2203109 h 2202566"/>
              <a:gd name="connsiteX11" fmla="*/ 1055651 w 2016195"/>
              <a:gd name="connsiteY11" fmla="*/ 2193062 h 2202566"/>
              <a:gd name="connsiteX12" fmla="*/ 1071204 w 2016195"/>
              <a:gd name="connsiteY12" fmla="*/ 2034025 h 2202566"/>
              <a:gd name="connsiteX13" fmla="*/ 1376932 w 2016195"/>
              <a:gd name="connsiteY13" fmla="*/ 2111313 h 2202566"/>
              <a:gd name="connsiteX14" fmla="*/ 2019505 w 2016195"/>
              <a:gd name="connsiteY14" fmla="*/ 1468739 h 2202566"/>
              <a:gd name="connsiteX15" fmla="*/ 1875299 w 2016195"/>
              <a:gd name="connsiteY15" fmla="*/ 1063365 h 220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16195" h="2202566">
                <a:moveTo>
                  <a:pt x="1875299" y="1063365"/>
                </a:moveTo>
                <a:lnTo>
                  <a:pt x="1875299" y="1063365"/>
                </a:lnTo>
                <a:cubicBezTo>
                  <a:pt x="1936966" y="976985"/>
                  <a:pt x="1973619" y="871539"/>
                  <a:pt x="1973619" y="757322"/>
                </a:cubicBezTo>
                <a:cubicBezTo>
                  <a:pt x="1973619" y="465809"/>
                  <a:pt x="1737306" y="229496"/>
                  <a:pt x="1445793" y="229496"/>
                </a:cubicBezTo>
                <a:cubicBezTo>
                  <a:pt x="1441473" y="229496"/>
                  <a:pt x="1437288" y="230038"/>
                  <a:pt x="1432996" y="230146"/>
                </a:cubicBezTo>
                <a:cubicBezTo>
                  <a:pt x="1342956" y="91723"/>
                  <a:pt x="1187189" y="0"/>
                  <a:pt x="1009758" y="0"/>
                </a:cubicBezTo>
                <a:cubicBezTo>
                  <a:pt x="803926" y="0"/>
                  <a:pt x="627178" y="123361"/>
                  <a:pt x="548569" y="300029"/>
                </a:cubicBezTo>
                <a:cubicBezTo>
                  <a:pt x="233122" y="382433"/>
                  <a:pt x="0" y="668490"/>
                  <a:pt x="0" y="1009758"/>
                </a:cubicBezTo>
                <a:cubicBezTo>
                  <a:pt x="0" y="1197395"/>
                  <a:pt x="70962" y="1368043"/>
                  <a:pt x="186755" y="1497859"/>
                </a:cubicBezTo>
                <a:cubicBezTo>
                  <a:pt x="184756" y="1518495"/>
                  <a:pt x="183587" y="1539374"/>
                  <a:pt x="183587" y="1560536"/>
                </a:cubicBezTo>
                <a:cubicBezTo>
                  <a:pt x="183587" y="1915420"/>
                  <a:pt x="471276" y="2203109"/>
                  <a:pt x="826160" y="2203109"/>
                </a:cubicBezTo>
                <a:cubicBezTo>
                  <a:pt x="864841" y="2203109"/>
                  <a:pt x="1018885" y="2199658"/>
                  <a:pt x="1055651" y="2193062"/>
                </a:cubicBezTo>
                <a:lnTo>
                  <a:pt x="1071204" y="2034025"/>
                </a:lnTo>
                <a:cubicBezTo>
                  <a:pt x="1162125" y="2083301"/>
                  <a:pt x="1266256" y="2111313"/>
                  <a:pt x="1376932" y="2111313"/>
                </a:cubicBezTo>
                <a:cubicBezTo>
                  <a:pt x="1731816" y="2111313"/>
                  <a:pt x="2019505" y="1823624"/>
                  <a:pt x="2019505" y="1468739"/>
                </a:cubicBezTo>
                <a:cubicBezTo>
                  <a:pt x="2019517" y="1314983"/>
                  <a:pt x="1965367" y="1173963"/>
                  <a:pt x="1875299" y="1063365"/>
                </a:cubicBezTo>
                <a:close/>
              </a:path>
            </a:pathLst>
          </a:custGeom>
          <a:solidFill>
            <a:srgbClr val="AFD755"/>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93" name="Kombinationstegning: figur 92">
            <a:extLst>
              <a:ext uri="{FF2B5EF4-FFF2-40B4-BE49-F238E27FC236}">
                <a16:creationId xmlns:a16="http://schemas.microsoft.com/office/drawing/2014/main" id="{D088012F-A925-4784-8BA3-F68047030B31}"/>
              </a:ext>
            </a:extLst>
          </p:cNvPr>
          <p:cNvSpPr/>
          <p:nvPr/>
        </p:nvSpPr>
        <p:spPr>
          <a:xfrm>
            <a:off x="369736" y="3835340"/>
            <a:ext cx="749382" cy="1468644"/>
          </a:xfrm>
          <a:custGeom>
            <a:avLst/>
            <a:gdLst>
              <a:gd name="connsiteX0" fmla="*/ 1055656 w 1123873"/>
              <a:gd name="connsiteY0" fmla="*/ 1961578 h 2202566"/>
              <a:gd name="connsiteX1" fmla="*/ 813312 w 1123873"/>
              <a:gd name="connsiteY1" fmla="*/ 1938773 h 2202566"/>
              <a:gd name="connsiteX2" fmla="*/ 598161 w 1123873"/>
              <a:gd name="connsiteY2" fmla="*/ 1639698 h 2202566"/>
              <a:gd name="connsiteX3" fmla="*/ 614228 w 1123873"/>
              <a:gd name="connsiteY3" fmla="*/ 1494284 h 2202566"/>
              <a:gd name="connsiteX4" fmla="*/ 598127 w 1123873"/>
              <a:gd name="connsiteY4" fmla="*/ 1445714 h 2202566"/>
              <a:gd name="connsiteX5" fmla="*/ 413083 w 1123873"/>
              <a:gd name="connsiteY5" fmla="*/ 1055651 h 2202566"/>
              <a:gd name="connsiteX6" fmla="*/ 708859 w 1123873"/>
              <a:gd name="connsiteY6" fmla="*/ 596625 h 2202566"/>
              <a:gd name="connsiteX7" fmla="*/ 736776 w 1123873"/>
              <a:gd name="connsiteY7" fmla="*/ 550342 h 2202566"/>
              <a:gd name="connsiteX8" fmla="*/ 734370 w 1123873"/>
              <a:gd name="connsiteY8" fmla="*/ 504874 h 2202566"/>
              <a:gd name="connsiteX9" fmla="*/ 1123970 w 1123873"/>
              <a:gd name="connsiteY9" fmla="*/ 13735 h 2202566"/>
              <a:gd name="connsiteX10" fmla="*/ 1009758 w 1123873"/>
              <a:gd name="connsiteY10" fmla="*/ 0 h 2202566"/>
              <a:gd name="connsiteX11" fmla="*/ 548569 w 1123873"/>
              <a:gd name="connsiteY11" fmla="*/ 300029 h 2202566"/>
              <a:gd name="connsiteX12" fmla="*/ 0 w 1123873"/>
              <a:gd name="connsiteY12" fmla="*/ 1009758 h 2202566"/>
              <a:gd name="connsiteX13" fmla="*/ 186755 w 1123873"/>
              <a:gd name="connsiteY13" fmla="*/ 1497859 h 2202566"/>
              <a:gd name="connsiteX14" fmla="*/ 183587 w 1123873"/>
              <a:gd name="connsiteY14" fmla="*/ 1560536 h 2202566"/>
              <a:gd name="connsiteX15" fmla="*/ 826160 w 1123873"/>
              <a:gd name="connsiteY15" fmla="*/ 2203109 h 2202566"/>
              <a:gd name="connsiteX16" fmla="*/ 1055651 w 1123873"/>
              <a:gd name="connsiteY16" fmla="*/ 2193062 h 2202566"/>
              <a:gd name="connsiteX17" fmla="*/ 1055651 w 1123873"/>
              <a:gd name="connsiteY17" fmla="*/ 2052804 h 2202566"/>
              <a:gd name="connsiteX18" fmla="*/ 1055651 w 1123873"/>
              <a:gd name="connsiteY18" fmla="*/ 1961578 h 2202566"/>
              <a:gd name="connsiteX19" fmla="*/ 1055656 w 1123873"/>
              <a:gd name="connsiteY19" fmla="*/ 1961578 h 220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23873" h="2202566">
                <a:moveTo>
                  <a:pt x="1055656" y="1961578"/>
                </a:moveTo>
                <a:cubicBezTo>
                  <a:pt x="982012" y="1980576"/>
                  <a:pt x="900466" y="1979938"/>
                  <a:pt x="813312" y="1938773"/>
                </a:cubicBezTo>
                <a:cubicBezTo>
                  <a:pt x="695277" y="1883025"/>
                  <a:pt x="609744" y="1769717"/>
                  <a:pt x="598161" y="1639698"/>
                </a:cubicBezTo>
                <a:cubicBezTo>
                  <a:pt x="593609" y="1588627"/>
                  <a:pt x="599674" y="1539555"/>
                  <a:pt x="614228" y="1494284"/>
                </a:cubicBezTo>
                <a:cubicBezTo>
                  <a:pt x="619949" y="1476482"/>
                  <a:pt x="612585" y="1457574"/>
                  <a:pt x="598127" y="1445714"/>
                </a:cubicBezTo>
                <a:cubicBezTo>
                  <a:pt x="485293" y="1353167"/>
                  <a:pt x="413083" y="1212971"/>
                  <a:pt x="413083" y="1055651"/>
                </a:cubicBezTo>
                <a:cubicBezTo>
                  <a:pt x="413083" y="851495"/>
                  <a:pt x="534484" y="676126"/>
                  <a:pt x="708859" y="596625"/>
                </a:cubicBezTo>
                <a:cubicBezTo>
                  <a:pt x="727056" y="588328"/>
                  <a:pt x="738792" y="570239"/>
                  <a:pt x="736776" y="550342"/>
                </a:cubicBezTo>
                <a:cubicBezTo>
                  <a:pt x="735262" y="535382"/>
                  <a:pt x="734370" y="520241"/>
                  <a:pt x="734370" y="504874"/>
                </a:cubicBezTo>
                <a:cubicBezTo>
                  <a:pt x="734370" y="265765"/>
                  <a:pt x="900776" y="65953"/>
                  <a:pt x="1123970" y="13735"/>
                </a:cubicBezTo>
                <a:cubicBezTo>
                  <a:pt x="1087204" y="5196"/>
                  <a:pt x="1049139" y="0"/>
                  <a:pt x="1009758" y="0"/>
                </a:cubicBezTo>
                <a:cubicBezTo>
                  <a:pt x="803926" y="0"/>
                  <a:pt x="627178" y="123361"/>
                  <a:pt x="548569" y="300029"/>
                </a:cubicBezTo>
                <a:cubicBezTo>
                  <a:pt x="233122" y="382433"/>
                  <a:pt x="0" y="668490"/>
                  <a:pt x="0" y="1009758"/>
                </a:cubicBezTo>
                <a:cubicBezTo>
                  <a:pt x="0" y="1197395"/>
                  <a:pt x="70962" y="1368043"/>
                  <a:pt x="186755" y="1497859"/>
                </a:cubicBezTo>
                <a:cubicBezTo>
                  <a:pt x="184756" y="1518495"/>
                  <a:pt x="183587" y="1539374"/>
                  <a:pt x="183587" y="1560536"/>
                </a:cubicBezTo>
                <a:cubicBezTo>
                  <a:pt x="183587" y="1915420"/>
                  <a:pt x="471276" y="2203109"/>
                  <a:pt x="826160" y="2203109"/>
                </a:cubicBezTo>
                <a:cubicBezTo>
                  <a:pt x="864841" y="2203109"/>
                  <a:pt x="1018885" y="2199658"/>
                  <a:pt x="1055651" y="2193062"/>
                </a:cubicBezTo>
                <a:lnTo>
                  <a:pt x="1055651" y="2052804"/>
                </a:lnTo>
                <a:lnTo>
                  <a:pt x="1055651" y="1961578"/>
                </a:lnTo>
                <a:lnTo>
                  <a:pt x="1055656" y="1961578"/>
                </a:lnTo>
                <a:close/>
              </a:path>
            </a:pathLst>
          </a:custGeom>
          <a:solidFill>
            <a:srgbClr val="96BE4B"/>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94" name="Kombinationstegning: figur 93">
            <a:extLst>
              <a:ext uri="{FF2B5EF4-FFF2-40B4-BE49-F238E27FC236}">
                <a16:creationId xmlns:a16="http://schemas.microsoft.com/office/drawing/2014/main" id="{516493F7-30D6-4349-95D8-99A08B7E3F90}"/>
              </a:ext>
            </a:extLst>
          </p:cNvPr>
          <p:cNvSpPr/>
          <p:nvPr/>
        </p:nvSpPr>
        <p:spPr>
          <a:xfrm>
            <a:off x="981819" y="5133948"/>
            <a:ext cx="180755" cy="598754"/>
          </a:xfrm>
          <a:custGeom>
            <a:avLst/>
            <a:gdLst>
              <a:gd name="connsiteX0" fmla="*/ 45898 w 271085"/>
              <a:gd name="connsiteY0" fmla="*/ 26043 h 897969"/>
              <a:gd name="connsiteX1" fmla="*/ 41538 w 271085"/>
              <a:gd name="connsiteY1" fmla="*/ 25823 h 897969"/>
              <a:gd name="connsiteX2" fmla="*/ 0 w 271085"/>
              <a:gd name="connsiteY2" fmla="*/ 898107 h 897969"/>
              <a:gd name="connsiteX3" fmla="*/ 275389 w 271085"/>
              <a:gd name="connsiteY3" fmla="*/ 898107 h 897969"/>
              <a:gd name="connsiteX4" fmla="*/ 234743 w 271085"/>
              <a:gd name="connsiteY4" fmla="*/ 44618 h 897969"/>
              <a:gd name="connsiteX5" fmla="*/ 174031 w 271085"/>
              <a:gd name="connsiteY5" fmla="*/ 2770 h 897969"/>
              <a:gd name="connsiteX6" fmla="*/ 45898 w 271085"/>
              <a:gd name="connsiteY6" fmla="*/ 26043 h 89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85" h="897969">
                <a:moveTo>
                  <a:pt x="45898" y="26043"/>
                </a:moveTo>
                <a:cubicBezTo>
                  <a:pt x="44424" y="26043"/>
                  <a:pt x="43007" y="25840"/>
                  <a:pt x="41538" y="25823"/>
                </a:cubicBezTo>
                <a:lnTo>
                  <a:pt x="0" y="898107"/>
                </a:lnTo>
                <a:lnTo>
                  <a:pt x="275389" y="898107"/>
                </a:lnTo>
                <a:lnTo>
                  <a:pt x="234743" y="44618"/>
                </a:lnTo>
                <a:cubicBezTo>
                  <a:pt x="233286" y="14042"/>
                  <a:pt x="202681" y="-8000"/>
                  <a:pt x="174031" y="2770"/>
                </a:cubicBezTo>
                <a:cubicBezTo>
                  <a:pt x="134159" y="17759"/>
                  <a:pt x="91028" y="26043"/>
                  <a:pt x="45898" y="26043"/>
                </a:cubicBezTo>
                <a:close/>
              </a:path>
            </a:pathLst>
          </a:custGeom>
          <a:solidFill>
            <a:srgbClr val="AF6E5A"/>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95" name="Kombinationstegning: figur 94">
            <a:extLst>
              <a:ext uri="{FF2B5EF4-FFF2-40B4-BE49-F238E27FC236}">
                <a16:creationId xmlns:a16="http://schemas.microsoft.com/office/drawing/2014/main" id="{513199A2-BDF7-44D2-90AF-FED0DE3D98E4}"/>
              </a:ext>
            </a:extLst>
          </p:cNvPr>
          <p:cNvSpPr/>
          <p:nvPr/>
        </p:nvSpPr>
        <p:spPr>
          <a:xfrm>
            <a:off x="981819" y="5133972"/>
            <a:ext cx="154395" cy="598756"/>
          </a:xfrm>
          <a:custGeom>
            <a:avLst/>
            <a:gdLst>
              <a:gd name="connsiteX0" fmla="*/ 234743 w 231551"/>
              <a:gd name="connsiteY0" fmla="*/ 44618 h 897969"/>
              <a:gd name="connsiteX1" fmla="*/ 174031 w 231551"/>
              <a:gd name="connsiteY1" fmla="*/ 2770 h 897969"/>
              <a:gd name="connsiteX2" fmla="*/ 45898 w 231551"/>
              <a:gd name="connsiteY2" fmla="*/ 26049 h 897969"/>
              <a:gd name="connsiteX3" fmla="*/ 41538 w 231551"/>
              <a:gd name="connsiteY3" fmla="*/ 25829 h 897969"/>
              <a:gd name="connsiteX4" fmla="*/ 0 w 231551"/>
              <a:gd name="connsiteY4" fmla="*/ 898113 h 897969"/>
              <a:gd name="connsiteX5" fmla="*/ 137694 w 231551"/>
              <a:gd name="connsiteY5" fmla="*/ 898113 h 897969"/>
              <a:gd name="connsiteX6" fmla="*/ 137694 w 231551"/>
              <a:gd name="connsiteY6" fmla="*/ 150923 h 897969"/>
              <a:gd name="connsiteX7" fmla="*/ 169078 w 231551"/>
              <a:gd name="connsiteY7" fmla="*/ 107380 h 897969"/>
              <a:gd name="connsiteX8" fmla="*/ 236663 w 231551"/>
              <a:gd name="connsiteY8" fmla="*/ 84852 h 897969"/>
              <a:gd name="connsiteX9" fmla="*/ 234743 w 231551"/>
              <a:gd name="connsiteY9" fmla="*/ 44618 h 89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551" h="897969">
                <a:moveTo>
                  <a:pt x="234743" y="44618"/>
                </a:moveTo>
                <a:cubicBezTo>
                  <a:pt x="233286" y="14042"/>
                  <a:pt x="202681" y="-8000"/>
                  <a:pt x="174031" y="2770"/>
                </a:cubicBezTo>
                <a:cubicBezTo>
                  <a:pt x="134159" y="17759"/>
                  <a:pt x="91028" y="26049"/>
                  <a:pt x="45898" y="26049"/>
                </a:cubicBezTo>
                <a:cubicBezTo>
                  <a:pt x="44424" y="26049"/>
                  <a:pt x="43007" y="25846"/>
                  <a:pt x="41538" y="25829"/>
                </a:cubicBezTo>
                <a:lnTo>
                  <a:pt x="0" y="898113"/>
                </a:lnTo>
                <a:lnTo>
                  <a:pt x="137694" y="898113"/>
                </a:lnTo>
                <a:lnTo>
                  <a:pt x="137694" y="150923"/>
                </a:lnTo>
                <a:cubicBezTo>
                  <a:pt x="137694" y="131162"/>
                  <a:pt x="150339" y="113627"/>
                  <a:pt x="169078" y="107380"/>
                </a:cubicBezTo>
                <a:lnTo>
                  <a:pt x="236663" y="84852"/>
                </a:lnTo>
                <a:lnTo>
                  <a:pt x="234743" y="44618"/>
                </a:lnTo>
                <a:close/>
              </a:path>
            </a:pathLst>
          </a:custGeom>
          <a:solidFill>
            <a:srgbClr val="965A50"/>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grpSp>
        <p:nvGrpSpPr>
          <p:cNvPr id="6" name="Gruppe 5">
            <a:extLst>
              <a:ext uri="{FF2B5EF4-FFF2-40B4-BE49-F238E27FC236}">
                <a16:creationId xmlns:a16="http://schemas.microsoft.com/office/drawing/2014/main" id="{3D74ECA9-2DC2-2E09-5D54-722373C89136}"/>
              </a:ext>
            </a:extLst>
          </p:cNvPr>
          <p:cNvGrpSpPr/>
          <p:nvPr/>
        </p:nvGrpSpPr>
        <p:grpSpPr>
          <a:xfrm>
            <a:off x="5204576" y="4720463"/>
            <a:ext cx="4579934" cy="1220313"/>
            <a:chOff x="5204576" y="4720463"/>
            <a:chExt cx="4579934" cy="1220313"/>
          </a:xfrm>
        </p:grpSpPr>
        <p:cxnSp>
          <p:nvCxnSpPr>
            <p:cNvPr id="280" name="Lige forbindelse 279">
              <a:extLst>
                <a:ext uri="{FF2B5EF4-FFF2-40B4-BE49-F238E27FC236}">
                  <a16:creationId xmlns:a16="http://schemas.microsoft.com/office/drawing/2014/main" id="{D41B267C-D864-44F4-8687-9291ABBAA2C9}"/>
                </a:ext>
              </a:extLst>
            </p:cNvPr>
            <p:cNvCxnSpPr>
              <a:cxnSpLocks/>
            </p:cNvCxnSpPr>
            <p:nvPr/>
          </p:nvCxnSpPr>
          <p:spPr>
            <a:xfrm flipH="1">
              <a:off x="5629565" y="4720463"/>
              <a:ext cx="156809" cy="0"/>
            </a:xfrm>
            <a:prstGeom prst="line">
              <a:avLst/>
            </a:prstGeom>
            <a:noFill/>
            <a:ln w="38100" cap="flat" cmpd="sng" algn="ctr">
              <a:solidFill>
                <a:srgbClr val="007398">
                  <a:lumMod val="20000"/>
                  <a:lumOff val="80000"/>
                  <a:alpha val="30000"/>
                </a:srgbClr>
              </a:solidFill>
              <a:prstDash val="solid"/>
              <a:tailEnd type="none"/>
            </a:ln>
            <a:effectLst/>
          </p:spPr>
        </p:cxnSp>
        <p:cxnSp>
          <p:nvCxnSpPr>
            <p:cNvPr id="281" name="Lige forbindelse 280">
              <a:extLst>
                <a:ext uri="{FF2B5EF4-FFF2-40B4-BE49-F238E27FC236}">
                  <a16:creationId xmlns:a16="http://schemas.microsoft.com/office/drawing/2014/main" id="{2DE47143-EA63-4FF1-B657-04BA7DDD0830}"/>
                </a:ext>
              </a:extLst>
            </p:cNvPr>
            <p:cNvCxnSpPr>
              <a:cxnSpLocks/>
            </p:cNvCxnSpPr>
            <p:nvPr/>
          </p:nvCxnSpPr>
          <p:spPr>
            <a:xfrm flipH="1">
              <a:off x="5629565" y="5923260"/>
              <a:ext cx="156809" cy="0"/>
            </a:xfrm>
            <a:prstGeom prst="line">
              <a:avLst/>
            </a:prstGeom>
            <a:noFill/>
            <a:ln w="38100" cap="flat" cmpd="sng" algn="ctr">
              <a:solidFill>
                <a:srgbClr val="007398">
                  <a:lumMod val="20000"/>
                  <a:lumOff val="80000"/>
                  <a:alpha val="30000"/>
                </a:srgbClr>
              </a:solidFill>
              <a:prstDash val="solid"/>
              <a:tailEnd type="none"/>
            </a:ln>
            <a:effectLst/>
          </p:spPr>
        </p:cxnSp>
        <p:cxnSp>
          <p:nvCxnSpPr>
            <p:cNvPr id="283" name="Lige forbindelse 282">
              <a:extLst>
                <a:ext uri="{FF2B5EF4-FFF2-40B4-BE49-F238E27FC236}">
                  <a16:creationId xmlns:a16="http://schemas.microsoft.com/office/drawing/2014/main" id="{62332E65-2A5C-4701-BF5B-5AB37AC43C95}"/>
                </a:ext>
              </a:extLst>
            </p:cNvPr>
            <p:cNvCxnSpPr>
              <a:cxnSpLocks/>
            </p:cNvCxnSpPr>
            <p:nvPr/>
          </p:nvCxnSpPr>
          <p:spPr>
            <a:xfrm flipH="1">
              <a:off x="9627701" y="5831244"/>
              <a:ext cx="156809" cy="0"/>
            </a:xfrm>
            <a:prstGeom prst="line">
              <a:avLst/>
            </a:prstGeom>
            <a:noFill/>
            <a:ln w="38100" cap="flat" cmpd="sng" algn="ctr">
              <a:solidFill>
                <a:srgbClr val="007398">
                  <a:lumMod val="20000"/>
                  <a:lumOff val="80000"/>
                  <a:alpha val="30000"/>
                </a:srgbClr>
              </a:solidFill>
              <a:prstDash val="solid"/>
              <a:tailEnd type="none"/>
            </a:ln>
            <a:effectLst/>
          </p:spPr>
        </p:cxnSp>
        <p:cxnSp>
          <p:nvCxnSpPr>
            <p:cNvPr id="286" name="Lige forbindelse 285">
              <a:extLst>
                <a:ext uri="{FF2B5EF4-FFF2-40B4-BE49-F238E27FC236}">
                  <a16:creationId xmlns:a16="http://schemas.microsoft.com/office/drawing/2014/main" id="{C9EBE434-684C-4A88-83A8-F93433CE7A61}"/>
                </a:ext>
              </a:extLst>
            </p:cNvPr>
            <p:cNvCxnSpPr>
              <a:cxnSpLocks/>
            </p:cNvCxnSpPr>
            <p:nvPr/>
          </p:nvCxnSpPr>
          <p:spPr>
            <a:xfrm flipH="1">
              <a:off x="5204576" y="5940776"/>
              <a:ext cx="4573610" cy="0"/>
            </a:xfrm>
            <a:prstGeom prst="line">
              <a:avLst/>
            </a:prstGeom>
            <a:noFill/>
            <a:ln w="76200" cap="flat" cmpd="sng" algn="ctr">
              <a:solidFill>
                <a:srgbClr val="965A50"/>
              </a:solidFill>
              <a:prstDash val="solid"/>
              <a:tailEnd type="none"/>
            </a:ln>
            <a:effectLst/>
          </p:spPr>
        </p:cxnSp>
        <p:sp>
          <p:nvSpPr>
            <p:cNvPr id="303" name="Rektangel 302">
              <a:extLst>
                <a:ext uri="{FF2B5EF4-FFF2-40B4-BE49-F238E27FC236}">
                  <a16:creationId xmlns:a16="http://schemas.microsoft.com/office/drawing/2014/main" id="{EFF5A234-6DD8-41E9-8C36-812F221CF9A0}"/>
                </a:ext>
              </a:extLst>
            </p:cNvPr>
            <p:cNvSpPr/>
            <p:nvPr/>
          </p:nvSpPr>
          <p:spPr>
            <a:xfrm>
              <a:off x="5332482" y="4999376"/>
              <a:ext cx="1418945" cy="867506"/>
            </a:xfrm>
            <a:prstGeom prst="rect">
              <a:avLst/>
            </a:prstGeom>
            <a:solidFill>
              <a:srgbClr val="C00000"/>
            </a:solidFill>
            <a:ln w="25400" cap="flat" cmpd="sng" algn="ctr">
              <a:solidFill>
                <a:schemeClr val="bg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Fælleskommunale datastandarder</a:t>
              </a:r>
            </a:p>
          </p:txBody>
        </p:sp>
        <p:sp>
          <p:nvSpPr>
            <p:cNvPr id="99" name="Rektangel 98">
              <a:extLst>
                <a:ext uri="{FF2B5EF4-FFF2-40B4-BE49-F238E27FC236}">
                  <a16:creationId xmlns:a16="http://schemas.microsoft.com/office/drawing/2014/main" id="{300AC844-AD6A-4B3A-A22D-B5FD4F1DD032}"/>
                </a:ext>
              </a:extLst>
            </p:cNvPr>
            <p:cNvSpPr/>
            <p:nvPr/>
          </p:nvSpPr>
          <p:spPr>
            <a:xfrm>
              <a:off x="6795653" y="4999375"/>
              <a:ext cx="1418945" cy="859023"/>
            </a:xfrm>
            <a:prstGeom prst="rect">
              <a:avLst/>
            </a:prstGeom>
            <a:solidFill>
              <a:srgbClr val="C00000"/>
            </a:solidFill>
            <a:ln w="25400" cap="flat" cmpd="sng" algn="ctr">
              <a:solidFill>
                <a:schemeClr val="bg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Fælleskommunale begrebs-klassifikationer</a:t>
              </a:r>
            </a:p>
          </p:txBody>
        </p:sp>
        <p:sp>
          <p:nvSpPr>
            <p:cNvPr id="100" name="Rektangel 99">
              <a:extLst>
                <a:ext uri="{FF2B5EF4-FFF2-40B4-BE49-F238E27FC236}">
                  <a16:creationId xmlns:a16="http://schemas.microsoft.com/office/drawing/2014/main" id="{BBAB0669-0C6D-4A72-AAF9-E31F998C59B4}"/>
                </a:ext>
              </a:extLst>
            </p:cNvPr>
            <p:cNvSpPr/>
            <p:nvPr/>
          </p:nvSpPr>
          <p:spPr>
            <a:xfrm>
              <a:off x="8255494" y="4999375"/>
              <a:ext cx="1418945" cy="859023"/>
            </a:xfrm>
            <a:prstGeom prst="rect">
              <a:avLst/>
            </a:prstGeom>
            <a:solidFill>
              <a:srgbClr val="C00000"/>
            </a:solidFill>
            <a:ln w="25400" cap="flat" cmpd="sng" algn="ctr">
              <a:solidFill>
                <a:schemeClr val="bg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Fælleskommunale tilstande og indsatser</a:t>
              </a:r>
            </a:p>
          </p:txBody>
        </p:sp>
      </p:grpSp>
      <p:grpSp>
        <p:nvGrpSpPr>
          <p:cNvPr id="11" name="Gruppe 10">
            <a:extLst>
              <a:ext uri="{FF2B5EF4-FFF2-40B4-BE49-F238E27FC236}">
                <a16:creationId xmlns:a16="http://schemas.microsoft.com/office/drawing/2014/main" id="{CE93AB61-64F0-9FB1-DB67-7880EE172CF6}"/>
              </a:ext>
            </a:extLst>
          </p:cNvPr>
          <p:cNvGrpSpPr/>
          <p:nvPr/>
        </p:nvGrpSpPr>
        <p:grpSpPr>
          <a:xfrm>
            <a:off x="5325020" y="2185888"/>
            <a:ext cx="4360983" cy="904709"/>
            <a:chOff x="5325020" y="2185888"/>
            <a:chExt cx="4360983" cy="904709"/>
          </a:xfrm>
        </p:grpSpPr>
        <p:sp>
          <p:nvSpPr>
            <p:cNvPr id="103" name="Rektangel 102">
              <a:extLst>
                <a:ext uri="{FF2B5EF4-FFF2-40B4-BE49-F238E27FC236}">
                  <a16:creationId xmlns:a16="http://schemas.microsoft.com/office/drawing/2014/main" id="{440A6000-B2AE-4672-A612-E4B4283964A7}"/>
                </a:ext>
              </a:extLst>
            </p:cNvPr>
            <p:cNvSpPr/>
            <p:nvPr/>
          </p:nvSpPr>
          <p:spPr>
            <a:xfrm>
              <a:off x="5325020" y="2185888"/>
              <a:ext cx="4360983" cy="904709"/>
            </a:xfrm>
            <a:prstGeom prst="rect">
              <a:avLst/>
            </a:prstGeom>
            <a:solidFill>
              <a:srgbClr val="007398"/>
            </a:solidFill>
            <a:ln w="25400" cap="flat" cmpd="sng" algn="ctr">
              <a:solidFill>
                <a:schemeClr val="bg1"/>
              </a:solidFill>
              <a:prstDash val="solid"/>
            </a:ln>
            <a:effectLst/>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3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Kvalitet </a:t>
              </a:r>
              <a:r>
                <a:rPr kumimoji="0" lang="da-DK" sz="1300" b="1" i="0" u="none" strike="noStrike" kern="0" cap="none" spc="0" normalizeH="0" baseline="0" noProof="0">
                  <a:ln>
                    <a:noFill/>
                  </a:ln>
                  <a:solidFill>
                    <a:prstClr val="white"/>
                  </a:solidFill>
                  <a:effectLst/>
                  <a:uLnTx/>
                  <a:uFillTx/>
                  <a:latin typeface="Trebuchet MS" panose="020B0603020202020204" pitchFamily="34" charset="0"/>
                  <a:ea typeface="+mn-ea"/>
                  <a:cs typeface="+mn-cs"/>
                </a:rPr>
                <a:t>og effekt</a:t>
              </a:r>
              <a:endParaRPr kumimoji="0" lang="da-DK" sz="13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2" name="Rektangel 1">
              <a:extLst>
                <a:ext uri="{FF2B5EF4-FFF2-40B4-BE49-F238E27FC236}">
                  <a16:creationId xmlns:a16="http://schemas.microsoft.com/office/drawing/2014/main" id="{47896001-8459-462F-95C6-A94B8A1DF6E7}"/>
                </a:ext>
              </a:extLst>
            </p:cNvPr>
            <p:cNvSpPr/>
            <p:nvPr/>
          </p:nvSpPr>
          <p:spPr>
            <a:xfrm>
              <a:off x="7570487" y="2516548"/>
              <a:ext cx="980660" cy="477919"/>
            </a:xfrm>
            <a:prstGeom prst="rect">
              <a:avLst/>
            </a:prstGeom>
            <a:solidFill>
              <a:srgbClr val="007398"/>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Mere effektiv drift</a:t>
              </a:r>
            </a:p>
          </p:txBody>
        </p:sp>
        <p:sp>
          <p:nvSpPr>
            <p:cNvPr id="51" name="Rektangel 50">
              <a:extLst>
                <a:ext uri="{FF2B5EF4-FFF2-40B4-BE49-F238E27FC236}">
                  <a16:creationId xmlns:a16="http://schemas.microsoft.com/office/drawing/2014/main" id="{755BD85F-2833-42E2-9BC4-A6E984BE6E8C}"/>
                </a:ext>
              </a:extLst>
            </p:cNvPr>
            <p:cNvSpPr/>
            <p:nvPr/>
          </p:nvSpPr>
          <p:spPr>
            <a:xfrm>
              <a:off x="5387627" y="2516548"/>
              <a:ext cx="980660" cy="477919"/>
            </a:xfrm>
            <a:prstGeom prst="rect">
              <a:avLst/>
            </a:prstGeom>
            <a:solidFill>
              <a:srgbClr val="007398"/>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a-DK" sz="1100" dirty="0">
                  <a:solidFill>
                    <a:prstClr val="white"/>
                  </a:solidFill>
                  <a:latin typeface="Trebuchet MS" panose="020B0603020202020204" pitchFamily="34" charset="0"/>
                </a:rPr>
                <a:t>Patient- og retssikkerhed</a:t>
              </a:r>
              <a:endPar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54" name="Rektangel 53">
              <a:extLst>
                <a:ext uri="{FF2B5EF4-FFF2-40B4-BE49-F238E27FC236}">
                  <a16:creationId xmlns:a16="http://schemas.microsoft.com/office/drawing/2014/main" id="{C6D78C63-8836-4768-97F7-66D6A6B96650}"/>
                </a:ext>
              </a:extLst>
            </p:cNvPr>
            <p:cNvSpPr/>
            <p:nvPr/>
          </p:nvSpPr>
          <p:spPr>
            <a:xfrm>
              <a:off x="6479057" y="2516548"/>
              <a:ext cx="980660" cy="477919"/>
            </a:xfrm>
            <a:prstGeom prst="rect">
              <a:avLst/>
            </a:prstGeom>
            <a:solidFill>
              <a:srgbClr val="007398"/>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Sammenhæng for borgerne</a:t>
              </a:r>
            </a:p>
          </p:txBody>
        </p:sp>
        <p:sp>
          <p:nvSpPr>
            <p:cNvPr id="57" name="Rektangel 56">
              <a:extLst>
                <a:ext uri="{FF2B5EF4-FFF2-40B4-BE49-F238E27FC236}">
                  <a16:creationId xmlns:a16="http://schemas.microsoft.com/office/drawing/2014/main" id="{9C5DB12E-1ED6-4624-BA5F-9359481A906E}"/>
                </a:ext>
              </a:extLst>
            </p:cNvPr>
            <p:cNvSpPr/>
            <p:nvPr/>
          </p:nvSpPr>
          <p:spPr>
            <a:xfrm>
              <a:off x="8661918" y="2516548"/>
              <a:ext cx="980660" cy="477919"/>
            </a:xfrm>
            <a:prstGeom prst="rect">
              <a:avLst/>
            </a:prstGeom>
            <a:solidFill>
              <a:srgbClr val="007398"/>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Bedre kvalitet for borgerne</a:t>
              </a:r>
            </a:p>
          </p:txBody>
        </p:sp>
      </p:grpSp>
      <p:grpSp>
        <p:nvGrpSpPr>
          <p:cNvPr id="10" name="Gruppe 9">
            <a:extLst>
              <a:ext uri="{FF2B5EF4-FFF2-40B4-BE49-F238E27FC236}">
                <a16:creationId xmlns:a16="http://schemas.microsoft.com/office/drawing/2014/main" id="{5704B392-439E-4014-3AB1-64356BDED7AF}"/>
              </a:ext>
            </a:extLst>
          </p:cNvPr>
          <p:cNvGrpSpPr/>
          <p:nvPr/>
        </p:nvGrpSpPr>
        <p:grpSpPr>
          <a:xfrm>
            <a:off x="5202612" y="3101825"/>
            <a:ext cx="4583888" cy="930346"/>
            <a:chOff x="5202612" y="3101825"/>
            <a:chExt cx="4583888" cy="930346"/>
          </a:xfrm>
        </p:grpSpPr>
        <p:cxnSp>
          <p:nvCxnSpPr>
            <p:cNvPr id="279" name="Lige forbindelse 278">
              <a:extLst>
                <a:ext uri="{FF2B5EF4-FFF2-40B4-BE49-F238E27FC236}">
                  <a16:creationId xmlns:a16="http://schemas.microsoft.com/office/drawing/2014/main" id="{2C4FE5B9-ABF5-48AA-AB5B-E5772C6910CB}"/>
                </a:ext>
              </a:extLst>
            </p:cNvPr>
            <p:cNvCxnSpPr>
              <a:cxnSpLocks/>
            </p:cNvCxnSpPr>
            <p:nvPr/>
          </p:nvCxnSpPr>
          <p:spPr>
            <a:xfrm flipH="1">
              <a:off x="5202612" y="3196984"/>
              <a:ext cx="4579205" cy="0"/>
            </a:xfrm>
            <a:prstGeom prst="line">
              <a:avLst/>
            </a:prstGeom>
            <a:noFill/>
            <a:ln w="38100" cap="flat" cmpd="sng" algn="ctr">
              <a:solidFill>
                <a:srgbClr val="007398">
                  <a:lumMod val="20000"/>
                  <a:lumOff val="80000"/>
                  <a:alpha val="30000"/>
                </a:srgbClr>
              </a:solidFill>
              <a:prstDash val="solid"/>
              <a:tailEnd type="none"/>
            </a:ln>
            <a:effectLst/>
          </p:spPr>
        </p:cxnSp>
        <p:cxnSp>
          <p:nvCxnSpPr>
            <p:cNvPr id="325" name="Lige forbindelse 324">
              <a:extLst>
                <a:ext uri="{FF2B5EF4-FFF2-40B4-BE49-F238E27FC236}">
                  <a16:creationId xmlns:a16="http://schemas.microsoft.com/office/drawing/2014/main" id="{906E3635-358F-4B8C-987D-302C2556E9CB}"/>
                </a:ext>
              </a:extLst>
            </p:cNvPr>
            <p:cNvCxnSpPr>
              <a:cxnSpLocks/>
            </p:cNvCxnSpPr>
            <p:nvPr/>
          </p:nvCxnSpPr>
          <p:spPr>
            <a:xfrm flipH="1">
              <a:off x="5207295" y="3243337"/>
              <a:ext cx="4579205" cy="0"/>
            </a:xfrm>
            <a:prstGeom prst="line">
              <a:avLst/>
            </a:prstGeom>
            <a:noFill/>
            <a:ln w="38100" cap="flat" cmpd="sng" algn="ctr">
              <a:solidFill>
                <a:srgbClr val="007398">
                  <a:lumMod val="20000"/>
                  <a:lumOff val="80000"/>
                  <a:alpha val="30000"/>
                </a:srgbClr>
              </a:solidFill>
              <a:prstDash val="solid"/>
              <a:tailEnd type="none"/>
            </a:ln>
            <a:effectLst/>
          </p:spPr>
        </p:cxnSp>
        <p:sp>
          <p:nvSpPr>
            <p:cNvPr id="102" name="Rektangel 101">
              <a:extLst>
                <a:ext uri="{FF2B5EF4-FFF2-40B4-BE49-F238E27FC236}">
                  <a16:creationId xmlns:a16="http://schemas.microsoft.com/office/drawing/2014/main" id="{75BC9FC5-F805-4EBE-BBDB-FC2B2D9B49C9}"/>
                </a:ext>
              </a:extLst>
            </p:cNvPr>
            <p:cNvSpPr/>
            <p:nvPr/>
          </p:nvSpPr>
          <p:spPr>
            <a:xfrm>
              <a:off x="5325020" y="3101825"/>
              <a:ext cx="4360983" cy="930346"/>
            </a:xfrm>
            <a:prstGeom prst="rect">
              <a:avLst/>
            </a:prstGeom>
            <a:solidFill>
              <a:srgbClr val="8E2C48"/>
            </a:solidFill>
            <a:ln w="25400" cap="flat" cmpd="sng" algn="ctr">
              <a:solidFill>
                <a:schemeClr val="bg1"/>
              </a:solidFill>
              <a:prstDash val="solid"/>
            </a:ln>
            <a:effectLst/>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3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Koordinering og samarbejde</a:t>
              </a:r>
            </a:p>
          </p:txBody>
        </p:sp>
        <p:sp>
          <p:nvSpPr>
            <p:cNvPr id="66" name="Rektangel 65">
              <a:extLst>
                <a:ext uri="{FF2B5EF4-FFF2-40B4-BE49-F238E27FC236}">
                  <a16:creationId xmlns:a16="http://schemas.microsoft.com/office/drawing/2014/main" id="{FDD2BBDF-E5BB-41D8-9734-217AADABC811}"/>
                </a:ext>
              </a:extLst>
            </p:cNvPr>
            <p:cNvSpPr/>
            <p:nvPr/>
          </p:nvSpPr>
          <p:spPr>
            <a:xfrm>
              <a:off x="7585145" y="3447916"/>
              <a:ext cx="980660" cy="477919"/>
            </a:xfrm>
            <a:prstGeom prst="rect">
              <a:avLst/>
            </a:prstGeom>
            <a:solidFill>
              <a:srgbClr val="8E2C48"/>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Genbruge/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Genfinde data</a:t>
              </a:r>
            </a:p>
          </p:txBody>
        </p:sp>
        <p:sp>
          <p:nvSpPr>
            <p:cNvPr id="67" name="Rektangel 66">
              <a:extLst>
                <a:ext uri="{FF2B5EF4-FFF2-40B4-BE49-F238E27FC236}">
                  <a16:creationId xmlns:a16="http://schemas.microsoft.com/office/drawing/2014/main" id="{42E32AAF-9869-4531-BA58-57B2821340C3}"/>
                </a:ext>
              </a:extLst>
            </p:cNvPr>
            <p:cNvSpPr/>
            <p:nvPr/>
          </p:nvSpPr>
          <p:spPr>
            <a:xfrm>
              <a:off x="5389033" y="3447916"/>
              <a:ext cx="980660" cy="477919"/>
            </a:xfrm>
            <a:prstGeom prst="rect">
              <a:avLst/>
            </a:prstGeom>
            <a:solidFill>
              <a:srgbClr val="8E2C48"/>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…lokalt og på tværs af kommuner</a:t>
              </a:r>
            </a:p>
          </p:txBody>
        </p:sp>
        <p:sp>
          <p:nvSpPr>
            <p:cNvPr id="68" name="Rektangel 67">
              <a:extLst>
                <a:ext uri="{FF2B5EF4-FFF2-40B4-BE49-F238E27FC236}">
                  <a16:creationId xmlns:a16="http://schemas.microsoft.com/office/drawing/2014/main" id="{03650618-AE2A-4ADE-8845-7D50B69CE3AF}"/>
                </a:ext>
              </a:extLst>
            </p:cNvPr>
            <p:cNvSpPr/>
            <p:nvPr/>
          </p:nvSpPr>
          <p:spPr>
            <a:xfrm>
              <a:off x="6487089" y="3447916"/>
              <a:ext cx="980660" cy="477919"/>
            </a:xfrm>
            <a:prstGeom prst="rect">
              <a:avLst/>
            </a:prstGeom>
            <a:solidFill>
              <a:srgbClr val="8E2C48"/>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Fællessprog</a:t>
              </a:r>
            </a:p>
          </p:txBody>
        </p:sp>
        <p:sp>
          <p:nvSpPr>
            <p:cNvPr id="69" name="Rektangel 68">
              <a:extLst>
                <a:ext uri="{FF2B5EF4-FFF2-40B4-BE49-F238E27FC236}">
                  <a16:creationId xmlns:a16="http://schemas.microsoft.com/office/drawing/2014/main" id="{9B7E4145-07EE-478D-9610-E1C330FB11F6}"/>
                </a:ext>
              </a:extLst>
            </p:cNvPr>
            <p:cNvSpPr/>
            <p:nvPr/>
          </p:nvSpPr>
          <p:spPr>
            <a:xfrm>
              <a:off x="8683202" y="3447916"/>
              <a:ext cx="964593" cy="477919"/>
            </a:xfrm>
            <a:prstGeom prst="rect">
              <a:avLst/>
            </a:prstGeom>
            <a:solidFill>
              <a:srgbClr val="8E2C48"/>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Udvikling og læring</a:t>
              </a:r>
            </a:p>
          </p:txBody>
        </p:sp>
      </p:grpSp>
      <p:sp>
        <p:nvSpPr>
          <p:cNvPr id="78" name="Rektangel 77">
            <a:extLst>
              <a:ext uri="{FF2B5EF4-FFF2-40B4-BE49-F238E27FC236}">
                <a16:creationId xmlns:a16="http://schemas.microsoft.com/office/drawing/2014/main" id="{E62AF574-9FAD-461F-A81C-2C0BD4A935A8}"/>
              </a:ext>
            </a:extLst>
          </p:cNvPr>
          <p:cNvSpPr/>
          <p:nvPr/>
        </p:nvSpPr>
        <p:spPr>
          <a:xfrm>
            <a:off x="5001416" y="6021555"/>
            <a:ext cx="5017311" cy="695556"/>
          </a:xfrm>
          <a:prstGeom prst="rect">
            <a:avLst/>
          </a:prstGeom>
          <a:pattFill prst="horzBrick">
            <a:fgClr>
              <a:schemeClr val="tx1">
                <a:lumMod val="85000"/>
                <a:lumOff val="15000"/>
              </a:schemeClr>
            </a:fgClr>
            <a:bgClr>
              <a:schemeClr val="bg2">
                <a:lumMod val="75000"/>
              </a:schemeClr>
            </a:bgClr>
          </a:patt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3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endParaRPr>
          </a:p>
        </p:txBody>
      </p:sp>
      <p:cxnSp>
        <p:nvCxnSpPr>
          <p:cNvPr id="284" name="Lige forbindelse 283">
            <a:extLst>
              <a:ext uri="{FF2B5EF4-FFF2-40B4-BE49-F238E27FC236}">
                <a16:creationId xmlns:a16="http://schemas.microsoft.com/office/drawing/2014/main" id="{452790E5-D428-4D68-9433-93F34D0E5045}"/>
              </a:ext>
            </a:extLst>
          </p:cNvPr>
          <p:cNvCxnSpPr>
            <a:cxnSpLocks/>
          </p:cNvCxnSpPr>
          <p:nvPr/>
        </p:nvCxnSpPr>
        <p:spPr>
          <a:xfrm flipH="1">
            <a:off x="9746757" y="1050752"/>
            <a:ext cx="26320" cy="4924144"/>
          </a:xfrm>
          <a:prstGeom prst="line">
            <a:avLst/>
          </a:prstGeom>
          <a:noFill/>
          <a:ln w="76200" cap="flat" cmpd="sng" algn="ctr">
            <a:solidFill>
              <a:srgbClr val="965A50"/>
            </a:solidFill>
            <a:prstDash val="solid"/>
            <a:tailEnd type="none"/>
          </a:ln>
          <a:effectLst/>
        </p:spPr>
      </p:cxnSp>
      <p:cxnSp>
        <p:nvCxnSpPr>
          <p:cNvPr id="287" name="Lige forbindelse 286">
            <a:extLst>
              <a:ext uri="{FF2B5EF4-FFF2-40B4-BE49-F238E27FC236}">
                <a16:creationId xmlns:a16="http://schemas.microsoft.com/office/drawing/2014/main" id="{DB305482-03FA-45A9-A94E-5CCA566DC55D}"/>
              </a:ext>
            </a:extLst>
          </p:cNvPr>
          <p:cNvCxnSpPr>
            <a:cxnSpLocks/>
          </p:cNvCxnSpPr>
          <p:nvPr/>
        </p:nvCxnSpPr>
        <p:spPr>
          <a:xfrm flipH="1">
            <a:off x="5244938" y="332932"/>
            <a:ext cx="5869" cy="5628163"/>
          </a:xfrm>
          <a:prstGeom prst="line">
            <a:avLst/>
          </a:prstGeom>
          <a:noFill/>
          <a:ln w="76200" cap="flat" cmpd="sng" algn="ctr">
            <a:solidFill>
              <a:srgbClr val="965A50"/>
            </a:solidFill>
            <a:prstDash val="solid"/>
            <a:tailEnd type="none"/>
          </a:ln>
          <a:effectLst/>
        </p:spPr>
      </p:cxnSp>
      <p:sp>
        <p:nvSpPr>
          <p:cNvPr id="31" name="Rektangel 30">
            <a:extLst>
              <a:ext uri="{FF2B5EF4-FFF2-40B4-BE49-F238E27FC236}">
                <a16:creationId xmlns:a16="http://schemas.microsoft.com/office/drawing/2014/main" id="{FB2FD19D-2208-4DA3-97CA-0ACE5CF24A43}"/>
              </a:ext>
            </a:extLst>
          </p:cNvPr>
          <p:cNvSpPr/>
          <p:nvPr/>
        </p:nvSpPr>
        <p:spPr>
          <a:xfrm>
            <a:off x="5001416" y="6030881"/>
            <a:ext cx="5011441" cy="695555"/>
          </a:xfrm>
          <a:prstGeom prst="rect">
            <a:avLst/>
          </a:prstGeom>
          <a:solidFill>
            <a:schemeClr val="bg2">
              <a:lumMod val="50000"/>
              <a:alpha val="6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400" b="1" dirty="0">
                <a:effectLst/>
                <a:latin typeface="Trebuchet MS" panose="020B0603020202020204" pitchFamily="34" charset="0"/>
                <a:ea typeface="Calibri" panose="020F0502020204030204" pitchFamily="34" charset="0"/>
                <a:cs typeface="Times New Roman" panose="02020603050405020304" pitchFamily="18" charset="0"/>
              </a:rPr>
              <a:t>Økonomiaftaler</a:t>
            </a:r>
          </a:p>
          <a:p>
            <a:pPr marL="0" marR="0" lvl="0" indent="0" algn="ctr" defTabSz="914400" rtl="0" eaLnBrk="1" fontAlgn="auto" latinLnBrk="0" hangingPunct="1">
              <a:lnSpc>
                <a:spcPct val="100000"/>
              </a:lnSpc>
              <a:spcBef>
                <a:spcPts val="0"/>
              </a:spcBef>
              <a:spcAft>
                <a:spcPts val="0"/>
              </a:spcAft>
              <a:buClrTx/>
              <a:buSzTx/>
              <a:buFontTx/>
              <a:buNone/>
              <a:tabLst/>
              <a:defRPr/>
            </a:pPr>
            <a:r>
              <a:rPr lang="da-DK" sz="1400" b="1" dirty="0">
                <a:latin typeface="Trebuchet MS" panose="020B0603020202020204" pitchFamily="34" charset="0"/>
                <a:ea typeface="Calibri" panose="020F0502020204030204" pitchFamily="34" charset="0"/>
                <a:cs typeface="Times New Roman" panose="02020603050405020304" pitchFamily="18" charset="0"/>
              </a:rPr>
              <a:t>B</a:t>
            </a:r>
            <a:r>
              <a:rPr lang="da-DK" sz="1400" b="1" dirty="0">
                <a:effectLst/>
                <a:latin typeface="Trebuchet MS" panose="020B0603020202020204" pitchFamily="34" charset="0"/>
                <a:ea typeface="Calibri" panose="020F0502020204030204" pitchFamily="34" charset="0"/>
                <a:cs typeface="Times New Roman" panose="02020603050405020304" pitchFamily="18" charset="0"/>
              </a:rPr>
              <a:t>ekendtgørelser</a:t>
            </a:r>
            <a:endParaRPr kumimoji="0" lang="da-DK" sz="1400" b="1" i="0" u="none" strike="noStrike" kern="0" cap="none" spc="0" normalizeH="0" baseline="0" noProof="0" dirty="0">
              <a:ln>
                <a:noFill/>
              </a:ln>
              <a:solidFill>
                <a:prstClr val="white"/>
              </a:solidFill>
              <a:effectLst/>
              <a:uLnTx/>
              <a:uFillTx/>
              <a:latin typeface="Trebuchet MS" panose="020B06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0" cap="none" spc="0" normalizeH="0" baseline="0" noProof="0" dirty="0">
                <a:ln>
                  <a:noFill/>
                </a:ln>
                <a:solidFill>
                  <a:prstClr val="white"/>
                </a:solidFill>
                <a:effectLst/>
                <a:uLnTx/>
                <a:uFillTx/>
                <a:latin typeface="Trebuchet MS" panose="020B0603020202020204" pitchFamily="34" charset="0"/>
              </a:rPr>
              <a:t>§ Sundhedsloven og § Serviceloven</a:t>
            </a:r>
          </a:p>
        </p:txBody>
      </p:sp>
      <p:sp>
        <p:nvSpPr>
          <p:cNvPr id="7" name="Tekstfelt 6">
            <a:extLst>
              <a:ext uri="{FF2B5EF4-FFF2-40B4-BE49-F238E27FC236}">
                <a16:creationId xmlns:a16="http://schemas.microsoft.com/office/drawing/2014/main" id="{5BC7CCEE-069C-4213-8F2D-E1AB84691403}"/>
              </a:ext>
            </a:extLst>
          </p:cNvPr>
          <p:cNvSpPr txBox="1"/>
          <p:nvPr/>
        </p:nvSpPr>
        <p:spPr>
          <a:xfrm>
            <a:off x="5484760" y="1243265"/>
            <a:ext cx="4016347" cy="646331"/>
          </a:xfrm>
          <a:prstGeom prst="rect">
            <a:avLst/>
          </a:prstGeom>
          <a:noFill/>
        </p:spPr>
        <p:txBody>
          <a:bodyPr wrap="square" rtlCol="0">
            <a:spAutoFit/>
          </a:bodyPr>
          <a:lstStyle/>
          <a:p>
            <a:r>
              <a:rPr lang="da-DK" i="1">
                <a:latin typeface="Trebuchet MS" panose="020B0603020202020204" pitchFamily="34" charset="0"/>
              </a:rPr>
              <a:t>”Vi </a:t>
            </a:r>
            <a:r>
              <a:rPr lang="da-DK" i="1" dirty="0">
                <a:latin typeface="Trebuchet MS" panose="020B0603020202020204" pitchFamily="34" charset="0"/>
              </a:rPr>
              <a:t>gør mere af det der virker og mindre af det der ikke virker.”</a:t>
            </a:r>
          </a:p>
        </p:txBody>
      </p:sp>
      <p:pic>
        <p:nvPicPr>
          <p:cNvPr id="4" name="Billede 3">
            <a:extLst>
              <a:ext uri="{FF2B5EF4-FFF2-40B4-BE49-F238E27FC236}">
                <a16:creationId xmlns:a16="http://schemas.microsoft.com/office/drawing/2014/main" id="{DD3EF9EA-A634-4347-B3DE-55C1456E1B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113" y="1437887"/>
            <a:ext cx="1046506" cy="430642"/>
          </a:xfrm>
          <a:prstGeom prst="rect">
            <a:avLst/>
          </a:prstGeom>
          <a:effectLst>
            <a:outerShdw blurRad="50800" dist="50800" dir="5400000" algn="ctr" rotWithShape="0">
              <a:schemeClr val="bg1">
                <a:lumMod val="85000"/>
              </a:schemeClr>
            </a:outerShdw>
          </a:effectLst>
        </p:spPr>
      </p:pic>
      <p:sp>
        <p:nvSpPr>
          <p:cNvPr id="3" name="Tekstfelt 2">
            <a:extLst>
              <a:ext uri="{FF2B5EF4-FFF2-40B4-BE49-F238E27FC236}">
                <a16:creationId xmlns:a16="http://schemas.microsoft.com/office/drawing/2014/main" id="{3175D4A5-1846-4BF2-A66D-DE36F030A0AB}"/>
              </a:ext>
            </a:extLst>
          </p:cNvPr>
          <p:cNvSpPr txBox="1"/>
          <p:nvPr/>
        </p:nvSpPr>
        <p:spPr>
          <a:xfrm>
            <a:off x="289302" y="6196656"/>
            <a:ext cx="1746543" cy="369332"/>
          </a:xfrm>
          <a:prstGeom prst="rect">
            <a:avLst/>
          </a:prstGeom>
          <a:noFill/>
        </p:spPr>
        <p:txBody>
          <a:bodyPr wrap="square" rtlCol="0">
            <a:spAutoFit/>
          </a:bodyPr>
          <a:lstStyle/>
          <a:p>
            <a:r>
              <a:rPr lang="da-DK" b="1" dirty="0">
                <a:solidFill>
                  <a:schemeClr val="bg1"/>
                </a:solidFill>
                <a:latin typeface="Trebuchet MS" panose="020B0603020202020204" pitchFamily="34" charset="0"/>
              </a:rPr>
              <a:t>Version 1.1</a:t>
            </a:r>
          </a:p>
        </p:txBody>
      </p:sp>
      <p:sp>
        <p:nvSpPr>
          <p:cNvPr id="70" name="Rektangel 69">
            <a:extLst>
              <a:ext uri="{FF2B5EF4-FFF2-40B4-BE49-F238E27FC236}">
                <a16:creationId xmlns:a16="http://schemas.microsoft.com/office/drawing/2014/main" id="{78842E79-0DAB-A600-D167-9C7387B88466}"/>
              </a:ext>
            </a:extLst>
          </p:cNvPr>
          <p:cNvSpPr/>
          <p:nvPr/>
        </p:nvSpPr>
        <p:spPr>
          <a:xfrm>
            <a:off x="5295033" y="2135312"/>
            <a:ext cx="4390970" cy="189456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71" name="Rektangel 70">
            <a:extLst>
              <a:ext uri="{FF2B5EF4-FFF2-40B4-BE49-F238E27FC236}">
                <a16:creationId xmlns:a16="http://schemas.microsoft.com/office/drawing/2014/main" id="{6FC0B3DF-B65B-A2E3-0B06-2191076F5D89}"/>
              </a:ext>
            </a:extLst>
          </p:cNvPr>
          <p:cNvSpPr/>
          <p:nvPr/>
        </p:nvSpPr>
        <p:spPr>
          <a:xfrm>
            <a:off x="5315445" y="4984233"/>
            <a:ext cx="4360756" cy="90490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grpSp>
        <p:nvGrpSpPr>
          <p:cNvPr id="12" name="Gruppe 11">
            <a:extLst>
              <a:ext uri="{FF2B5EF4-FFF2-40B4-BE49-F238E27FC236}">
                <a16:creationId xmlns:a16="http://schemas.microsoft.com/office/drawing/2014/main" id="{ACD15196-7E16-2D00-55AD-5B54B338EAB6}"/>
              </a:ext>
            </a:extLst>
          </p:cNvPr>
          <p:cNvGrpSpPr/>
          <p:nvPr/>
        </p:nvGrpSpPr>
        <p:grpSpPr>
          <a:xfrm>
            <a:off x="5325020" y="4057027"/>
            <a:ext cx="4360983" cy="942348"/>
            <a:chOff x="5325020" y="4057027"/>
            <a:chExt cx="4360983" cy="942348"/>
          </a:xfrm>
        </p:grpSpPr>
        <p:sp>
          <p:nvSpPr>
            <p:cNvPr id="101" name="Rektangel 100">
              <a:extLst>
                <a:ext uri="{FF2B5EF4-FFF2-40B4-BE49-F238E27FC236}">
                  <a16:creationId xmlns:a16="http://schemas.microsoft.com/office/drawing/2014/main" id="{FA288960-228F-4703-9A18-0E5F18FC28CD}"/>
                </a:ext>
              </a:extLst>
            </p:cNvPr>
            <p:cNvSpPr/>
            <p:nvPr/>
          </p:nvSpPr>
          <p:spPr>
            <a:xfrm>
              <a:off x="5325020" y="4057027"/>
              <a:ext cx="4360983" cy="942348"/>
            </a:xfrm>
            <a:prstGeom prst="rect">
              <a:avLst/>
            </a:prstGeom>
            <a:solidFill>
              <a:srgbClr val="43695B"/>
            </a:solidFill>
            <a:ln w="25400" cap="flat" cmpd="sng" algn="ctr">
              <a:solidFill>
                <a:schemeClr val="bg1"/>
              </a:solidFill>
              <a:prstDash val="solid"/>
            </a:ln>
            <a:effectLst/>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3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Klassificerede, faglige og strukturerede kvalitetsdata</a:t>
              </a:r>
            </a:p>
          </p:txBody>
        </p:sp>
        <p:sp>
          <p:nvSpPr>
            <p:cNvPr id="52" name="Rektangel 51">
              <a:extLst>
                <a:ext uri="{FF2B5EF4-FFF2-40B4-BE49-F238E27FC236}">
                  <a16:creationId xmlns:a16="http://schemas.microsoft.com/office/drawing/2014/main" id="{E285C153-5C38-45F1-B90B-00B6BE934A45}"/>
                </a:ext>
              </a:extLst>
            </p:cNvPr>
            <p:cNvSpPr/>
            <p:nvPr/>
          </p:nvSpPr>
          <p:spPr>
            <a:xfrm>
              <a:off x="7570487" y="4412641"/>
              <a:ext cx="980660" cy="477919"/>
            </a:xfrm>
            <a:prstGeom prst="rect">
              <a:avLst/>
            </a:prstGeom>
            <a:solidFill>
              <a:srgbClr val="43695B"/>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Systematisk viden</a:t>
              </a:r>
            </a:p>
          </p:txBody>
        </p:sp>
        <p:sp>
          <p:nvSpPr>
            <p:cNvPr id="53" name="Rektangel 52">
              <a:extLst>
                <a:ext uri="{FF2B5EF4-FFF2-40B4-BE49-F238E27FC236}">
                  <a16:creationId xmlns:a16="http://schemas.microsoft.com/office/drawing/2014/main" id="{E5443F52-4A4D-411D-B139-6026A8B530B5}"/>
                </a:ext>
              </a:extLst>
            </p:cNvPr>
            <p:cNvSpPr/>
            <p:nvPr/>
          </p:nvSpPr>
          <p:spPr>
            <a:xfrm>
              <a:off x="5387627" y="4412641"/>
              <a:ext cx="980660" cy="477919"/>
            </a:xfrm>
            <a:prstGeom prst="rect">
              <a:avLst/>
            </a:prstGeom>
            <a:solidFill>
              <a:srgbClr val="43695B"/>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a:ln>
                    <a:noFill/>
                  </a:ln>
                  <a:solidFill>
                    <a:prstClr val="white"/>
                  </a:solidFill>
                  <a:effectLst/>
                  <a:uLnTx/>
                  <a:uFillTx/>
                  <a:latin typeface="Trebuchet MS" panose="020B0603020202020204" pitchFamily="34" charset="0"/>
                  <a:ea typeface="+mn-ea"/>
                  <a:cs typeface="+mn-cs"/>
                </a:rPr>
                <a:t>Benchmarking</a:t>
              </a:r>
              <a:endPar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55" name="Rektangel 54">
              <a:extLst>
                <a:ext uri="{FF2B5EF4-FFF2-40B4-BE49-F238E27FC236}">
                  <a16:creationId xmlns:a16="http://schemas.microsoft.com/office/drawing/2014/main" id="{DA5C81B2-0335-4DA6-93DF-5EAA97665CBF}"/>
                </a:ext>
              </a:extLst>
            </p:cNvPr>
            <p:cNvSpPr/>
            <p:nvPr/>
          </p:nvSpPr>
          <p:spPr>
            <a:xfrm>
              <a:off x="8661918" y="4412641"/>
              <a:ext cx="975670" cy="477919"/>
            </a:xfrm>
            <a:prstGeom prst="rect">
              <a:avLst/>
            </a:prstGeom>
            <a:solidFill>
              <a:srgbClr val="43695B"/>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Kvalitetssikring og -udvikling</a:t>
              </a:r>
            </a:p>
          </p:txBody>
        </p:sp>
        <p:sp>
          <p:nvSpPr>
            <p:cNvPr id="56" name="Rektangel 55">
              <a:extLst>
                <a:ext uri="{FF2B5EF4-FFF2-40B4-BE49-F238E27FC236}">
                  <a16:creationId xmlns:a16="http://schemas.microsoft.com/office/drawing/2014/main" id="{7E35F668-F8F0-4D35-B5A6-00F9187F1E7B}"/>
                </a:ext>
              </a:extLst>
            </p:cNvPr>
            <p:cNvSpPr/>
            <p:nvPr/>
          </p:nvSpPr>
          <p:spPr>
            <a:xfrm>
              <a:off x="6479057" y="4412641"/>
              <a:ext cx="980660" cy="477919"/>
            </a:xfrm>
            <a:prstGeom prst="rect">
              <a:avLst/>
            </a:prstGeom>
            <a:solidFill>
              <a:srgbClr val="43695B"/>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defTabSz="457200">
                <a:defRPr/>
              </a:pPr>
              <a:r>
                <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Ledelses-information</a:t>
              </a:r>
            </a:p>
          </p:txBody>
        </p:sp>
      </p:grpSp>
      <p:pic>
        <p:nvPicPr>
          <p:cNvPr id="17" name="Billede 16">
            <a:extLst>
              <a:ext uri="{FF2B5EF4-FFF2-40B4-BE49-F238E27FC236}">
                <a16:creationId xmlns:a16="http://schemas.microsoft.com/office/drawing/2014/main" id="{60CBB6B8-56F4-3EF7-D8D9-C947447C8BBD}"/>
              </a:ext>
            </a:extLst>
          </p:cNvPr>
          <p:cNvPicPr>
            <a:picLocks noChangeAspect="1"/>
          </p:cNvPicPr>
          <p:nvPr/>
        </p:nvPicPr>
        <p:blipFill rotWithShape="1">
          <a:blip r:embed="rId6"/>
          <a:srcRect l="21643" t="22174" r="21966" b="14808"/>
          <a:stretch/>
        </p:blipFill>
        <p:spPr>
          <a:xfrm>
            <a:off x="731681" y="3521364"/>
            <a:ext cx="2996345" cy="18835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sql - How to insert data directly from Excel to Oracle Database - Stack  Overflow">
            <a:extLst>
              <a:ext uri="{FF2B5EF4-FFF2-40B4-BE49-F238E27FC236}">
                <a16:creationId xmlns:a16="http://schemas.microsoft.com/office/drawing/2014/main" id="{B1487E31-D927-6D52-C7F5-398CE51C11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97837" y="1600483"/>
            <a:ext cx="3813715" cy="1410025"/>
          </a:xfrm>
          <a:prstGeom prst="rect">
            <a:avLst/>
          </a:prstGeom>
          <a:ln w="22225">
            <a:solidFill>
              <a:schemeClr val="bg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93B4882D-986D-A556-B5F6-0B8501359C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51514" y="1752049"/>
            <a:ext cx="2586111" cy="1724074"/>
          </a:xfrm>
          <a:prstGeom prst="rect">
            <a:avLst/>
          </a:prstGeom>
          <a:noFill/>
          <a:extLst>
            <a:ext uri="{909E8E84-426E-40DD-AFC4-6F175D3DCCD1}">
              <a14:hiddenFill xmlns:a14="http://schemas.microsoft.com/office/drawing/2010/main">
                <a:solidFill>
                  <a:srgbClr val="FFFFFF"/>
                </a:solidFill>
              </a14:hiddenFill>
            </a:ext>
          </a:extLst>
        </p:spPr>
      </p:pic>
      <p:pic>
        <p:nvPicPr>
          <p:cNvPr id="18" name="Billede 17">
            <a:extLst>
              <a:ext uri="{FF2B5EF4-FFF2-40B4-BE49-F238E27FC236}">
                <a16:creationId xmlns:a16="http://schemas.microsoft.com/office/drawing/2014/main" id="{46C12B00-6297-3E78-69BF-039744A2BF38}"/>
              </a:ext>
            </a:extLst>
          </p:cNvPr>
          <p:cNvPicPr>
            <a:picLocks noChangeAspect="1"/>
          </p:cNvPicPr>
          <p:nvPr/>
        </p:nvPicPr>
        <p:blipFill>
          <a:blip r:embed="rId9"/>
          <a:stretch>
            <a:fillRect/>
          </a:stretch>
        </p:blipFill>
        <p:spPr>
          <a:xfrm>
            <a:off x="6857309" y="483710"/>
            <a:ext cx="2876025" cy="2307382"/>
          </a:xfrm>
          <a:prstGeom prst="rect">
            <a:avLst/>
          </a:prstGeom>
        </p:spPr>
      </p:pic>
    </p:spTree>
    <p:extLst>
      <p:ext uri="{BB962C8B-B14F-4D97-AF65-F5344CB8AC3E}">
        <p14:creationId xmlns:p14="http://schemas.microsoft.com/office/powerpoint/2010/main" val="26701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500"/>
                                        <p:tgtEl>
                                          <p:spTgt spid="71"/>
                                        </p:tgtEl>
                                      </p:cBhvr>
                                    </p:animEffect>
                                  </p:childTnLst>
                                </p:cTn>
                              </p:par>
                              <p:par>
                                <p:cTn id="11" presetID="6" presetClass="emph" presetSubtype="0" fill="hold" nodeType="withEffect">
                                  <p:stCondLst>
                                    <p:cond delay="0"/>
                                  </p:stCondLst>
                                  <p:childTnLst>
                                    <p:animScale>
                                      <p:cBhvr>
                                        <p:cTn id="12" dur="2000" fill="hold"/>
                                        <p:tgtEl>
                                          <p:spTgt spid="12"/>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billede 4">
            <a:extLst>
              <a:ext uri="{FF2B5EF4-FFF2-40B4-BE49-F238E27FC236}">
                <a16:creationId xmlns:a16="http://schemas.microsoft.com/office/drawing/2014/main" id="{3E06A601-D3A9-4C88-BD75-858F9C9893D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58" b="7858"/>
          <a:stretch/>
        </p:blipFill>
        <p:spPr>
          <a:xfrm>
            <a:off x="0" y="0"/>
            <a:ext cx="12192000" cy="6858000"/>
          </a:xfrm>
        </p:spPr>
      </p:pic>
      <p:sp>
        <p:nvSpPr>
          <p:cNvPr id="16" name="Rektangel 15">
            <a:extLst>
              <a:ext uri="{FF2B5EF4-FFF2-40B4-BE49-F238E27FC236}">
                <a16:creationId xmlns:a16="http://schemas.microsoft.com/office/drawing/2014/main" id="{7BDFAE02-7CDA-4ECF-9ED9-31AEE996CC60}"/>
              </a:ext>
            </a:extLst>
          </p:cNvPr>
          <p:cNvSpPr/>
          <p:nvPr/>
        </p:nvSpPr>
        <p:spPr>
          <a:xfrm>
            <a:off x="0" y="9871"/>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23" name="Rektangel 22">
            <a:extLst>
              <a:ext uri="{FF2B5EF4-FFF2-40B4-BE49-F238E27FC236}">
                <a16:creationId xmlns:a16="http://schemas.microsoft.com/office/drawing/2014/main" id="{AD01AA7F-B2B0-4F77-81DC-DC7BE3727D9A}"/>
              </a:ext>
            </a:extLst>
          </p:cNvPr>
          <p:cNvSpPr/>
          <p:nvPr/>
        </p:nvSpPr>
        <p:spPr>
          <a:xfrm>
            <a:off x="0" y="5347658"/>
            <a:ext cx="12191999" cy="1520213"/>
          </a:xfrm>
          <a:prstGeom prst="rect">
            <a:avLst/>
          </a:prstGeom>
          <a:solidFill>
            <a:srgbClr val="7A9A01"/>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400" b="0"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V</a:t>
            </a:r>
          </a:p>
        </p:txBody>
      </p:sp>
      <p:sp>
        <p:nvSpPr>
          <p:cNvPr id="44" name="LogoShapew">
            <a:extLst>
              <a:ext uri="{FF2B5EF4-FFF2-40B4-BE49-F238E27FC236}">
                <a16:creationId xmlns:a16="http://schemas.microsoft.com/office/drawing/2014/main" id="{0EA137D0-B0B4-42DB-92D2-1DA7300BEB44}"/>
              </a:ext>
            </a:extLst>
          </p:cNvPr>
          <p:cNvSpPr txBox="1">
            <a:spLocks/>
          </p:cNvSpPr>
          <p:nvPr/>
        </p:nvSpPr>
        <p:spPr>
          <a:xfrm>
            <a:off x="10177200" y="6066000"/>
            <a:ext cx="1512000" cy="471600"/>
          </a:xfrm>
          <a:prstGeom prst="rect">
            <a:avLst/>
          </a:prstGeom>
          <a:blipFill>
            <a:blip r:embed="rId4"/>
            <a:stretch>
              <a:fillRect/>
            </a:stretch>
          </a:blipFill>
          <a:ln>
            <a:noFill/>
          </a:ln>
        </p:spPr>
        <p:txBody>
          <a:bodyPr vert="horz" lIns="0" tIns="0" rIns="0" bIns="0" rtlCol="0" anchor="t" anchorCtr="0">
            <a:noAutofit/>
          </a:bodyPr>
          <a:lstStyle>
            <a:lvl1pPr marL="0" indent="0" algn="l" defTabSz="914400" rtl="0" eaLnBrk="1" latinLnBrk="0" hangingPunct="1">
              <a:lnSpc>
                <a:spcPts val="2600"/>
              </a:lnSpc>
              <a:spcBef>
                <a:spcPts val="0"/>
              </a:spcBef>
              <a:buFont typeface="Arial" panose="020B0604020202020204" pitchFamily="34" charset="0"/>
              <a:buNone/>
              <a:defRPr sz="2200" b="0" kern="1200" baseline="0">
                <a:solidFill>
                  <a:schemeClr val="tx1"/>
                </a:solidFill>
                <a:latin typeface="Trebuchet MS" panose="020B0603020202020204" pitchFamily="34" charset="0"/>
                <a:ea typeface="+mn-ea"/>
                <a:cs typeface="+mn-cs"/>
              </a:defRPr>
            </a:lvl1pPr>
            <a:lvl2pPr marL="0" indent="0" algn="l" defTabSz="914400" rtl="0" eaLnBrk="1" latinLnBrk="0" hangingPunct="1">
              <a:lnSpc>
                <a:spcPts val="2600"/>
              </a:lnSpc>
              <a:spcBef>
                <a:spcPts val="0"/>
              </a:spcBef>
              <a:buFont typeface="Arial" panose="020B0604020202020204" pitchFamily="34" charset="0"/>
              <a:buNone/>
              <a:defRPr sz="2200" b="1" kern="1200">
                <a:solidFill>
                  <a:schemeClr val="accent1"/>
                </a:solidFill>
                <a:latin typeface="Trebuchet MS" panose="020B0603020202020204" pitchFamily="34" charset="0"/>
                <a:ea typeface="+mn-ea"/>
                <a:cs typeface="+mn-cs"/>
              </a:defRPr>
            </a:lvl2pPr>
            <a:lvl3pPr marL="180000" indent="-180000" algn="l" defTabSz="360000" rtl="0" eaLnBrk="1" latinLnBrk="0" hangingPunct="1">
              <a:spcBef>
                <a:spcPts val="0"/>
              </a:spcBef>
              <a:buFont typeface="Arial" panose="020B0604020202020204" pitchFamily="34" charset="0"/>
              <a:buChar char="•"/>
              <a:defRPr sz="2200" kern="1200">
                <a:solidFill>
                  <a:schemeClr val="tx1"/>
                </a:solidFill>
                <a:latin typeface="Trebuchet MS" panose="020B0603020202020204" pitchFamily="34" charset="0"/>
                <a:ea typeface="+mn-ea"/>
                <a:cs typeface="+mn-cs"/>
              </a:defRPr>
            </a:lvl3pPr>
            <a:lvl4pPr marL="538163" indent="-180975" algn="l" defTabSz="914400" rtl="0" eaLnBrk="1" latinLnBrk="0" hangingPunct="1">
              <a:lnSpc>
                <a:spcPts val="2400"/>
              </a:lnSpc>
              <a:spcBef>
                <a:spcPts val="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4pPr>
            <a:lvl5pPr marL="900000" indent="-180000" algn="l" defTabSz="914400" rtl="0" eaLnBrk="1" latinLnBrk="0" hangingPunct="1">
              <a:lnSpc>
                <a:spcPts val="2000"/>
              </a:lnSpc>
              <a:spcBef>
                <a:spcPts val="0"/>
              </a:spcBef>
              <a:buFont typeface="Arial" panose="020B0604020202020204" pitchFamily="34" charset="0"/>
              <a:buChar char="•"/>
              <a:defRPr sz="1700" kern="1200">
                <a:solidFill>
                  <a:schemeClr val="tx1"/>
                </a:solidFill>
                <a:latin typeface="Trebuchet MS" panose="020B0603020202020204" pitchFamily="34" charset="0"/>
                <a:ea typeface="+mn-ea"/>
                <a:cs typeface="+mn-cs"/>
              </a:defRPr>
            </a:lvl5pPr>
            <a:lvl6pPr marL="1188000" indent="-180000" algn="l" defTabSz="914400" rtl="0" eaLnBrk="1" latinLnBrk="0" hangingPunct="1">
              <a:lnSpc>
                <a:spcPts val="2200"/>
              </a:lnSpc>
              <a:spcBef>
                <a:spcPts val="0"/>
              </a:spcBef>
              <a:buFont typeface="Arial" panose="020B0604020202020204" pitchFamily="34" charset="0"/>
              <a:buChar char="•"/>
              <a:defRPr sz="1500" kern="1200">
                <a:solidFill>
                  <a:schemeClr val="tx1"/>
                </a:solidFill>
                <a:latin typeface="+mn-lt"/>
                <a:ea typeface="+mn-ea"/>
                <a:cs typeface="+mn-cs"/>
              </a:defRPr>
            </a:lvl6pPr>
            <a:lvl7pPr marL="1524000"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1884363"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246313"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914400" rtl="0" eaLnBrk="1" fontAlgn="auto" latinLnBrk="0" hangingPunct="1">
              <a:lnSpc>
                <a:spcPts val="2600"/>
              </a:lnSpc>
              <a:spcBef>
                <a:spcPts val="0"/>
              </a:spcBef>
              <a:spcAft>
                <a:spcPts val="0"/>
              </a:spcAft>
              <a:buClrTx/>
              <a:buSzTx/>
              <a:buFont typeface="Arial" panose="020B0604020202020204" pitchFamily="34" charset="0"/>
              <a:buNone/>
              <a:tabLst/>
              <a:defRPr/>
            </a:pPr>
            <a:endParaRPr kumimoji="0" lang="da-DK" sz="2200" b="0" i="0" u="none" strike="noStrike" kern="1200" cap="none" spc="0" normalizeH="0" baseline="0" noProof="0">
              <a:ln>
                <a:noFill/>
              </a:ln>
              <a:solidFill>
                <a:sysClr val="windowText" lastClr="000000"/>
              </a:solidFill>
              <a:effectLst/>
              <a:uLnTx/>
              <a:uFillTx/>
              <a:latin typeface="Trebuchet MS" panose="020B0603020202020204" pitchFamily="34" charset="0"/>
              <a:ea typeface="+mn-ea"/>
              <a:cs typeface="+mn-cs"/>
            </a:endParaRPr>
          </a:p>
        </p:txBody>
      </p:sp>
      <p:grpSp>
        <p:nvGrpSpPr>
          <p:cNvPr id="45" name="Grafik 167">
            <a:extLst>
              <a:ext uri="{FF2B5EF4-FFF2-40B4-BE49-F238E27FC236}">
                <a16:creationId xmlns:a16="http://schemas.microsoft.com/office/drawing/2014/main" id="{41543F79-1D4A-4498-9CD3-A37FD27D9CF6}"/>
              </a:ext>
            </a:extLst>
          </p:cNvPr>
          <p:cNvGrpSpPr/>
          <p:nvPr/>
        </p:nvGrpSpPr>
        <p:grpSpPr>
          <a:xfrm>
            <a:off x="10735776" y="3766260"/>
            <a:ext cx="1344369" cy="1897394"/>
            <a:chOff x="9923447" y="2637772"/>
            <a:chExt cx="2016196" cy="2845572"/>
          </a:xfrm>
          <a:effectLst/>
        </p:grpSpPr>
        <p:sp>
          <p:nvSpPr>
            <p:cNvPr id="46" name="Kombinationstegning: figur 45">
              <a:extLst>
                <a:ext uri="{FF2B5EF4-FFF2-40B4-BE49-F238E27FC236}">
                  <a16:creationId xmlns:a16="http://schemas.microsoft.com/office/drawing/2014/main" id="{C291DF98-0E79-47A6-BC6C-C905DF9C54AC}"/>
                </a:ext>
              </a:extLst>
            </p:cNvPr>
            <p:cNvSpPr/>
            <p:nvPr/>
          </p:nvSpPr>
          <p:spPr>
            <a:xfrm>
              <a:off x="9923447" y="2637772"/>
              <a:ext cx="2016196" cy="2202561"/>
            </a:xfrm>
            <a:custGeom>
              <a:avLst/>
              <a:gdLst>
                <a:gd name="connsiteX0" fmla="*/ 1875299 w 2016195"/>
                <a:gd name="connsiteY0" fmla="*/ 1063365 h 2202566"/>
                <a:gd name="connsiteX1" fmla="*/ 1875299 w 2016195"/>
                <a:gd name="connsiteY1" fmla="*/ 1063365 h 2202566"/>
                <a:gd name="connsiteX2" fmla="*/ 1973619 w 2016195"/>
                <a:gd name="connsiteY2" fmla="*/ 757322 h 2202566"/>
                <a:gd name="connsiteX3" fmla="*/ 1445793 w 2016195"/>
                <a:gd name="connsiteY3" fmla="*/ 229496 h 2202566"/>
                <a:gd name="connsiteX4" fmla="*/ 1432996 w 2016195"/>
                <a:gd name="connsiteY4" fmla="*/ 230146 h 2202566"/>
                <a:gd name="connsiteX5" fmla="*/ 1009758 w 2016195"/>
                <a:gd name="connsiteY5" fmla="*/ 0 h 2202566"/>
                <a:gd name="connsiteX6" fmla="*/ 548569 w 2016195"/>
                <a:gd name="connsiteY6" fmla="*/ 300029 h 2202566"/>
                <a:gd name="connsiteX7" fmla="*/ 0 w 2016195"/>
                <a:gd name="connsiteY7" fmla="*/ 1009758 h 2202566"/>
                <a:gd name="connsiteX8" fmla="*/ 186755 w 2016195"/>
                <a:gd name="connsiteY8" fmla="*/ 1497859 h 2202566"/>
                <a:gd name="connsiteX9" fmla="*/ 183587 w 2016195"/>
                <a:gd name="connsiteY9" fmla="*/ 1560536 h 2202566"/>
                <a:gd name="connsiteX10" fmla="*/ 826160 w 2016195"/>
                <a:gd name="connsiteY10" fmla="*/ 2203109 h 2202566"/>
                <a:gd name="connsiteX11" fmla="*/ 1055651 w 2016195"/>
                <a:gd name="connsiteY11" fmla="*/ 2193062 h 2202566"/>
                <a:gd name="connsiteX12" fmla="*/ 1071204 w 2016195"/>
                <a:gd name="connsiteY12" fmla="*/ 2034025 h 2202566"/>
                <a:gd name="connsiteX13" fmla="*/ 1376932 w 2016195"/>
                <a:gd name="connsiteY13" fmla="*/ 2111313 h 2202566"/>
                <a:gd name="connsiteX14" fmla="*/ 2019505 w 2016195"/>
                <a:gd name="connsiteY14" fmla="*/ 1468739 h 2202566"/>
                <a:gd name="connsiteX15" fmla="*/ 1875299 w 2016195"/>
                <a:gd name="connsiteY15" fmla="*/ 1063365 h 220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16195" h="2202566">
                  <a:moveTo>
                    <a:pt x="1875299" y="1063365"/>
                  </a:moveTo>
                  <a:lnTo>
                    <a:pt x="1875299" y="1063365"/>
                  </a:lnTo>
                  <a:cubicBezTo>
                    <a:pt x="1936966" y="976985"/>
                    <a:pt x="1973619" y="871539"/>
                    <a:pt x="1973619" y="757322"/>
                  </a:cubicBezTo>
                  <a:cubicBezTo>
                    <a:pt x="1973619" y="465809"/>
                    <a:pt x="1737306" y="229496"/>
                    <a:pt x="1445793" y="229496"/>
                  </a:cubicBezTo>
                  <a:cubicBezTo>
                    <a:pt x="1441473" y="229496"/>
                    <a:pt x="1437288" y="230038"/>
                    <a:pt x="1432996" y="230146"/>
                  </a:cubicBezTo>
                  <a:cubicBezTo>
                    <a:pt x="1342956" y="91723"/>
                    <a:pt x="1187189" y="0"/>
                    <a:pt x="1009758" y="0"/>
                  </a:cubicBezTo>
                  <a:cubicBezTo>
                    <a:pt x="803926" y="0"/>
                    <a:pt x="627178" y="123361"/>
                    <a:pt x="548569" y="300029"/>
                  </a:cubicBezTo>
                  <a:cubicBezTo>
                    <a:pt x="233122" y="382433"/>
                    <a:pt x="0" y="668490"/>
                    <a:pt x="0" y="1009758"/>
                  </a:cubicBezTo>
                  <a:cubicBezTo>
                    <a:pt x="0" y="1197395"/>
                    <a:pt x="70962" y="1368043"/>
                    <a:pt x="186755" y="1497859"/>
                  </a:cubicBezTo>
                  <a:cubicBezTo>
                    <a:pt x="184756" y="1518495"/>
                    <a:pt x="183587" y="1539374"/>
                    <a:pt x="183587" y="1560536"/>
                  </a:cubicBezTo>
                  <a:cubicBezTo>
                    <a:pt x="183587" y="1915420"/>
                    <a:pt x="471276" y="2203109"/>
                    <a:pt x="826160" y="2203109"/>
                  </a:cubicBezTo>
                  <a:cubicBezTo>
                    <a:pt x="864841" y="2203109"/>
                    <a:pt x="1018885" y="2199658"/>
                    <a:pt x="1055651" y="2193062"/>
                  </a:cubicBezTo>
                  <a:lnTo>
                    <a:pt x="1071204" y="2034025"/>
                  </a:lnTo>
                  <a:cubicBezTo>
                    <a:pt x="1162125" y="2083301"/>
                    <a:pt x="1266256" y="2111313"/>
                    <a:pt x="1376932" y="2111313"/>
                  </a:cubicBezTo>
                  <a:cubicBezTo>
                    <a:pt x="1731816" y="2111313"/>
                    <a:pt x="2019505" y="1823624"/>
                    <a:pt x="2019505" y="1468739"/>
                  </a:cubicBezTo>
                  <a:cubicBezTo>
                    <a:pt x="2019517" y="1314983"/>
                    <a:pt x="1965367" y="1173963"/>
                    <a:pt x="1875299" y="1063365"/>
                  </a:cubicBezTo>
                  <a:close/>
                </a:path>
              </a:pathLst>
            </a:custGeom>
            <a:solidFill>
              <a:srgbClr val="AFD755"/>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47" name="Kombinationstegning: figur 46">
              <a:extLst>
                <a:ext uri="{FF2B5EF4-FFF2-40B4-BE49-F238E27FC236}">
                  <a16:creationId xmlns:a16="http://schemas.microsoft.com/office/drawing/2014/main" id="{2C82AA07-BB99-480D-95EC-63F81BB4267F}"/>
                </a:ext>
              </a:extLst>
            </p:cNvPr>
            <p:cNvSpPr/>
            <p:nvPr/>
          </p:nvSpPr>
          <p:spPr>
            <a:xfrm>
              <a:off x="9923447" y="2637781"/>
              <a:ext cx="1123874" cy="2202564"/>
            </a:xfrm>
            <a:custGeom>
              <a:avLst/>
              <a:gdLst>
                <a:gd name="connsiteX0" fmla="*/ 1055656 w 1123873"/>
                <a:gd name="connsiteY0" fmla="*/ 1961578 h 2202566"/>
                <a:gd name="connsiteX1" fmla="*/ 813312 w 1123873"/>
                <a:gd name="connsiteY1" fmla="*/ 1938773 h 2202566"/>
                <a:gd name="connsiteX2" fmla="*/ 598161 w 1123873"/>
                <a:gd name="connsiteY2" fmla="*/ 1639698 h 2202566"/>
                <a:gd name="connsiteX3" fmla="*/ 614228 w 1123873"/>
                <a:gd name="connsiteY3" fmla="*/ 1494284 h 2202566"/>
                <a:gd name="connsiteX4" fmla="*/ 598127 w 1123873"/>
                <a:gd name="connsiteY4" fmla="*/ 1445714 h 2202566"/>
                <a:gd name="connsiteX5" fmla="*/ 413083 w 1123873"/>
                <a:gd name="connsiteY5" fmla="*/ 1055651 h 2202566"/>
                <a:gd name="connsiteX6" fmla="*/ 708859 w 1123873"/>
                <a:gd name="connsiteY6" fmla="*/ 596625 h 2202566"/>
                <a:gd name="connsiteX7" fmla="*/ 736776 w 1123873"/>
                <a:gd name="connsiteY7" fmla="*/ 550342 h 2202566"/>
                <a:gd name="connsiteX8" fmla="*/ 734370 w 1123873"/>
                <a:gd name="connsiteY8" fmla="*/ 504874 h 2202566"/>
                <a:gd name="connsiteX9" fmla="*/ 1123970 w 1123873"/>
                <a:gd name="connsiteY9" fmla="*/ 13735 h 2202566"/>
                <a:gd name="connsiteX10" fmla="*/ 1009758 w 1123873"/>
                <a:gd name="connsiteY10" fmla="*/ 0 h 2202566"/>
                <a:gd name="connsiteX11" fmla="*/ 548569 w 1123873"/>
                <a:gd name="connsiteY11" fmla="*/ 300029 h 2202566"/>
                <a:gd name="connsiteX12" fmla="*/ 0 w 1123873"/>
                <a:gd name="connsiteY12" fmla="*/ 1009758 h 2202566"/>
                <a:gd name="connsiteX13" fmla="*/ 186755 w 1123873"/>
                <a:gd name="connsiteY13" fmla="*/ 1497859 h 2202566"/>
                <a:gd name="connsiteX14" fmla="*/ 183587 w 1123873"/>
                <a:gd name="connsiteY14" fmla="*/ 1560536 h 2202566"/>
                <a:gd name="connsiteX15" fmla="*/ 826160 w 1123873"/>
                <a:gd name="connsiteY15" fmla="*/ 2203109 h 2202566"/>
                <a:gd name="connsiteX16" fmla="*/ 1055651 w 1123873"/>
                <a:gd name="connsiteY16" fmla="*/ 2193062 h 2202566"/>
                <a:gd name="connsiteX17" fmla="*/ 1055651 w 1123873"/>
                <a:gd name="connsiteY17" fmla="*/ 2052804 h 2202566"/>
                <a:gd name="connsiteX18" fmla="*/ 1055651 w 1123873"/>
                <a:gd name="connsiteY18" fmla="*/ 1961578 h 2202566"/>
                <a:gd name="connsiteX19" fmla="*/ 1055656 w 1123873"/>
                <a:gd name="connsiteY19" fmla="*/ 1961578 h 220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23873" h="2202566">
                  <a:moveTo>
                    <a:pt x="1055656" y="1961578"/>
                  </a:moveTo>
                  <a:cubicBezTo>
                    <a:pt x="982012" y="1980576"/>
                    <a:pt x="900466" y="1979938"/>
                    <a:pt x="813312" y="1938773"/>
                  </a:cubicBezTo>
                  <a:cubicBezTo>
                    <a:pt x="695277" y="1883025"/>
                    <a:pt x="609744" y="1769717"/>
                    <a:pt x="598161" y="1639698"/>
                  </a:cubicBezTo>
                  <a:cubicBezTo>
                    <a:pt x="593609" y="1588627"/>
                    <a:pt x="599674" y="1539555"/>
                    <a:pt x="614228" y="1494284"/>
                  </a:cubicBezTo>
                  <a:cubicBezTo>
                    <a:pt x="619949" y="1476482"/>
                    <a:pt x="612585" y="1457574"/>
                    <a:pt x="598127" y="1445714"/>
                  </a:cubicBezTo>
                  <a:cubicBezTo>
                    <a:pt x="485293" y="1353167"/>
                    <a:pt x="413083" y="1212971"/>
                    <a:pt x="413083" y="1055651"/>
                  </a:cubicBezTo>
                  <a:cubicBezTo>
                    <a:pt x="413083" y="851495"/>
                    <a:pt x="534484" y="676126"/>
                    <a:pt x="708859" y="596625"/>
                  </a:cubicBezTo>
                  <a:cubicBezTo>
                    <a:pt x="727056" y="588328"/>
                    <a:pt x="738792" y="570239"/>
                    <a:pt x="736776" y="550342"/>
                  </a:cubicBezTo>
                  <a:cubicBezTo>
                    <a:pt x="735262" y="535382"/>
                    <a:pt x="734370" y="520241"/>
                    <a:pt x="734370" y="504874"/>
                  </a:cubicBezTo>
                  <a:cubicBezTo>
                    <a:pt x="734370" y="265765"/>
                    <a:pt x="900776" y="65953"/>
                    <a:pt x="1123970" y="13735"/>
                  </a:cubicBezTo>
                  <a:cubicBezTo>
                    <a:pt x="1087204" y="5196"/>
                    <a:pt x="1049139" y="0"/>
                    <a:pt x="1009758" y="0"/>
                  </a:cubicBezTo>
                  <a:cubicBezTo>
                    <a:pt x="803926" y="0"/>
                    <a:pt x="627178" y="123361"/>
                    <a:pt x="548569" y="300029"/>
                  </a:cubicBezTo>
                  <a:cubicBezTo>
                    <a:pt x="233122" y="382433"/>
                    <a:pt x="0" y="668490"/>
                    <a:pt x="0" y="1009758"/>
                  </a:cubicBezTo>
                  <a:cubicBezTo>
                    <a:pt x="0" y="1197395"/>
                    <a:pt x="70962" y="1368043"/>
                    <a:pt x="186755" y="1497859"/>
                  </a:cubicBezTo>
                  <a:cubicBezTo>
                    <a:pt x="184756" y="1518495"/>
                    <a:pt x="183587" y="1539374"/>
                    <a:pt x="183587" y="1560536"/>
                  </a:cubicBezTo>
                  <a:cubicBezTo>
                    <a:pt x="183587" y="1915420"/>
                    <a:pt x="471276" y="2203109"/>
                    <a:pt x="826160" y="2203109"/>
                  </a:cubicBezTo>
                  <a:cubicBezTo>
                    <a:pt x="864841" y="2203109"/>
                    <a:pt x="1018885" y="2199658"/>
                    <a:pt x="1055651" y="2193062"/>
                  </a:cubicBezTo>
                  <a:lnTo>
                    <a:pt x="1055651" y="2052804"/>
                  </a:lnTo>
                  <a:lnTo>
                    <a:pt x="1055651" y="1961578"/>
                  </a:lnTo>
                  <a:lnTo>
                    <a:pt x="1055656" y="1961578"/>
                  </a:lnTo>
                  <a:close/>
                </a:path>
              </a:pathLst>
            </a:custGeom>
            <a:solidFill>
              <a:srgbClr val="96BE4B"/>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48" name="Kombinationstegning: figur 47">
              <a:extLst>
                <a:ext uri="{FF2B5EF4-FFF2-40B4-BE49-F238E27FC236}">
                  <a16:creationId xmlns:a16="http://schemas.microsoft.com/office/drawing/2014/main" id="{E29AA05E-59D8-474B-B21F-0237E4AD941E}"/>
                </a:ext>
              </a:extLst>
            </p:cNvPr>
            <p:cNvSpPr/>
            <p:nvPr/>
          </p:nvSpPr>
          <p:spPr>
            <a:xfrm>
              <a:off x="10841409" y="4585338"/>
              <a:ext cx="271084" cy="897967"/>
            </a:xfrm>
            <a:custGeom>
              <a:avLst/>
              <a:gdLst>
                <a:gd name="connsiteX0" fmla="*/ 45898 w 271085"/>
                <a:gd name="connsiteY0" fmla="*/ 26043 h 897969"/>
                <a:gd name="connsiteX1" fmla="*/ 41538 w 271085"/>
                <a:gd name="connsiteY1" fmla="*/ 25823 h 897969"/>
                <a:gd name="connsiteX2" fmla="*/ 0 w 271085"/>
                <a:gd name="connsiteY2" fmla="*/ 898107 h 897969"/>
                <a:gd name="connsiteX3" fmla="*/ 275389 w 271085"/>
                <a:gd name="connsiteY3" fmla="*/ 898107 h 897969"/>
                <a:gd name="connsiteX4" fmla="*/ 234743 w 271085"/>
                <a:gd name="connsiteY4" fmla="*/ 44618 h 897969"/>
                <a:gd name="connsiteX5" fmla="*/ 174031 w 271085"/>
                <a:gd name="connsiteY5" fmla="*/ 2770 h 897969"/>
                <a:gd name="connsiteX6" fmla="*/ 45898 w 271085"/>
                <a:gd name="connsiteY6" fmla="*/ 26043 h 89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85" h="897969">
                  <a:moveTo>
                    <a:pt x="45898" y="26043"/>
                  </a:moveTo>
                  <a:cubicBezTo>
                    <a:pt x="44424" y="26043"/>
                    <a:pt x="43007" y="25840"/>
                    <a:pt x="41538" y="25823"/>
                  </a:cubicBezTo>
                  <a:lnTo>
                    <a:pt x="0" y="898107"/>
                  </a:lnTo>
                  <a:lnTo>
                    <a:pt x="275389" y="898107"/>
                  </a:lnTo>
                  <a:lnTo>
                    <a:pt x="234743" y="44618"/>
                  </a:lnTo>
                  <a:cubicBezTo>
                    <a:pt x="233286" y="14042"/>
                    <a:pt x="202681" y="-8000"/>
                    <a:pt x="174031" y="2770"/>
                  </a:cubicBezTo>
                  <a:cubicBezTo>
                    <a:pt x="134159" y="17759"/>
                    <a:pt x="91028" y="26043"/>
                    <a:pt x="45898" y="26043"/>
                  </a:cubicBezTo>
                  <a:close/>
                </a:path>
              </a:pathLst>
            </a:custGeom>
            <a:solidFill>
              <a:srgbClr val="AF6E5A"/>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49" name="Kombinationstegning: figur 48">
              <a:extLst>
                <a:ext uri="{FF2B5EF4-FFF2-40B4-BE49-F238E27FC236}">
                  <a16:creationId xmlns:a16="http://schemas.microsoft.com/office/drawing/2014/main" id="{F7AFFCE6-060D-4CB3-8766-3B5C30E27DA3}"/>
                </a:ext>
              </a:extLst>
            </p:cNvPr>
            <p:cNvSpPr/>
            <p:nvPr/>
          </p:nvSpPr>
          <p:spPr>
            <a:xfrm>
              <a:off x="10841409" y="4585374"/>
              <a:ext cx="231551" cy="897970"/>
            </a:xfrm>
            <a:custGeom>
              <a:avLst/>
              <a:gdLst>
                <a:gd name="connsiteX0" fmla="*/ 234743 w 231551"/>
                <a:gd name="connsiteY0" fmla="*/ 44618 h 897969"/>
                <a:gd name="connsiteX1" fmla="*/ 174031 w 231551"/>
                <a:gd name="connsiteY1" fmla="*/ 2770 h 897969"/>
                <a:gd name="connsiteX2" fmla="*/ 45898 w 231551"/>
                <a:gd name="connsiteY2" fmla="*/ 26049 h 897969"/>
                <a:gd name="connsiteX3" fmla="*/ 41538 w 231551"/>
                <a:gd name="connsiteY3" fmla="*/ 25829 h 897969"/>
                <a:gd name="connsiteX4" fmla="*/ 0 w 231551"/>
                <a:gd name="connsiteY4" fmla="*/ 898113 h 897969"/>
                <a:gd name="connsiteX5" fmla="*/ 137694 w 231551"/>
                <a:gd name="connsiteY5" fmla="*/ 898113 h 897969"/>
                <a:gd name="connsiteX6" fmla="*/ 137694 w 231551"/>
                <a:gd name="connsiteY6" fmla="*/ 150923 h 897969"/>
                <a:gd name="connsiteX7" fmla="*/ 169078 w 231551"/>
                <a:gd name="connsiteY7" fmla="*/ 107380 h 897969"/>
                <a:gd name="connsiteX8" fmla="*/ 236663 w 231551"/>
                <a:gd name="connsiteY8" fmla="*/ 84852 h 897969"/>
                <a:gd name="connsiteX9" fmla="*/ 234743 w 231551"/>
                <a:gd name="connsiteY9" fmla="*/ 44618 h 89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551" h="897969">
                  <a:moveTo>
                    <a:pt x="234743" y="44618"/>
                  </a:moveTo>
                  <a:cubicBezTo>
                    <a:pt x="233286" y="14042"/>
                    <a:pt x="202681" y="-8000"/>
                    <a:pt x="174031" y="2770"/>
                  </a:cubicBezTo>
                  <a:cubicBezTo>
                    <a:pt x="134159" y="17759"/>
                    <a:pt x="91028" y="26049"/>
                    <a:pt x="45898" y="26049"/>
                  </a:cubicBezTo>
                  <a:cubicBezTo>
                    <a:pt x="44424" y="26049"/>
                    <a:pt x="43007" y="25846"/>
                    <a:pt x="41538" y="25829"/>
                  </a:cubicBezTo>
                  <a:lnTo>
                    <a:pt x="0" y="898113"/>
                  </a:lnTo>
                  <a:lnTo>
                    <a:pt x="137694" y="898113"/>
                  </a:lnTo>
                  <a:lnTo>
                    <a:pt x="137694" y="150923"/>
                  </a:lnTo>
                  <a:cubicBezTo>
                    <a:pt x="137694" y="131162"/>
                    <a:pt x="150339" y="113627"/>
                    <a:pt x="169078" y="107380"/>
                  </a:cubicBezTo>
                  <a:lnTo>
                    <a:pt x="236663" y="84852"/>
                  </a:lnTo>
                  <a:lnTo>
                    <a:pt x="234743" y="44618"/>
                  </a:lnTo>
                  <a:close/>
                </a:path>
              </a:pathLst>
            </a:custGeom>
            <a:solidFill>
              <a:srgbClr val="965A50"/>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grpSp>
      <p:sp>
        <p:nvSpPr>
          <p:cNvPr id="59" name="Titel 1">
            <a:extLst>
              <a:ext uri="{FF2B5EF4-FFF2-40B4-BE49-F238E27FC236}">
                <a16:creationId xmlns:a16="http://schemas.microsoft.com/office/drawing/2014/main" id="{A7A53338-4363-4722-AE03-DD6B8DFCE70A}"/>
              </a:ext>
            </a:extLst>
          </p:cNvPr>
          <p:cNvSpPr txBox="1">
            <a:spLocks/>
          </p:cNvSpPr>
          <p:nvPr/>
        </p:nvSpPr>
        <p:spPr>
          <a:xfrm>
            <a:off x="303853" y="422153"/>
            <a:ext cx="6247085" cy="572705"/>
          </a:xfrm>
          <a:prstGeom prst="rect">
            <a:avLst/>
          </a:prstGeom>
        </p:spPr>
        <p:txBody>
          <a:bodyPr/>
          <a:lstStyle>
            <a:lvl1pPr algn="l" defTabSz="914400" rtl="0" eaLnBrk="1" latinLnBrk="0" hangingPunct="1">
              <a:lnSpc>
                <a:spcPts val="2700"/>
              </a:lnSpc>
              <a:spcBef>
                <a:spcPct val="0"/>
              </a:spcBef>
              <a:buNone/>
              <a:defRPr sz="3000" b="0" kern="1200">
                <a:solidFill>
                  <a:schemeClr val="tx1"/>
                </a:solidFill>
                <a:latin typeface="Trebuchet MS" panose="020B0603020202020204" pitchFamily="34" charset="0"/>
                <a:ea typeface="+mj-ea"/>
                <a:cs typeface="+mj-cs"/>
              </a:defRPr>
            </a:lvl1pPr>
          </a:lstStyle>
          <a:p>
            <a:pPr marL="0" marR="0" lvl="0" indent="0" algn="l" defTabSz="914400" rtl="0" eaLnBrk="1" fontAlgn="auto" latinLnBrk="0" hangingPunct="1">
              <a:lnSpc>
                <a:spcPts val="2700"/>
              </a:lnSpc>
              <a:spcBef>
                <a:spcPct val="0"/>
              </a:spcBef>
              <a:spcAft>
                <a:spcPts val="0"/>
              </a:spcAft>
              <a:buClrTx/>
              <a:buSzTx/>
              <a:buFontTx/>
              <a:buNone/>
              <a:tabLst/>
              <a:defRPr/>
            </a:pPr>
            <a:r>
              <a:rPr lang="da-DK" b="1" cap="all" dirty="0">
                <a:solidFill>
                  <a:prstClr val="black"/>
                </a:solidFill>
              </a:rPr>
              <a:t>Fælleskommunale</a:t>
            </a:r>
          </a:p>
          <a:p>
            <a:pPr marL="0" marR="0" lvl="0" indent="0" algn="l" defTabSz="914400" rtl="0" eaLnBrk="1" fontAlgn="auto" latinLnBrk="0" hangingPunct="1">
              <a:lnSpc>
                <a:spcPts val="2700"/>
              </a:lnSpc>
              <a:spcBef>
                <a:spcPct val="0"/>
              </a:spcBef>
              <a:spcAft>
                <a:spcPts val="0"/>
              </a:spcAft>
              <a:buClrTx/>
              <a:buSzTx/>
              <a:buFontTx/>
              <a:buNone/>
              <a:tabLst/>
              <a:defRPr/>
            </a:pPr>
            <a:r>
              <a:rPr kumimoji="0" lang="da-DK" sz="3000" b="1" i="0" u="none" strike="noStrike" kern="1200" cap="all" spc="0" normalizeH="0" baseline="0" noProof="0" dirty="0">
                <a:ln>
                  <a:noFill/>
                </a:ln>
                <a:solidFill>
                  <a:prstClr val="black"/>
                </a:solidFill>
                <a:effectLst/>
                <a:uLnTx/>
                <a:uFillTx/>
                <a:latin typeface="Trebuchet MS" panose="020B0603020202020204" pitchFamily="34" charset="0"/>
                <a:ea typeface="+mj-ea"/>
                <a:cs typeface="+mj-cs"/>
              </a:rPr>
              <a:t>datastandarder</a:t>
            </a:r>
          </a:p>
        </p:txBody>
      </p:sp>
      <p:sp>
        <p:nvSpPr>
          <p:cNvPr id="269" name="Rektangel 268">
            <a:extLst>
              <a:ext uri="{FF2B5EF4-FFF2-40B4-BE49-F238E27FC236}">
                <a16:creationId xmlns:a16="http://schemas.microsoft.com/office/drawing/2014/main" id="{AFDFDDFF-CCCD-4A3C-90D2-98F448F1C9A7}"/>
              </a:ext>
            </a:extLst>
          </p:cNvPr>
          <p:cNvSpPr/>
          <p:nvPr/>
        </p:nvSpPr>
        <p:spPr>
          <a:xfrm rot="19879490">
            <a:off x="7249416" y="874030"/>
            <a:ext cx="1542208" cy="1672159"/>
          </a:xfrm>
          <a:prstGeom prst="rect">
            <a:avLst/>
          </a:prstGeom>
          <a:solidFill>
            <a:srgbClr val="F2FCF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0" cap="none" spc="0" normalizeH="0" baseline="0" noProof="0">
              <a:ln>
                <a:noFill/>
              </a:ln>
              <a:solidFill>
                <a:prstClr val="white"/>
              </a:solidFill>
              <a:effectLst/>
              <a:uLnTx/>
              <a:uFillTx/>
              <a:latin typeface="Trebuchet MS" panose="020B0603020202020204" pitchFamily="34" charset="0"/>
              <a:ea typeface="+mn-ea"/>
              <a:cs typeface="+mn-cs"/>
            </a:endParaRPr>
          </a:p>
        </p:txBody>
      </p:sp>
      <p:sp>
        <p:nvSpPr>
          <p:cNvPr id="270" name="Rektangel 269">
            <a:extLst>
              <a:ext uri="{FF2B5EF4-FFF2-40B4-BE49-F238E27FC236}">
                <a16:creationId xmlns:a16="http://schemas.microsoft.com/office/drawing/2014/main" id="{FD242940-25A7-4903-B932-F6131D5226F6}"/>
              </a:ext>
            </a:extLst>
          </p:cNvPr>
          <p:cNvSpPr/>
          <p:nvPr/>
        </p:nvSpPr>
        <p:spPr>
          <a:xfrm rot="1245340">
            <a:off x="7945726" y="843355"/>
            <a:ext cx="1582480" cy="1662078"/>
          </a:xfrm>
          <a:prstGeom prst="rect">
            <a:avLst/>
          </a:prstGeom>
          <a:solidFill>
            <a:srgbClr val="F2FCF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0" cap="none" spc="0" normalizeH="0" baseline="0" noProof="0">
              <a:ln>
                <a:noFill/>
              </a:ln>
              <a:solidFill>
                <a:prstClr val="white"/>
              </a:solidFill>
              <a:effectLst/>
              <a:uLnTx/>
              <a:uFillTx/>
              <a:latin typeface="Trebuchet MS" panose="020B0603020202020204" pitchFamily="34" charset="0"/>
              <a:ea typeface="+mn-ea"/>
              <a:cs typeface="+mn-cs"/>
            </a:endParaRPr>
          </a:p>
        </p:txBody>
      </p:sp>
      <p:sp>
        <p:nvSpPr>
          <p:cNvPr id="271" name="Rektangel 270">
            <a:extLst>
              <a:ext uri="{FF2B5EF4-FFF2-40B4-BE49-F238E27FC236}">
                <a16:creationId xmlns:a16="http://schemas.microsoft.com/office/drawing/2014/main" id="{1EA9640F-DA5D-44CB-B5A0-1747C7B09A41}"/>
              </a:ext>
            </a:extLst>
          </p:cNvPr>
          <p:cNvSpPr/>
          <p:nvPr/>
        </p:nvSpPr>
        <p:spPr>
          <a:xfrm>
            <a:off x="8191993" y="1170650"/>
            <a:ext cx="1546770" cy="1672159"/>
          </a:xfrm>
          <a:prstGeom prst="rect">
            <a:avLst/>
          </a:prstGeom>
          <a:solidFill>
            <a:srgbClr val="F2FCF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0" cap="none" spc="0" normalizeH="0" baseline="0" noProof="0">
              <a:ln>
                <a:noFill/>
              </a:ln>
              <a:solidFill>
                <a:prstClr val="white"/>
              </a:solidFill>
              <a:effectLst/>
              <a:uLnTx/>
              <a:uFillTx/>
              <a:latin typeface="Trebuchet MS" panose="020B0603020202020204" pitchFamily="34" charset="0"/>
              <a:ea typeface="+mn-ea"/>
              <a:cs typeface="+mn-cs"/>
            </a:endParaRPr>
          </a:p>
        </p:txBody>
      </p:sp>
      <p:sp>
        <p:nvSpPr>
          <p:cNvPr id="272" name="Rektangel 106">
            <a:extLst>
              <a:ext uri="{FF2B5EF4-FFF2-40B4-BE49-F238E27FC236}">
                <a16:creationId xmlns:a16="http://schemas.microsoft.com/office/drawing/2014/main" id="{19FE8865-9FA0-432F-8D82-9E2F06784DFC}"/>
              </a:ext>
            </a:extLst>
          </p:cNvPr>
          <p:cNvSpPr/>
          <p:nvPr/>
        </p:nvSpPr>
        <p:spPr>
          <a:xfrm>
            <a:off x="5244938" y="329960"/>
            <a:ext cx="4481877" cy="5601262"/>
          </a:xfrm>
          <a:custGeom>
            <a:avLst/>
            <a:gdLst>
              <a:gd name="connsiteX0" fmla="*/ 0 w 4583953"/>
              <a:gd name="connsiteY0" fmla="*/ 0 h 6051868"/>
              <a:gd name="connsiteX1" fmla="*/ 4583953 w 4583953"/>
              <a:gd name="connsiteY1" fmla="*/ 0 h 6051868"/>
              <a:gd name="connsiteX2" fmla="*/ 4583953 w 4583953"/>
              <a:gd name="connsiteY2" fmla="*/ 6051868 h 6051868"/>
              <a:gd name="connsiteX3" fmla="*/ 0 w 4583953"/>
              <a:gd name="connsiteY3" fmla="*/ 6051868 h 6051868"/>
              <a:gd name="connsiteX4" fmla="*/ 0 w 4583953"/>
              <a:gd name="connsiteY4" fmla="*/ 0 h 6051868"/>
              <a:gd name="connsiteX0" fmla="*/ 1385 w 4585338"/>
              <a:gd name="connsiteY0" fmla="*/ 0 h 6051868"/>
              <a:gd name="connsiteX1" fmla="*/ 0 w 4585338"/>
              <a:gd name="connsiteY1" fmla="*/ 3493 h 6051868"/>
              <a:gd name="connsiteX2" fmla="*/ 4585338 w 4585338"/>
              <a:gd name="connsiteY2" fmla="*/ 0 h 6051868"/>
              <a:gd name="connsiteX3" fmla="*/ 4585338 w 4585338"/>
              <a:gd name="connsiteY3" fmla="*/ 6051868 h 6051868"/>
              <a:gd name="connsiteX4" fmla="*/ 1385 w 4585338"/>
              <a:gd name="connsiteY4" fmla="*/ 6051868 h 6051868"/>
              <a:gd name="connsiteX5" fmla="*/ 1385 w 4585338"/>
              <a:gd name="connsiteY5" fmla="*/ 0 h 6051868"/>
              <a:gd name="connsiteX0" fmla="*/ 17260 w 4601213"/>
              <a:gd name="connsiteY0" fmla="*/ 0 h 6051868"/>
              <a:gd name="connsiteX1" fmla="*/ 0 w 4601213"/>
              <a:gd name="connsiteY1" fmla="*/ 3493 h 6051868"/>
              <a:gd name="connsiteX2" fmla="*/ 15875 w 4601213"/>
              <a:gd name="connsiteY2" fmla="*/ 3493 h 6051868"/>
              <a:gd name="connsiteX3" fmla="*/ 4601213 w 4601213"/>
              <a:gd name="connsiteY3" fmla="*/ 0 h 6051868"/>
              <a:gd name="connsiteX4" fmla="*/ 4601213 w 4601213"/>
              <a:gd name="connsiteY4" fmla="*/ 6051868 h 6051868"/>
              <a:gd name="connsiteX5" fmla="*/ 17260 w 4601213"/>
              <a:gd name="connsiteY5" fmla="*/ 6051868 h 6051868"/>
              <a:gd name="connsiteX6" fmla="*/ 17260 w 4601213"/>
              <a:gd name="connsiteY6" fmla="*/ 0 h 6051868"/>
              <a:gd name="connsiteX0" fmla="*/ 17260 w 4601213"/>
              <a:gd name="connsiteY0" fmla="*/ 0 h 6051868"/>
              <a:gd name="connsiteX1" fmla="*/ 0 w 4601213"/>
              <a:gd name="connsiteY1" fmla="*/ 3493 h 6051868"/>
              <a:gd name="connsiteX2" fmla="*/ 15875 w 4601213"/>
              <a:gd name="connsiteY2" fmla="*/ 3493 h 6051868"/>
              <a:gd name="connsiteX3" fmla="*/ 4601213 w 4601213"/>
              <a:gd name="connsiteY3" fmla="*/ 0 h 6051868"/>
              <a:gd name="connsiteX4" fmla="*/ 4601213 w 4601213"/>
              <a:gd name="connsiteY4" fmla="*/ 6051868 h 6051868"/>
              <a:gd name="connsiteX5" fmla="*/ 17260 w 4601213"/>
              <a:gd name="connsiteY5" fmla="*/ 6051868 h 6051868"/>
              <a:gd name="connsiteX6" fmla="*/ 17260 w 4601213"/>
              <a:gd name="connsiteY6" fmla="*/ 0 h 6051868"/>
              <a:gd name="connsiteX0" fmla="*/ 3185910 w 4601213"/>
              <a:gd name="connsiteY0" fmla="*/ 1231900 h 6051868"/>
              <a:gd name="connsiteX1" fmla="*/ 0 w 4601213"/>
              <a:gd name="connsiteY1" fmla="*/ 3493 h 6051868"/>
              <a:gd name="connsiteX2" fmla="*/ 15875 w 4601213"/>
              <a:gd name="connsiteY2" fmla="*/ 3493 h 6051868"/>
              <a:gd name="connsiteX3" fmla="*/ 4601213 w 4601213"/>
              <a:gd name="connsiteY3" fmla="*/ 0 h 6051868"/>
              <a:gd name="connsiteX4" fmla="*/ 4601213 w 4601213"/>
              <a:gd name="connsiteY4" fmla="*/ 6051868 h 6051868"/>
              <a:gd name="connsiteX5" fmla="*/ 17260 w 4601213"/>
              <a:gd name="connsiteY5" fmla="*/ 6051868 h 6051868"/>
              <a:gd name="connsiteX6" fmla="*/ 3185910 w 4601213"/>
              <a:gd name="connsiteY6" fmla="*/ 1231900 h 6051868"/>
              <a:gd name="connsiteX0" fmla="*/ 3185910 w 4601213"/>
              <a:gd name="connsiteY0" fmla="*/ 1231900 h 6051868"/>
              <a:gd name="connsiteX1" fmla="*/ 0 w 4601213"/>
              <a:gd name="connsiteY1" fmla="*/ 3493 h 6051868"/>
              <a:gd name="connsiteX2" fmla="*/ 15875 w 4601213"/>
              <a:gd name="connsiteY2" fmla="*/ 3493 h 6051868"/>
              <a:gd name="connsiteX3" fmla="*/ 4601213 w 4601213"/>
              <a:gd name="connsiteY3" fmla="*/ 0 h 6051868"/>
              <a:gd name="connsiteX4" fmla="*/ 4601213 w 4601213"/>
              <a:gd name="connsiteY4" fmla="*/ 6051868 h 6051868"/>
              <a:gd name="connsiteX5" fmla="*/ 17260 w 4601213"/>
              <a:gd name="connsiteY5" fmla="*/ 6051868 h 6051868"/>
              <a:gd name="connsiteX6" fmla="*/ 3185910 w 4601213"/>
              <a:gd name="connsiteY6" fmla="*/ 1231900 h 6051868"/>
              <a:gd name="connsiteX0" fmla="*/ 1406189 w 6009192"/>
              <a:gd name="connsiteY0" fmla="*/ 182583 h 6209051"/>
              <a:gd name="connsiteX1" fmla="*/ 1407979 w 6009192"/>
              <a:gd name="connsiteY1" fmla="*/ 160676 h 6209051"/>
              <a:gd name="connsiteX2" fmla="*/ 1423854 w 6009192"/>
              <a:gd name="connsiteY2" fmla="*/ 160676 h 6209051"/>
              <a:gd name="connsiteX3" fmla="*/ 6009192 w 6009192"/>
              <a:gd name="connsiteY3" fmla="*/ 157183 h 6209051"/>
              <a:gd name="connsiteX4" fmla="*/ 6009192 w 6009192"/>
              <a:gd name="connsiteY4" fmla="*/ 6209051 h 6209051"/>
              <a:gd name="connsiteX5" fmla="*/ 1425239 w 6009192"/>
              <a:gd name="connsiteY5" fmla="*/ 6209051 h 6209051"/>
              <a:gd name="connsiteX6" fmla="*/ 1406189 w 6009192"/>
              <a:gd name="connsiteY6" fmla="*/ 182583 h 6209051"/>
              <a:gd name="connsiteX0" fmla="*/ 0 w 4603003"/>
              <a:gd name="connsiteY0" fmla="*/ 25400 h 6051868"/>
              <a:gd name="connsiteX1" fmla="*/ 1790 w 4603003"/>
              <a:gd name="connsiteY1" fmla="*/ 3493 h 6051868"/>
              <a:gd name="connsiteX2" fmla="*/ 17665 w 4603003"/>
              <a:gd name="connsiteY2" fmla="*/ 3493 h 6051868"/>
              <a:gd name="connsiteX3" fmla="*/ 4603003 w 4603003"/>
              <a:gd name="connsiteY3" fmla="*/ 0 h 6051868"/>
              <a:gd name="connsiteX4" fmla="*/ 4603003 w 4603003"/>
              <a:gd name="connsiteY4" fmla="*/ 6051868 h 6051868"/>
              <a:gd name="connsiteX5" fmla="*/ 19050 w 4603003"/>
              <a:gd name="connsiteY5" fmla="*/ 6051868 h 6051868"/>
              <a:gd name="connsiteX6" fmla="*/ 0 w 4603003"/>
              <a:gd name="connsiteY6" fmla="*/ 25400 h 6051868"/>
              <a:gd name="connsiteX0" fmla="*/ 0 w 4603003"/>
              <a:gd name="connsiteY0" fmla="*/ 21907 h 6048375"/>
              <a:gd name="connsiteX1" fmla="*/ 1790 w 4603003"/>
              <a:gd name="connsiteY1" fmla="*/ 0 h 6048375"/>
              <a:gd name="connsiteX2" fmla="*/ 17665 w 4603003"/>
              <a:gd name="connsiteY2" fmla="*/ 0 h 6048375"/>
              <a:gd name="connsiteX3" fmla="*/ 3176874 w 4603003"/>
              <a:gd name="connsiteY3" fmla="*/ 1238078 h 6048375"/>
              <a:gd name="connsiteX4" fmla="*/ 4603003 w 4603003"/>
              <a:gd name="connsiteY4" fmla="*/ 6048375 h 6048375"/>
              <a:gd name="connsiteX5" fmla="*/ 19050 w 4603003"/>
              <a:gd name="connsiteY5" fmla="*/ 6048375 h 6048375"/>
              <a:gd name="connsiteX6" fmla="*/ 0 w 4603003"/>
              <a:gd name="connsiteY6" fmla="*/ 21907 h 6048375"/>
              <a:gd name="connsiteX0" fmla="*/ 0 w 4628170"/>
              <a:gd name="connsiteY0" fmla="*/ 21907 h 6048375"/>
              <a:gd name="connsiteX1" fmla="*/ 1790 w 4628170"/>
              <a:gd name="connsiteY1" fmla="*/ 0 h 6048375"/>
              <a:gd name="connsiteX2" fmla="*/ 17665 w 4628170"/>
              <a:gd name="connsiteY2" fmla="*/ 0 h 6048375"/>
              <a:gd name="connsiteX3" fmla="*/ 4628170 w 4628170"/>
              <a:gd name="connsiteY3" fmla="*/ 1808529 h 6048375"/>
              <a:gd name="connsiteX4" fmla="*/ 4603003 w 4628170"/>
              <a:gd name="connsiteY4" fmla="*/ 6048375 h 6048375"/>
              <a:gd name="connsiteX5" fmla="*/ 19050 w 4628170"/>
              <a:gd name="connsiteY5" fmla="*/ 6048375 h 6048375"/>
              <a:gd name="connsiteX6" fmla="*/ 0 w 4628170"/>
              <a:gd name="connsiteY6" fmla="*/ 21907 h 6048375"/>
              <a:gd name="connsiteX0" fmla="*/ 0 w 4636559"/>
              <a:gd name="connsiteY0" fmla="*/ 21907 h 6048375"/>
              <a:gd name="connsiteX1" fmla="*/ 1790 w 4636559"/>
              <a:gd name="connsiteY1" fmla="*/ 0 h 6048375"/>
              <a:gd name="connsiteX2" fmla="*/ 17665 w 4636559"/>
              <a:gd name="connsiteY2" fmla="*/ 0 h 6048375"/>
              <a:gd name="connsiteX3" fmla="*/ 4628170 w 4636559"/>
              <a:gd name="connsiteY3" fmla="*/ 1808529 h 6048375"/>
              <a:gd name="connsiteX4" fmla="*/ 4636559 w 4636559"/>
              <a:gd name="connsiteY4" fmla="*/ 6031597 h 6048375"/>
              <a:gd name="connsiteX5" fmla="*/ 19050 w 4636559"/>
              <a:gd name="connsiteY5" fmla="*/ 6048375 h 6048375"/>
              <a:gd name="connsiteX6" fmla="*/ 0 w 4636559"/>
              <a:gd name="connsiteY6" fmla="*/ 21907 h 6048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559" h="6048375">
                <a:moveTo>
                  <a:pt x="0" y="21907"/>
                </a:moveTo>
                <a:lnTo>
                  <a:pt x="1790" y="0"/>
                </a:lnTo>
                <a:lnTo>
                  <a:pt x="17665" y="0"/>
                </a:lnTo>
                <a:lnTo>
                  <a:pt x="4628170" y="1808529"/>
                </a:lnTo>
                <a:cubicBezTo>
                  <a:pt x="4630966" y="3216218"/>
                  <a:pt x="4633763" y="4623908"/>
                  <a:pt x="4636559" y="6031597"/>
                </a:cubicBezTo>
                <a:lnTo>
                  <a:pt x="19050" y="6048375"/>
                </a:lnTo>
                <a:cubicBezTo>
                  <a:pt x="19050" y="4031086"/>
                  <a:pt x="12817" y="2668021"/>
                  <a:pt x="0" y="21907"/>
                </a:cubicBezTo>
                <a:close/>
              </a:path>
            </a:pathLst>
          </a:custGeom>
          <a:solidFill>
            <a:srgbClr val="F2FCFA"/>
          </a:solidFill>
          <a:ln w="317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0" cap="none" spc="0" normalizeH="0" baseline="0" noProof="0">
              <a:ln>
                <a:noFill/>
              </a:ln>
              <a:solidFill>
                <a:prstClr val="white"/>
              </a:solidFill>
              <a:effectLst/>
              <a:uLnTx/>
              <a:uFillTx/>
              <a:latin typeface="Trebuchet MS" panose="020B0603020202020204" pitchFamily="34" charset="0"/>
              <a:ea typeface="+mn-ea"/>
              <a:cs typeface="+mn-cs"/>
            </a:endParaRPr>
          </a:p>
        </p:txBody>
      </p:sp>
      <p:cxnSp>
        <p:nvCxnSpPr>
          <p:cNvPr id="273" name="Lige forbindelse 272">
            <a:extLst>
              <a:ext uri="{FF2B5EF4-FFF2-40B4-BE49-F238E27FC236}">
                <a16:creationId xmlns:a16="http://schemas.microsoft.com/office/drawing/2014/main" id="{FB8A096C-C3C8-42B0-99E2-4D601DE9E2A6}"/>
              </a:ext>
            </a:extLst>
          </p:cNvPr>
          <p:cNvCxnSpPr>
            <a:cxnSpLocks/>
          </p:cNvCxnSpPr>
          <p:nvPr/>
        </p:nvCxnSpPr>
        <p:spPr>
          <a:xfrm>
            <a:off x="5388255" y="457281"/>
            <a:ext cx="57202" cy="5473941"/>
          </a:xfrm>
          <a:prstGeom prst="line">
            <a:avLst/>
          </a:prstGeom>
          <a:noFill/>
          <a:ln w="38100" cap="flat" cmpd="sng" algn="ctr">
            <a:solidFill>
              <a:srgbClr val="007398">
                <a:lumMod val="20000"/>
                <a:lumOff val="80000"/>
                <a:alpha val="30000"/>
              </a:srgbClr>
            </a:solidFill>
            <a:prstDash val="solid"/>
            <a:tailEnd type="none"/>
          </a:ln>
          <a:effectLst/>
        </p:spPr>
      </p:cxnSp>
      <p:cxnSp>
        <p:nvCxnSpPr>
          <p:cNvPr id="275" name="Lige forbindelse 274">
            <a:extLst>
              <a:ext uri="{FF2B5EF4-FFF2-40B4-BE49-F238E27FC236}">
                <a16:creationId xmlns:a16="http://schemas.microsoft.com/office/drawing/2014/main" id="{48E2F55A-1331-426E-91F5-CF20B673F4C5}"/>
              </a:ext>
            </a:extLst>
          </p:cNvPr>
          <p:cNvCxnSpPr>
            <a:cxnSpLocks/>
          </p:cNvCxnSpPr>
          <p:nvPr/>
        </p:nvCxnSpPr>
        <p:spPr>
          <a:xfrm flipH="1">
            <a:off x="8255494" y="359833"/>
            <a:ext cx="4170" cy="5601262"/>
          </a:xfrm>
          <a:prstGeom prst="line">
            <a:avLst/>
          </a:prstGeom>
          <a:noFill/>
          <a:ln w="38100" cap="flat" cmpd="sng" algn="ctr">
            <a:solidFill>
              <a:srgbClr val="007398">
                <a:lumMod val="20000"/>
                <a:lumOff val="80000"/>
                <a:alpha val="30000"/>
              </a:srgbClr>
            </a:solidFill>
            <a:prstDash val="solid"/>
            <a:tailEnd type="none"/>
          </a:ln>
          <a:effectLst/>
        </p:spPr>
      </p:cxnSp>
      <p:cxnSp>
        <p:nvCxnSpPr>
          <p:cNvPr id="276" name="Lige forbindelse 275">
            <a:extLst>
              <a:ext uri="{FF2B5EF4-FFF2-40B4-BE49-F238E27FC236}">
                <a16:creationId xmlns:a16="http://schemas.microsoft.com/office/drawing/2014/main" id="{68BF148D-EA6F-4050-950A-C1634EA34A2E}"/>
              </a:ext>
            </a:extLst>
          </p:cNvPr>
          <p:cNvCxnSpPr>
            <a:cxnSpLocks/>
          </p:cNvCxnSpPr>
          <p:nvPr/>
        </p:nvCxnSpPr>
        <p:spPr>
          <a:xfrm>
            <a:off x="7269708" y="1146032"/>
            <a:ext cx="54597" cy="4777228"/>
          </a:xfrm>
          <a:prstGeom prst="line">
            <a:avLst/>
          </a:prstGeom>
          <a:noFill/>
          <a:ln w="38100" cap="flat" cmpd="sng" algn="ctr">
            <a:solidFill>
              <a:srgbClr val="007398">
                <a:lumMod val="20000"/>
                <a:lumOff val="80000"/>
                <a:alpha val="30000"/>
              </a:srgbClr>
            </a:solidFill>
            <a:prstDash val="solid"/>
            <a:tailEnd type="none"/>
          </a:ln>
          <a:effectLst/>
        </p:spPr>
      </p:cxnSp>
      <p:cxnSp>
        <p:nvCxnSpPr>
          <p:cNvPr id="277" name="Lige forbindelse 276">
            <a:extLst>
              <a:ext uri="{FF2B5EF4-FFF2-40B4-BE49-F238E27FC236}">
                <a16:creationId xmlns:a16="http://schemas.microsoft.com/office/drawing/2014/main" id="{DFEA6473-D023-4B1B-88FC-F67592F57893}"/>
              </a:ext>
            </a:extLst>
          </p:cNvPr>
          <p:cNvCxnSpPr>
            <a:cxnSpLocks/>
          </p:cNvCxnSpPr>
          <p:nvPr/>
        </p:nvCxnSpPr>
        <p:spPr>
          <a:xfrm>
            <a:off x="9222417" y="648671"/>
            <a:ext cx="0" cy="5282551"/>
          </a:xfrm>
          <a:prstGeom prst="line">
            <a:avLst/>
          </a:prstGeom>
          <a:noFill/>
          <a:ln w="38100" cap="flat" cmpd="sng" algn="ctr">
            <a:solidFill>
              <a:srgbClr val="007398">
                <a:lumMod val="20000"/>
                <a:lumOff val="80000"/>
                <a:alpha val="30000"/>
              </a:srgbClr>
            </a:solidFill>
            <a:prstDash val="solid"/>
            <a:tailEnd type="none"/>
          </a:ln>
          <a:effectLst/>
        </p:spPr>
      </p:cxnSp>
      <p:cxnSp>
        <p:nvCxnSpPr>
          <p:cNvPr id="278" name="Lige forbindelse 277">
            <a:extLst>
              <a:ext uri="{FF2B5EF4-FFF2-40B4-BE49-F238E27FC236}">
                <a16:creationId xmlns:a16="http://schemas.microsoft.com/office/drawing/2014/main" id="{36560100-684F-434C-9689-2E1CA99351AE}"/>
              </a:ext>
            </a:extLst>
          </p:cNvPr>
          <p:cNvCxnSpPr>
            <a:cxnSpLocks/>
          </p:cNvCxnSpPr>
          <p:nvPr/>
        </p:nvCxnSpPr>
        <p:spPr>
          <a:xfrm>
            <a:off x="6337776" y="765850"/>
            <a:ext cx="64495" cy="5209046"/>
          </a:xfrm>
          <a:prstGeom prst="line">
            <a:avLst/>
          </a:prstGeom>
          <a:noFill/>
          <a:ln w="38100" cap="flat" cmpd="sng" algn="ctr">
            <a:solidFill>
              <a:srgbClr val="007398">
                <a:lumMod val="20000"/>
                <a:lumOff val="80000"/>
                <a:alpha val="30000"/>
              </a:srgbClr>
            </a:solidFill>
            <a:prstDash val="solid"/>
            <a:tailEnd type="none"/>
          </a:ln>
          <a:effectLst/>
        </p:spPr>
      </p:cxnSp>
      <p:sp>
        <p:nvSpPr>
          <p:cNvPr id="285" name="Rektangel 284">
            <a:extLst>
              <a:ext uri="{FF2B5EF4-FFF2-40B4-BE49-F238E27FC236}">
                <a16:creationId xmlns:a16="http://schemas.microsoft.com/office/drawing/2014/main" id="{F64E928C-5B71-4F27-AF73-25B53AA457CA}"/>
              </a:ext>
            </a:extLst>
          </p:cNvPr>
          <p:cNvSpPr/>
          <p:nvPr/>
        </p:nvSpPr>
        <p:spPr>
          <a:xfrm rot="1240109">
            <a:off x="8227106" y="659834"/>
            <a:ext cx="1668013" cy="236201"/>
          </a:xfrm>
          <a:prstGeom prst="rect">
            <a:avLst/>
          </a:prstGeom>
          <a:solidFill>
            <a:srgbClr val="965A5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0" cap="none" spc="0" normalizeH="0" baseline="0" noProof="0">
              <a:ln>
                <a:noFill/>
              </a:ln>
              <a:solidFill>
                <a:prstClr val="white"/>
              </a:solidFill>
              <a:effectLst/>
              <a:uLnTx/>
              <a:uFillTx/>
              <a:latin typeface="Trebuchet MS" panose="020B0603020202020204" pitchFamily="34" charset="0"/>
              <a:ea typeface="+mn-ea"/>
              <a:cs typeface="+mn-cs"/>
            </a:endParaRPr>
          </a:p>
        </p:txBody>
      </p:sp>
      <p:sp>
        <p:nvSpPr>
          <p:cNvPr id="324" name="Rektangel 323">
            <a:extLst>
              <a:ext uri="{FF2B5EF4-FFF2-40B4-BE49-F238E27FC236}">
                <a16:creationId xmlns:a16="http://schemas.microsoft.com/office/drawing/2014/main" id="{115321E1-60C4-4517-9F63-64BD3F5CC8E8}"/>
              </a:ext>
            </a:extLst>
          </p:cNvPr>
          <p:cNvSpPr/>
          <p:nvPr/>
        </p:nvSpPr>
        <p:spPr>
          <a:xfrm rot="19827250">
            <a:off x="7168960" y="676690"/>
            <a:ext cx="1286225" cy="209766"/>
          </a:xfrm>
          <a:prstGeom prst="rect">
            <a:avLst/>
          </a:prstGeom>
          <a:solidFill>
            <a:srgbClr val="965A5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0" cap="none" spc="0" normalizeH="0" baseline="0" noProof="0">
              <a:ln>
                <a:noFill/>
              </a:ln>
              <a:solidFill>
                <a:prstClr val="white"/>
              </a:solidFill>
              <a:effectLst/>
              <a:uLnTx/>
              <a:uFillTx/>
              <a:latin typeface="Trebuchet MS" panose="020B0603020202020204" pitchFamily="34" charset="0"/>
              <a:ea typeface="+mn-ea"/>
              <a:cs typeface="+mn-cs"/>
            </a:endParaRPr>
          </a:p>
        </p:txBody>
      </p:sp>
      <p:sp>
        <p:nvSpPr>
          <p:cNvPr id="344" name="Rektangel 343">
            <a:extLst>
              <a:ext uri="{FF2B5EF4-FFF2-40B4-BE49-F238E27FC236}">
                <a16:creationId xmlns:a16="http://schemas.microsoft.com/office/drawing/2014/main" id="{7A77D7DE-0130-4EEF-A4E3-4679A516C7F8}"/>
              </a:ext>
            </a:extLst>
          </p:cNvPr>
          <p:cNvSpPr/>
          <p:nvPr/>
        </p:nvSpPr>
        <p:spPr>
          <a:xfrm rot="1295570">
            <a:off x="5112091" y="501578"/>
            <a:ext cx="2319940" cy="272023"/>
          </a:xfrm>
          <a:prstGeom prst="rect">
            <a:avLst/>
          </a:prstGeom>
          <a:solidFill>
            <a:srgbClr val="965A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a:ln>
                <a:noFill/>
              </a:ln>
              <a:solidFill>
                <a:prstClr val="white"/>
              </a:solidFill>
              <a:effectLst/>
              <a:uLnTx/>
              <a:uFillTx/>
              <a:latin typeface="Trebuchet MS" panose="020B0603020202020204" pitchFamily="34" charset="0"/>
              <a:ea typeface="+mn-ea"/>
              <a:cs typeface="+mn-cs"/>
            </a:endParaRPr>
          </a:p>
        </p:txBody>
      </p:sp>
      <p:sp>
        <p:nvSpPr>
          <p:cNvPr id="88" name="Kombinationstegning: figur 87">
            <a:extLst>
              <a:ext uri="{FF2B5EF4-FFF2-40B4-BE49-F238E27FC236}">
                <a16:creationId xmlns:a16="http://schemas.microsoft.com/office/drawing/2014/main" id="{52463D0F-FCA7-4669-9FB0-90B6D1E0B3D6}"/>
              </a:ext>
            </a:extLst>
          </p:cNvPr>
          <p:cNvSpPr/>
          <p:nvPr/>
        </p:nvSpPr>
        <p:spPr>
          <a:xfrm>
            <a:off x="10018727" y="4202202"/>
            <a:ext cx="1344369" cy="1468642"/>
          </a:xfrm>
          <a:custGeom>
            <a:avLst/>
            <a:gdLst>
              <a:gd name="connsiteX0" fmla="*/ 1875299 w 2016195"/>
              <a:gd name="connsiteY0" fmla="*/ 1063365 h 2202566"/>
              <a:gd name="connsiteX1" fmla="*/ 1875299 w 2016195"/>
              <a:gd name="connsiteY1" fmla="*/ 1063365 h 2202566"/>
              <a:gd name="connsiteX2" fmla="*/ 1973619 w 2016195"/>
              <a:gd name="connsiteY2" fmla="*/ 757322 h 2202566"/>
              <a:gd name="connsiteX3" fmla="*/ 1445793 w 2016195"/>
              <a:gd name="connsiteY3" fmla="*/ 229496 h 2202566"/>
              <a:gd name="connsiteX4" fmla="*/ 1432996 w 2016195"/>
              <a:gd name="connsiteY4" fmla="*/ 230146 h 2202566"/>
              <a:gd name="connsiteX5" fmla="*/ 1009758 w 2016195"/>
              <a:gd name="connsiteY5" fmla="*/ 0 h 2202566"/>
              <a:gd name="connsiteX6" fmla="*/ 548569 w 2016195"/>
              <a:gd name="connsiteY6" fmla="*/ 300029 h 2202566"/>
              <a:gd name="connsiteX7" fmla="*/ 0 w 2016195"/>
              <a:gd name="connsiteY7" fmla="*/ 1009758 h 2202566"/>
              <a:gd name="connsiteX8" fmla="*/ 186755 w 2016195"/>
              <a:gd name="connsiteY8" fmla="*/ 1497859 h 2202566"/>
              <a:gd name="connsiteX9" fmla="*/ 183587 w 2016195"/>
              <a:gd name="connsiteY9" fmla="*/ 1560536 h 2202566"/>
              <a:gd name="connsiteX10" fmla="*/ 826160 w 2016195"/>
              <a:gd name="connsiteY10" fmla="*/ 2203109 h 2202566"/>
              <a:gd name="connsiteX11" fmla="*/ 1055651 w 2016195"/>
              <a:gd name="connsiteY11" fmla="*/ 2193062 h 2202566"/>
              <a:gd name="connsiteX12" fmla="*/ 1071204 w 2016195"/>
              <a:gd name="connsiteY12" fmla="*/ 2034025 h 2202566"/>
              <a:gd name="connsiteX13" fmla="*/ 1376932 w 2016195"/>
              <a:gd name="connsiteY13" fmla="*/ 2111313 h 2202566"/>
              <a:gd name="connsiteX14" fmla="*/ 2019505 w 2016195"/>
              <a:gd name="connsiteY14" fmla="*/ 1468739 h 2202566"/>
              <a:gd name="connsiteX15" fmla="*/ 1875299 w 2016195"/>
              <a:gd name="connsiteY15" fmla="*/ 1063365 h 220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16195" h="2202566">
                <a:moveTo>
                  <a:pt x="1875299" y="1063365"/>
                </a:moveTo>
                <a:lnTo>
                  <a:pt x="1875299" y="1063365"/>
                </a:lnTo>
                <a:cubicBezTo>
                  <a:pt x="1936966" y="976985"/>
                  <a:pt x="1973619" y="871539"/>
                  <a:pt x="1973619" y="757322"/>
                </a:cubicBezTo>
                <a:cubicBezTo>
                  <a:pt x="1973619" y="465809"/>
                  <a:pt x="1737306" y="229496"/>
                  <a:pt x="1445793" y="229496"/>
                </a:cubicBezTo>
                <a:cubicBezTo>
                  <a:pt x="1441473" y="229496"/>
                  <a:pt x="1437288" y="230038"/>
                  <a:pt x="1432996" y="230146"/>
                </a:cubicBezTo>
                <a:cubicBezTo>
                  <a:pt x="1342956" y="91723"/>
                  <a:pt x="1187189" y="0"/>
                  <a:pt x="1009758" y="0"/>
                </a:cubicBezTo>
                <a:cubicBezTo>
                  <a:pt x="803926" y="0"/>
                  <a:pt x="627178" y="123361"/>
                  <a:pt x="548569" y="300029"/>
                </a:cubicBezTo>
                <a:cubicBezTo>
                  <a:pt x="233122" y="382433"/>
                  <a:pt x="0" y="668490"/>
                  <a:pt x="0" y="1009758"/>
                </a:cubicBezTo>
                <a:cubicBezTo>
                  <a:pt x="0" y="1197395"/>
                  <a:pt x="70962" y="1368043"/>
                  <a:pt x="186755" y="1497859"/>
                </a:cubicBezTo>
                <a:cubicBezTo>
                  <a:pt x="184756" y="1518495"/>
                  <a:pt x="183587" y="1539374"/>
                  <a:pt x="183587" y="1560536"/>
                </a:cubicBezTo>
                <a:cubicBezTo>
                  <a:pt x="183587" y="1915420"/>
                  <a:pt x="471276" y="2203109"/>
                  <a:pt x="826160" y="2203109"/>
                </a:cubicBezTo>
                <a:cubicBezTo>
                  <a:pt x="864841" y="2203109"/>
                  <a:pt x="1018885" y="2199658"/>
                  <a:pt x="1055651" y="2193062"/>
                </a:cubicBezTo>
                <a:lnTo>
                  <a:pt x="1071204" y="2034025"/>
                </a:lnTo>
                <a:cubicBezTo>
                  <a:pt x="1162125" y="2083301"/>
                  <a:pt x="1266256" y="2111313"/>
                  <a:pt x="1376932" y="2111313"/>
                </a:cubicBezTo>
                <a:cubicBezTo>
                  <a:pt x="1731816" y="2111313"/>
                  <a:pt x="2019505" y="1823624"/>
                  <a:pt x="2019505" y="1468739"/>
                </a:cubicBezTo>
                <a:cubicBezTo>
                  <a:pt x="2019517" y="1314983"/>
                  <a:pt x="1965367" y="1173963"/>
                  <a:pt x="1875299" y="1063365"/>
                </a:cubicBezTo>
                <a:close/>
              </a:path>
            </a:pathLst>
          </a:custGeom>
          <a:solidFill>
            <a:srgbClr val="AFD755"/>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89" name="Kombinationstegning: figur 88">
            <a:extLst>
              <a:ext uri="{FF2B5EF4-FFF2-40B4-BE49-F238E27FC236}">
                <a16:creationId xmlns:a16="http://schemas.microsoft.com/office/drawing/2014/main" id="{7E72DA00-2A4A-40CB-B8A9-6B87B9620F04}"/>
              </a:ext>
            </a:extLst>
          </p:cNvPr>
          <p:cNvSpPr/>
          <p:nvPr/>
        </p:nvSpPr>
        <p:spPr>
          <a:xfrm>
            <a:off x="10018727" y="4202208"/>
            <a:ext cx="749382" cy="1468644"/>
          </a:xfrm>
          <a:custGeom>
            <a:avLst/>
            <a:gdLst>
              <a:gd name="connsiteX0" fmla="*/ 1055656 w 1123873"/>
              <a:gd name="connsiteY0" fmla="*/ 1961578 h 2202566"/>
              <a:gd name="connsiteX1" fmla="*/ 813312 w 1123873"/>
              <a:gd name="connsiteY1" fmla="*/ 1938773 h 2202566"/>
              <a:gd name="connsiteX2" fmla="*/ 598161 w 1123873"/>
              <a:gd name="connsiteY2" fmla="*/ 1639698 h 2202566"/>
              <a:gd name="connsiteX3" fmla="*/ 614228 w 1123873"/>
              <a:gd name="connsiteY3" fmla="*/ 1494284 h 2202566"/>
              <a:gd name="connsiteX4" fmla="*/ 598127 w 1123873"/>
              <a:gd name="connsiteY4" fmla="*/ 1445714 h 2202566"/>
              <a:gd name="connsiteX5" fmla="*/ 413083 w 1123873"/>
              <a:gd name="connsiteY5" fmla="*/ 1055651 h 2202566"/>
              <a:gd name="connsiteX6" fmla="*/ 708859 w 1123873"/>
              <a:gd name="connsiteY6" fmla="*/ 596625 h 2202566"/>
              <a:gd name="connsiteX7" fmla="*/ 736776 w 1123873"/>
              <a:gd name="connsiteY7" fmla="*/ 550342 h 2202566"/>
              <a:gd name="connsiteX8" fmla="*/ 734370 w 1123873"/>
              <a:gd name="connsiteY8" fmla="*/ 504874 h 2202566"/>
              <a:gd name="connsiteX9" fmla="*/ 1123970 w 1123873"/>
              <a:gd name="connsiteY9" fmla="*/ 13735 h 2202566"/>
              <a:gd name="connsiteX10" fmla="*/ 1009758 w 1123873"/>
              <a:gd name="connsiteY10" fmla="*/ 0 h 2202566"/>
              <a:gd name="connsiteX11" fmla="*/ 548569 w 1123873"/>
              <a:gd name="connsiteY11" fmla="*/ 300029 h 2202566"/>
              <a:gd name="connsiteX12" fmla="*/ 0 w 1123873"/>
              <a:gd name="connsiteY12" fmla="*/ 1009758 h 2202566"/>
              <a:gd name="connsiteX13" fmla="*/ 186755 w 1123873"/>
              <a:gd name="connsiteY13" fmla="*/ 1497859 h 2202566"/>
              <a:gd name="connsiteX14" fmla="*/ 183587 w 1123873"/>
              <a:gd name="connsiteY14" fmla="*/ 1560536 h 2202566"/>
              <a:gd name="connsiteX15" fmla="*/ 826160 w 1123873"/>
              <a:gd name="connsiteY15" fmla="*/ 2203109 h 2202566"/>
              <a:gd name="connsiteX16" fmla="*/ 1055651 w 1123873"/>
              <a:gd name="connsiteY16" fmla="*/ 2193062 h 2202566"/>
              <a:gd name="connsiteX17" fmla="*/ 1055651 w 1123873"/>
              <a:gd name="connsiteY17" fmla="*/ 2052804 h 2202566"/>
              <a:gd name="connsiteX18" fmla="*/ 1055651 w 1123873"/>
              <a:gd name="connsiteY18" fmla="*/ 1961578 h 2202566"/>
              <a:gd name="connsiteX19" fmla="*/ 1055656 w 1123873"/>
              <a:gd name="connsiteY19" fmla="*/ 1961578 h 220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23873" h="2202566">
                <a:moveTo>
                  <a:pt x="1055656" y="1961578"/>
                </a:moveTo>
                <a:cubicBezTo>
                  <a:pt x="982012" y="1980576"/>
                  <a:pt x="900466" y="1979938"/>
                  <a:pt x="813312" y="1938773"/>
                </a:cubicBezTo>
                <a:cubicBezTo>
                  <a:pt x="695277" y="1883025"/>
                  <a:pt x="609744" y="1769717"/>
                  <a:pt x="598161" y="1639698"/>
                </a:cubicBezTo>
                <a:cubicBezTo>
                  <a:pt x="593609" y="1588627"/>
                  <a:pt x="599674" y="1539555"/>
                  <a:pt x="614228" y="1494284"/>
                </a:cubicBezTo>
                <a:cubicBezTo>
                  <a:pt x="619949" y="1476482"/>
                  <a:pt x="612585" y="1457574"/>
                  <a:pt x="598127" y="1445714"/>
                </a:cubicBezTo>
                <a:cubicBezTo>
                  <a:pt x="485293" y="1353167"/>
                  <a:pt x="413083" y="1212971"/>
                  <a:pt x="413083" y="1055651"/>
                </a:cubicBezTo>
                <a:cubicBezTo>
                  <a:pt x="413083" y="851495"/>
                  <a:pt x="534484" y="676126"/>
                  <a:pt x="708859" y="596625"/>
                </a:cubicBezTo>
                <a:cubicBezTo>
                  <a:pt x="727056" y="588328"/>
                  <a:pt x="738792" y="570239"/>
                  <a:pt x="736776" y="550342"/>
                </a:cubicBezTo>
                <a:cubicBezTo>
                  <a:pt x="735262" y="535382"/>
                  <a:pt x="734370" y="520241"/>
                  <a:pt x="734370" y="504874"/>
                </a:cubicBezTo>
                <a:cubicBezTo>
                  <a:pt x="734370" y="265765"/>
                  <a:pt x="900776" y="65953"/>
                  <a:pt x="1123970" y="13735"/>
                </a:cubicBezTo>
                <a:cubicBezTo>
                  <a:pt x="1087204" y="5196"/>
                  <a:pt x="1049139" y="0"/>
                  <a:pt x="1009758" y="0"/>
                </a:cubicBezTo>
                <a:cubicBezTo>
                  <a:pt x="803926" y="0"/>
                  <a:pt x="627178" y="123361"/>
                  <a:pt x="548569" y="300029"/>
                </a:cubicBezTo>
                <a:cubicBezTo>
                  <a:pt x="233122" y="382433"/>
                  <a:pt x="0" y="668490"/>
                  <a:pt x="0" y="1009758"/>
                </a:cubicBezTo>
                <a:cubicBezTo>
                  <a:pt x="0" y="1197395"/>
                  <a:pt x="70962" y="1368043"/>
                  <a:pt x="186755" y="1497859"/>
                </a:cubicBezTo>
                <a:cubicBezTo>
                  <a:pt x="184756" y="1518495"/>
                  <a:pt x="183587" y="1539374"/>
                  <a:pt x="183587" y="1560536"/>
                </a:cubicBezTo>
                <a:cubicBezTo>
                  <a:pt x="183587" y="1915420"/>
                  <a:pt x="471276" y="2203109"/>
                  <a:pt x="826160" y="2203109"/>
                </a:cubicBezTo>
                <a:cubicBezTo>
                  <a:pt x="864841" y="2203109"/>
                  <a:pt x="1018885" y="2199658"/>
                  <a:pt x="1055651" y="2193062"/>
                </a:cubicBezTo>
                <a:lnTo>
                  <a:pt x="1055651" y="2052804"/>
                </a:lnTo>
                <a:lnTo>
                  <a:pt x="1055651" y="1961578"/>
                </a:lnTo>
                <a:lnTo>
                  <a:pt x="1055656" y="1961578"/>
                </a:lnTo>
                <a:close/>
              </a:path>
            </a:pathLst>
          </a:custGeom>
          <a:solidFill>
            <a:srgbClr val="96BE4B"/>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90" name="Kombinationstegning: figur 89">
            <a:extLst>
              <a:ext uri="{FF2B5EF4-FFF2-40B4-BE49-F238E27FC236}">
                <a16:creationId xmlns:a16="http://schemas.microsoft.com/office/drawing/2014/main" id="{EDB7C30A-188A-4106-8A26-7A0AC1275FDE}"/>
              </a:ext>
            </a:extLst>
          </p:cNvPr>
          <p:cNvSpPr/>
          <p:nvPr/>
        </p:nvSpPr>
        <p:spPr>
          <a:xfrm>
            <a:off x="10630810" y="5500816"/>
            <a:ext cx="180755" cy="598754"/>
          </a:xfrm>
          <a:custGeom>
            <a:avLst/>
            <a:gdLst>
              <a:gd name="connsiteX0" fmla="*/ 45898 w 271085"/>
              <a:gd name="connsiteY0" fmla="*/ 26043 h 897969"/>
              <a:gd name="connsiteX1" fmla="*/ 41538 w 271085"/>
              <a:gd name="connsiteY1" fmla="*/ 25823 h 897969"/>
              <a:gd name="connsiteX2" fmla="*/ 0 w 271085"/>
              <a:gd name="connsiteY2" fmla="*/ 898107 h 897969"/>
              <a:gd name="connsiteX3" fmla="*/ 275389 w 271085"/>
              <a:gd name="connsiteY3" fmla="*/ 898107 h 897969"/>
              <a:gd name="connsiteX4" fmla="*/ 234743 w 271085"/>
              <a:gd name="connsiteY4" fmla="*/ 44618 h 897969"/>
              <a:gd name="connsiteX5" fmla="*/ 174031 w 271085"/>
              <a:gd name="connsiteY5" fmla="*/ 2770 h 897969"/>
              <a:gd name="connsiteX6" fmla="*/ 45898 w 271085"/>
              <a:gd name="connsiteY6" fmla="*/ 26043 h 89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85" h="897969">
                <a:moveTo>
                  <a:pt x="45898" y="26043"/>
                </a:moveTo>
                <a:cubicBezTo>
                  <a:pt x="44424" y="26043"/>
                  <a:pt x="43007" y="25840"/>
                  <a:pt x="41538" y="25823"/>
                </a:cubicBezTo>
                <a:lnTo>
                  <a:pt x="0" y="898107"/>
                </a:lnTo>
                <a:lnTo>
                  <a:pt x="275389" y="898107"/>
                </a:lnTo>
                <a:lnTo>
                  <a:pt x="234743" y="44618"/>
                </a:lnTo>
                <a:cubicBezTo>
                  <a:pt x="233286" y="14042"/>
                  <a:pt x="202681" y="-8000"/>
                  <a:pt x="174031" y="2770"/>
                </a:cubicBezTo>
                <a:cubicBezTo>
                  <a:pt x="134159" y="17759"/>
                  <a:pt x="91028" y="26043"/>
                  <a:pt x="45898" y="26043"/>
                </a:cubicBezTo>
                <a:close/>
              </a:path>
            </a:pathLst>
          </a:custGeom>
          <a:solidFill>
            <a:srgbClr val="AF6E5A"/>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91" name="Kombinationstegning: figur 90">
            <a:extLst>
              <a:ext uri="{FF2B5EF4-FFF2-40B4-BE49-F238E27FC236}">
                <a16:creationId xmlns:a16="http://schemas.microsoft.com/office/drawing/2014/main" id="{182EC00B-9FF1-472E-9E47-24C7B8AFEED9}"/>
              </a:ext>
            </a:extLst>
          </p:cNvPr>
          <p:cNvSpPr/>
          <p:nvPr/>
        </p:nvSpPr>
        <p:spPr>
          <a:xfrm>
            <a:off x="10630810" y="5500840"/>
            <a:ext cx="154395" cy="598756"/>
          </a:xfrm>
          <a:custGeom>
            <a:avLst/>
            <a:gdLst>
              <a:gd name="connsiteX0" fmla="*/ 234743 w 231551"/>
              <a:gd name="connsiteY0" fmla="*/ 44618 h 897969"/>
              <a:gd name="connsiteX1" fmla="*/ 174031 w 231551"/>
              <a:gd name="connsiteY1" fmla="*/ 2770 h 897969"/>
              <a:gd name="connsiteX2" fmla="*/ 45898 w 231551"/>
              <a:gd name="connsiteY2" fmla="*/ 26049 h 897969"/>
              <a:gd name="connsiteX3" fmla="*/ 41538 w 231551"/>
              <a:gd name="connsiteY3" fmla="*/ 25829 h 897969"/>
              <a:gd name="connsiteX4" fmla="*/ 0 w 231551"/>
              <a:gd name="connsiteY4" fmla="*/ 898113 h 897969"/>
              <a:gd name="connsiteX5" fmla="*/ 137694 w 231551"/>
              <a:gd name="connsiteY5" fmla="*/ 898113 h 897969"/>
              <a:gd name="connsiteX6" fmla="*/ 137694 w 231551"/>
              <a:gd name="connsiteY6" fmla="*/ 150923 h 897969"/>
              <a:gd name="connsiteX7" fmla="*/ 169078 w 231551"/>
              <a:gd name="connsiteY7" fmla="*/ 107380 h 897969"/>
              <a:gd name="connsiteX8" fmla="*/ 236663 w 231551"/>
              <a:gd name="connsiteY8" fmla="*/ 84852 h 897969"/>
              <a:gd name="connsiteX9" fmla="*/ 234743 w 231551"/>
              <a:gd name="connsiteY9" fmla="*/ 44618 h 89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551" h="897969">
                <a:moveTo>
                  <a:pt x="234743" y="44618"/>
                </a:moveTo>
                <a:cubicBezTo>
                  <a:pt x="233286" y="14042"/>
                  <a:pt x="202681" y="-8000"/>
                  <a:pt x="174031" y="2770"/>
                </a:cubicBezTo>
                <a:cubicBezTo>
                  <a:pt x="134159" y="17759"/>
                  <a:pt x="91028" y="26049"/>
                  <a:pt x="45898" y="26049"/>
                </a:cubicBezTo>
                <a:cubicBezTo>
                  <a:pt x="44424" y="26049"/>
                  <a:pt x="43007" y="25846"/>
                  <a:pt x="41538" y="25829"/>
                </a:cubicBezTo>
                <a:lnTo>
                  <a:pt x="0" y="898113"/>
                </a:lnTo>
                <a:lnTo>
                  <a:pt x="137694" y="898113"/>
                </a:lnTo>
                <a:lnTo>
                  <a:pt x="137694" y="150923"/>
                </a:lnTo>
                <a:cubicBezTo>
                  <a:pt x="137694" y="131162"/>
                  <a:pt x="150339" y="113627"/>
                  <a:pt x="169078" y="107380"/>
                </a:cubicBezTo>
                <a:lnTo>
                  <a:pt x="236663" y="84852"/>
                </a:lnTo>
                <a:lnTo>
                  <a:pt x="234743" y="44618"/>
                </a:lnTo>
                <a:close/>
              </a:path>
            </a:pathLst>
          </a:custGeom>
          <a:solidFill>
            <a:srgbClr val="965A50"/>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92" name="Kombinationstegning: figur 91">
            <a:extLst>
              <a:ext uri="{FF2B5EF4-FFF2-40B4-BE49-F238E27FC236}">
                <a16:creationId xmlns:a16="http://schemas.microsoft.com/office/drawing/2014/main" id="{2F1D1735-2A61-4D9F-B7D2-EB19DF21DFAC}"/>
              </a:ext>
            </a:extLst>
          </p:cNvPr>
          <p:cNvSpPr/>
          <p:nvPr/>
        </p:nvSpPr>
        <p:spPr>
          <a:xfrm>
            <a:off x="369736" y="3835334"/>
            <a:ext cx="1344369" cy="1468642"/>
          </a:xfrm>
          <a:custGeom>
            <a:avLst/>
            <a:gdLst>
              <a:gd name="connsiteX0" fmla="*/ 1875299 w 2016195"/>
              <a:gd name="connsiteY0" fmla="*/ 1063365 h 2202566"/>
              <a:gd name="connsiteX1" fmla="*/ 1875299 w 2016195"/>
              <a:gd name="connsiteY1" fmla="*/ 1063365 h 2202566"/>
              <a:gd name="connsiteX2" fmla="*/ 1973619 w 2016195"/>
              <a:gd name="connsiteY2" fmla="*/ 757322 h 2202566"/>
              <a:gd name="connsiteX3" fmla="*/ 1445793 w 2016195"/>
              <a:gd name="connsiteY3" fmla="*/ 229496 h 2202566"/>
              <a:gd name="connsiteX4" fmla="*/ 1432996 w 2016195"/>
              <a:gd name="connsiteY4" fmla="*/ 230146 h 2202566"/>
              <a:gd name="connsiteX5" fmla="*/ 1009758 w 2016195"/>
              <a:gd name="connsiteY5" fmla="*/ 0 h 2202566"/>
              <a:gd name="connsiteX6" fmla="*/ 548569 w 2016195"/>
              <a:gd name="connsiteY6" fmla="*/ 300029 h 2202566"/>
              <a:gd name="connsiteX7" fmla="*/ 0 w 2016195"/>
              <a:gd name="connsiteY7" fmla="*/ 1009758 h 2202566"/>
              <a:gd name="connsiteX8" fmla="*/ 186755 w 2016195"/>
              <a:gd name="connsiteY8" fmla="*/ 1497859 h 2202566"/>
              <a:gd name="connsiteX9" fmla="*/ 183587 w 2016195"/>
              <a:gd name="connsiteY9" fmla="*/ 1560536 h 2202566"/>
              <a:gd name="connsiteX10" fmla="*/ 826160 w 2016195"/>
              <a:gd name="connsiteY10" fmla="*/ 2203109 h 2202566"/>
              <a:gd name="connsiteX11" fmla="*/ 1055651 w 2016195"/>
              <a:gd name="connsiteY11" fmla="*/ 2193062 h 2202566"/>
              <a:gd name="connsiteX12" fmla="*/ 1071204 w 2016195"/>
              <a:gd name="connsiteY12" fmla="*/ 2034025 h 2202566"/>
              <a:gd name="connsiteX13" fmla="*/ 1376932 w 2016195"/>
              <a:gd name="connsiteY13" fmla="*/ 2111313 h 2202566"/>
              <a:gd name="connsiteX14" fmla="*/ 2019505 w 2016195"/>
              <a:gd name="connsiteY14" fmla="*/ 1468739 h 2202566"/>
              <a:gd name="connsiteX15" fmla="*/ 1875299 w 2016195"/>
              <a:gd name="connsiteY15" fmla="*/ 1063365 h 220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16195" h="2202566">
                <a:moveTo>
                  <a:pt x="1875299" y="1063365"/>
                </a:moveTo>
                <a:lnTo>
                  <a:pt x="1875299" y="1063365"/>
                </a:lnTo>
                <a:cubicBezTo>
                  <a:pt x="1936966" y="976985"/>
                  <a:pt x="1973619" y="871539"/>
                  <a:pt x="1973619" y="757322"/>
                </a:cubicBezTo>
                <a:cubicBezTo>
                  <a:pt x="1973619" y="465809"/>
                  <a:pt x="1737306" y="229496"/>
                  <a:pt x="1445793" y="229496"/>
                </a:cubicBezTo>
                <a:cubicBezTo>
                  <a:pt x="1441473" y="229496"/>
                  <a:pt x="1437288" y="230038"/>
                  <a:pt x="1432996" y="230146"/>
                </a:cubicBezTo>
                <a:cubicBezTo>
                  <a:pt x="1342956" y="91723"/>
                  <a:pt x="1187189" y="0"/>
                  <a:pt x="1009758" y="0"/>
                </a:cubicBezTo>
                <a:cubicBezTo>
                  <a:pt x="803926" y="0"/>
                  <a:pt x="627178" y="123361"/>
                  <a:pt x="548569" y="300029"/>
                </a:cubicBezTo>
                <a:cubicBezTo>
                  <a:pt x="233122" y="382433"/>
                  <a:pt x="0" y="668490"/>
                  <a:pt x="0" y="1009758"/>
                </a:cubicBezTo>
                <a:cubicBezTo>
                  <a:pt x="0" y="1197395"/>
                  <a:pt x="70962" y="1368043"/>
                  <a:pt x="186755" y="1497859"/>
                </a:cubicBezTo>
                <a:cubicBezTo>
                  <a:pt x="184756" y="1518495"/>
                  <a:pt x="183587" y="1539374"/>
                  <a:pt x="183587" y="1560536"/>
                </a:cubicBezTo>
                <a:cubicBezTo>
                  <a:pt x="183587" y="1915420"/>
                  <a:pt x="471276" y="2203109"/>
                  <a:pt x="826160" y="2203109"/>
                </a:cubicBezTo>
                <a:cubicBezTo>
                  <a:pt x="864841" y="2203109"/>
                  <a:pt x="1018885" y="2199658"/>
                  <a:pt x="1055651" y="2193062"/>
                </a:cubicBezTo>
                <a:lnTo>
                  <a:pt x="1071204" y="2034025"/>
                </a:lnTo>
                <a:cubicBezTo>
                  <a:pt x="1162125" y="2083301"/>
                  <a:pt x="1266256" y="2111313"/>
                  <a:pt x="1376932" y="2111313"/>
                </a:cubicBezTo>
                <a:cubicBezTo>
                  <a:pt x="1731816" y="2111313"/>
                  <a:pt x="2019505" y="1823624"/>
                  <a:pt x="2019505" y="1468739"/>
                </a:cubicBezTo>
                <a:cubicBezTo>
                  <a:pt x="2019517" y="1314983"/>
                  <a:pt x="1965367" y="1173963"/>
                  <a:pt x="1875299" y="1063365"/>
                </a:cubicBezTo>
                <a:close/>
              </a:path>
            </a:pathLst>
          </a:custGeom>
          <a:solidFill>
            <a:srgbClr val="AFD755"/>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93" name="Kombinationstegning: figur 92">
            <a:extLst>
              <a:ext uri="{FF2B5EF4-FFF2-40B4-BE49-F238E27FC236}">
                <a16:creationId xmlns:a16="http://schemas.microsoft.com/office/drawing/2014/main" id="{D088012F-A925-4784-8BA3-F68047030B31}"/>
              </a:ext>
            </a:extLst>
          </p:cNvPr>
          <p:cNvSpPr/>
          <p:nvPr/>
        </p:nvSpPr>
        <p:spPr>
          <a:xfrm>
            <a:off x="369736" y="3835340"/>
            <a:ext cx="749382" cy="1468644"/>
          </a:xfrm>
          <a:custGeom>
            <a:avLst/>
            <a:gdLst>
              <a:gd name="connsiteX0" fmla="*/ 1055656 w 1123873"/>
              <a:gd name="connsiteY0" fmla="*/ 1961578 h 2202566"/>
              <a:gd name="connsiteX1" fmla="*/ 813312 w 1123873"/>
              <a:gd name="connsiteY1" fmla="*/ 1938773 h 2202566"/>
              <a:gd name="connsiteX2" fmla="*/ 598161 w 1123873"/>
              <a:gd name="connsiteY2" fmla="*/ 1639698 h 2202566"/>
              <a:gd name="connsiteX3" fmla="*/ 614228 w 1123873"/>
              <a:gd name="connsiteY3" fmla="*/ 1494284 h 2202566"/>
              <a:gd name="connsiteX4" fmla="*/ 598127 w 1123873"/>
              <a:gd name="connsiteY4" fmla="*/ 1445714 h 2202566"/>
              <a:gd name="connsiteX5" fmla="*/ 413083 w 1123873"/>
              <a:gd name="connsiteY5" fmla="*/ 1055651 h 2202566"/>
              <a:gd name="connsiteX6" fmla="*/ 708859 w 1123873"/>
              <a:gd name="connsiteY6" fmla="*/ 596625 h 2202566"/>
              <a:gd name="connsiteX7" fmla="*/ 736776 w 1123873"/>
              <a:gd name="connsiteY7" fmla="*/ 550342 h 2202566"/>
              <a:gd name="connsiteX8" fmla="*/ 734370 w 1123873"/>
              <a:gd name="connsiteY8" fmla="*/ 504874 h 2202566"/>
              <a:gd name="connsiteX9" fmla="*/ 1123970 w 1123873"/>
              <a:gd name="connsiteY9" fmla="*/ 13735 h 2202566"/>
              <a:gd name="connsiteX10" fmla="*/ 1009758 w 1123873"/>
              <a:gd name="connsiteY10" fmla="*/ 0 h 2202566"/>
              <a:gd name="connsiteX11" fmla="*/ 548569 w 1123873"/>
              <a:gd name="connsiteY11" fmla="*/ 300029 h 2202566"/>
              <a:gd name="connsiteX12" fmla="*/ 0 w 1123873"/>
              <a:gd name="connsiteY12" fmla="*/ 1009758 h 2202566"/>
              <a:gd name="connsiteX13" fmla="*/ 186755 w 1123873"/>
              <a:gd name="connsiteY13" fmla="*/ 1497859 h 2202566"/>
              <a:gd name="connsiteX14" fmla="*/ 183587 w 1123873"/>
              <a:gd name="connsiteY14" fmla="*/ 1560536 h 2202566"/>
              <a:gd name="connsiteX15" fmla="*/ 826160 w 1123873"/>
              <a:gd name="connsiteY15" fmla="*/ 2203109 h 2202566"/>
              <a:gd name="connsiteX16" fmla="*/ 1055651 w 1123873"/>
              <a:gd name="connsiteY16" fmla="*/ 2193062 h 2202566"/>
              <a:gd name="connsiteX17" fmla="*/ 1055651 w 1123873"/>
              <a:gd name="connsiteY17" fmla="*/ 2052804 h 2202566"/>
              <a:gd name="connsiteX18" fmla="*/ 1055651 w 1123873"/>
              <a:gd name="connsiteY18" fmla="*/ 1961578 h 2202566"/>
              <a:gd name="connsiteX19" fmla="*/ 1055656 w 1123873"/>
              <a:gd name="connsiteY19" fmla="*/ 1961578 h 220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23873" h="2202566">
                <a:moveTo>
                  <a:pt x="1055656" y="1961578"/>
                </a:moveTo>
                <a:cubicBezTo>
                  <a:pt x="982012" y="1980576"/>
                  <a:pt x="900466" y="1979938"/>
                  <a:pt x="813312" y="1938773"/>
                </a:cubicBezTo>
                <a:cubicBezTo>
                  <a:pt x="695277" y="1883025"/>
                  <a:pt x="609744" y="1769717"/>
                  <a:pt x="598161" y="1639698"/>
                </a:cubicBezTo>
                <a:cubicBezTo>
                  <a:pt x="593609" y="1588627"/>
                  <a:pt x="599674" y="1539555"/>
                  <a:pt x="614228" y="1494284"/>
                </a:cubicBezTo>
                <a:cubicBezTo>
                  <a:pt x="619949" y="1476482"/>
                  <a:pt x="612585" y="1457574"/>
                  <a:pt x="598127" y="1445714"/>
                </a:cubicBezTo>
                <a:cubicBezTo>
                  <a:pt x="485293" y="1353167"/>
                  <a:pt x="413083" y="1212971"/>
                  <a:pt x="413083" y="1055651"/>
                </a:cubicBezTo>
                <a:cubicBezTo>
                  <a:pt x="413083" y="851495"/>
                  <a:pt x="534484" y="676126"/>
                  <a:pt x="708859" y="596625"/>
                </a:cubicBezTo>
                <a:cubicBezTo>
                  <a:pt x="727056" y="588328"/>
                  <a:pt x="738792" y="570239"/>
                  <a:pt x="736776" y="550342"/>
                </a:cubicBezTo>
                <a:cubicBezTo>
                  <a:pt x="735262" y="535382"/>
                  <a:pt x="734370" y="520241"/>
                  <a:pt x="734370" y="504874"/>
                </a:cubicBezTo>
                <a:cubicBezTo>
                  <a:pt x="734370" y="265765"/>
                  <a:pt x="900776" y="65953"/>
                  <a:pt x="1123970" y="13735"/>
                </a:cubicBezTo>
                <a:cubicBezTo>
                  <a:pt x="1087204" y="5196"/>
                  <a:pt x="1049139" y="0"/>
                  <a:pt x="1009758" y="0"/>
                </a:cubicBezTo>
                <a:cubicBezTo>
                  <a:pt x="803926" y="0"/>
                  <a:pt x="627178" y="123361"/>
                  <a:pt x="548569" y="300029"/>
                </a:cubicBezTo>
                <a:cubicBezTo>
                  <a:pt x="233122" y="382433"/>
                  <a:pt x="0" y="668490"/>
                  <a:pt x="0" y="1009758"/>
                </a:cubicBezTo>
                <a:cubicBezTo>
                  <a:pt x="0" y="1197395"/>
                  <a:pt x="70962" y="1368043"/>
                  <a:pt x="186755" y="1497859"/>
                </a:cubicBezTo>
                <a:cubicBezTo>
                  <a:pt x="184756" y="1518495"/>
                  <a:pt x="183587" y="1539374"/>
                  <a:pt x="183587" y="1560536"/>
                </a:cubicBezTo>
                <a:cubicBezTo>
                  <a:pt x="183587" y="1915420"/>
                  <a:pt x="471276" y="2203109"/>
                  <a:pt x="826160" y="2203109"/>
                </a:cubicBezTo>
                <a:cubicBezTo>
                  <a:pt x="864841" y="2203109"/>
                  <a:pt x="1018885" y="2199658"/>
                  <a:pt x="1055651" y="2193062"/>
                </a:cubicBezTo>
                <a:lnTo>
                  <a:pt x="1055651" y="2052804"/>
                </a:lnTo>
                <a:lnTo>
                  <a:pt x="1055651" y="1961578"/>
                </a:lnTo>
                <a:lnTo>
                  <a:pt x="1055656" y="1961578"/>
                </a:lnTo>
                <a:close/>
              </a:path>
            </a:pathLst>
          </a:custGeom>
          <a:solidFill>
            <a:srgbClr val="96BE4B"/>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94" name="Kombinationstegning: figur 93">
            <a:extLst>
              <a:ext uri="{FF2B5EF4-FFF2-40B4-BE49-F238E27FC236}">
                <a16:creationId xmlns:a16="http://schemas.microsoft.com/office/drawing/2014/main" id="{516493F7-30D6-4349-95D8-99A08B7E3F90}"/>
              </a:ext>
            </a:extLst>
          </p:cNvPr>
          <p:cNvSpPr/>
          <p:nvPr/>
        </p:nvSpPr>
        <p:spPr>
          <a:xfrm>
            <a:off x="981819" y="5133948"/>
            <a:ext cx="180755" cy="598754"/>
          </a:xfrm>
          <a:custGeom>
            <a:avLst/>
            <a:gdLst>
              <a:gd name="connsiteX0" fmla="*/ 45898 w 271085"/>
              <a:gd name="connsiteY0" fmla="*/ 26043 h 897969"/>
              <a:gd name="connsiteX1" fmla="*/ 41538 w 271085"/>
              <a:gd name="connsiteY1" fmla="*/ 25823 h 897969"/>
              <a:gd name="connsiteX2" fmla="*/ 0 w 271085"/>
              <a:gd name="connsiteY2" fmla="*/ 898107 h 897969"/>
              <a:gd name="connsiteX3" fmla="*/ 275389 w 271085"/>
              <a:gd name="connsiteY3" fmla="*/ 898107 h 897969"/>
              <a:gd name="connsiteX4" fmla="*/ 234743 w 271085"/>
              <a:gd name="connsiteY4" fmla="*/ 44618 h 897969"/>
              <a:gd name="connsiteX5" fmla="*/ 174031 w 271085"/>
              <a:gd name="connsiteY5" fmla="*/ 2770 h 897969"/>
              <a:gd name="connsiteX6" fmla="*/ 45898 w 271085"/>
              <a:gd name="connsiteY6" fmla="*/ 26043 h 89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85" h="897969">
                <a:moveTo>
                  <a:pt x="45898" y="26043"/>
                </a:moveTo>
                <a:cubicBezTo>
                  <a:pt x="44424" y="26043"/>
                  <a:pt x="43007" y="25840"/>
                  <a:pt x="41538" y="25823"/>
                </a:cubicBezTo>
                <a:lnTo>
                  <a:pt x="0" y="898107"/>
                </a:lnTo>
                <a:lnTo>
                  <a:pt x="275389" y="898107"/>
                </a:lnTo>
                <a:lnTo>
                  <a:pt x="234743" y="44618"/>
                </a:lnTo>
                <a:cubicBezTo>
                  <a:pt x="233286" y="14042"/>
                  <a:pt x="202681" y="-8000"/>
                  <a:pt x="174031" y="2770"/>
                </a:cubicBezTo>
                <a:cubicBezTo>
                  <a:pt x="134159" y="17759"/>
                  <a:pt x="91028" y="26043"/>
                  <a:pt x="45898" y="26043"/>
                </a:cubicBezTo>
                <a:close/>
              </a:path>
            </a:pathLst>
          </a:custGeom>
          <a:solidFill>
            <a:srgbClr val="AF6E5A"/>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95" name="Kombinationstegning: figur 94">
            <a:extLst>
              <a:ext uri="{FF2B5EF4-FFF2-40B4-BE49-F238E27FC236}">
                <a16:creationId xmlns:a16="http://schemas.microsoft.com/office/drawing/2014/main" id="{513199A2-BDF7-44D2-90AF-FED0DE3D98E4}"/>
              </a:ext>
            </a:extLst>
          </p:cNvPr>
          <p:cNvSpPr/>
          <p:nvPr/>
        </p:nvSpPr>
        <p:spPr>
          <a:xfrm>
            <a:off x="981819" y="5133972"/>
            <a:ext cx="154395" cy="598756"/>
          </a:xfrm>
          <a:custGeom>
            <a:avLst/>
            <a:gdLst>
              <a:gd name="connsiteX0" fmla="*/ 234743 w 231551"/>
              <a:gd name="connsiteY0" fmla="*/ 44618 h 897969"/>
              <a:gd name="connsiteX1" fmla="*/ 174031 w 231551"/>
              <a:gd name="connsiteY1" fmla="*/ 2770 h 897969"/>
              <a:gd name="connsiteX2" fmla="*/ 45898 w 231551"/>
              <a:gd name="connsiteY2" fmla="*/ 26049 h 897969"/>
              <a:gd name="connsiteX3" fmla="*/ 41538 w 231551"/>
              <a:gd name="connsiteY3" fmla="*/ 25829 h 897969"/>
              <a:gd name="connsiteX4" fmla="*/ 0 w 231551"/>
              <a:gd name="connsiteY4" fmla="*/ 898113 h 897969"/>
              <a:gd name="connsiteX5" fmla="*/ 137694 w 231551"/>
              <a:gd name="connsiteY5" fmla="*/ 898113 h 897969"/>
              <a:gd name="connsiteX6" fmla="*/ 137694 w 231551"/>
              <a:gd name="connsiteY6" fmla="*/ 150923 h 897969"/>
              <a:gd name="connsiteX7" fmla="*/ 169078 w 231551"/>
              <a:gd name="connsiteY7" fmla="*/ 107380 h 897969"/>
              <a:gd name="connsiteX8" fmla="*/ 236663 w 231551"/>
              <a:gd name="connsiteY8" fmla="*/ 84852 h 897969"/>
              <a:gd name="connsiteX9" fmla="*/ 234743 w 231551"/>
              <a:gd name="connsiteY9" fmla="*/ 44618 h 89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551" h="897969">
                <a:moveTo>
                  <a:pt x="234743" y="44618"/>
                </a:moveTo>
                <a:cubicBezTo>
                  <a:pt x="233286" y="14042"/>
                  <a:pt x="202681" y="-8000"/>
                  <a:pt x="174031" y="2770"/>
                </a:cubicBezTo>
                <a:cubicBezTo>
                  <a:pt x="134159" y="17759"/>
                  <a:pt x="91028" y="26049"/>
                  <a:pt x="45898" y="26049"/>
                </a:cubicBezTo>
                <a:cubicBezTo>
                  <a:pt x="44424" y="26049"/>
                  <a:pt x="43007" y="25846"/>
                  <a:pt x="41538" y="25829"/>
                </a:cubicBezTo>
                <a:lnTo>
                  <a:pt x="0" y="898113"/>
                </a:lnTo>
                <a:lnTo>
                  <a:pt x="137694" y="898113"/>
                </a:lnTo>
                <a:lnTo>
                  <a:pt x="137694" y="150923"/>
                </a:lnTo>
                <a:cubicBezTo>
                  <a:pt x="137694" y="131162"/>
                  <a:pt x="150339" y="113627"/>
                  <a:pt x="169078" y="107380"/>
                </a:cubicBezTo>
                <a:lnTo>
                  <a:pt x="236663" y="84852"/>
                </a:lnTo>
                <a:lnTo>
                  <a:pt x="234743" y="44618"/>
                </a:lnTo>
                <a:close/>
              </a:path>
            </a:pathLst>
          </a:custGeom>
          <a:solidFill>
            <a:srgbClr val="965A50"/>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grpSp>
        <p:nvGrpSpPr>
          <p:cNvPr id="6" name="Gruppe 5">
            <a:extLst>
              <a:ext uri="{FF2B5EF4-FFF2-40B4-BE49-F238E27FC236}">
                <a16:creationId xmlns:a16="http://schemas.microsoft.com/office/drawing/2014/main" id="{3D74ECA9-2DC2-2E09-5D54-722373C89136}"/>
              </a:ext>
            </a:extLst>
          </p:cNvPr>
          <p:cNvGrpSpPr/>
          <p:nvPr/>
        </p:nvGrpSpPr>
        <p:grpSpPr>
          <a:xfrm>
            <a:off x="5204576" y="4720463"/>
            <a:ext cx="4579934" cy="1220313"/>
            <a:chOff x="5204576" y="4720463"/>
            <a:chExt cx="4579934" cy="1220313"/>
          </a:xfrm>
        </p:grpSpPr>
        <p:cxnSp>
          <p:nvCxnSpPr>
            <p:cNvPr id="280" name="Lige forbindelse 279">
              <a:extLst>
                <a:ext uri="{FF2B5EF4-FFF2-40B4-BE49-F238E27FC236}">
                  <a16:creationId xmlns:a16="http://schemas.microsoft.com/office/drawing/2014/main" id="{D41B267C-D864-44F4-8687-9291ABBAA2C9}"/>
                </a:ext>
              </a:extLst>
            </p:cNvPr>
            <p:cNvCxnSpPr>
              <a:cxnSpLocks/>
            </p:cNvCxnSpPr>
            <p:nvPr/>
          </p:nvCxnSpPr>
          <p:spPr>
            <a:xfrm flipH="1">
              <a:off x="5629565" y="4720463"/>
              <a:ext cx="156809" cy="0"/>
            </a:xfrm>
            <a:prstGeom prst="line">
              <a:avLst/>
            </a:prstGeom>
            <a:noFill/>
            <a:ln w="38100" cap="flat" cmpd="sng" algn="ctr">
              <a:solidFill>
                <a:srgbClr val="007398">
                  <a:lumMod val="20000"/>
                  <a:lumOff val="80000"/>
                  <a:alpha val="30000"/>
                </a:srgbClr>
              </a:solidFill>
              <a:prstDash val="solid"/>
              <a:tailEnd type="none"/>
            </a:ln>
            <a:effectLst/>
          </p:spPr>
        </p:cxnSp>
        <p:cxnSp>
          <p:nvCxnSpPr>
            <p:cNvPr id="281" name="Lige forbindelse 280">
              <a:extLst>
                <a:ext uri="{FF2B5EF4-FFF2-40B4-BE49-F238E27FC236}">
                  <a16:creationId xmlns:a16="http://schemas.microsoft.com/office/drawing/2014/main" id="{2DE47143-EA63-4FF1-B657-04BA7DDD0830}"/>
                </a:ext>
              </a:extLst>
            </p:cNvPr>
            <p:cNvCxnSpPr>
              <a:cxnSpLocks/>
            </p:cNvCxnSpPr>
            <p:nvPr/>
          </p:nvCxnSpPr>
          <p:spPr>
            <a:xfrm flipH="1">
              <a:off x="5629565" y="5923260"/>
              <a:ext cx="156809" cy="0"/>
            </a:xfrm>
            <a:prstGeom prst="line">
              <a:avLst/>
            </a:prstGeom>
            <a:noFill/>
            <a:ln w="38100" cap="flat" cmpd="sng" algn="ctr">
              <a:solidFill>
                <a:srgbClr val="007398">
                  <a:lumMod val="20000"/>
                  <a:lumOff val="80000"/>
                  <a:alpha val="30000"/>
                </a:srgbClr>
              </a:solidFill>
              <a:prstDash val="solid"/>
              <a:tailEnd type="none"/>
            </a:ln>
            <a:effectLst/>
          </p:spPr>
        </p:cxnSp>
        <p:cxnSp>
          <p:nvCxnSpPr>
            <p:cNvPr id="283" name="Lige forbindelse 282">
              <a:extLst>
                <a:ext uri="{FF2B5EF4-FFF2-40B4-BE49-F238E27FC236}">
                  <a16:creationId xmlns:a16="http://schemas.microsoft.com/office/drawing/2014/main" id="{62332E65-2A5C-4701-BF5B-5AB37AC43C95}"/>
                </a:ext>
              </a:extLst>
            </p:cNvPr>
            <p:cNvCxnSpPr>
              <a:cxnSpLocks/>
            </p:cNvCxnSpPr>
            <p:nvPr/>
          </p:nvCxnSpPr>
          <p:spPr>
            <a:xfrm flipH="1">
              <a:off x="9627701" y="5831244"/>
              <a:ext cx="156809" cy="0"/>
            </a:xfrm>
            <a:prstGeom prst="line">
              <a:avLst/>
            </a:prstGeom>
            <a:noFill/>
            <a:ln w="38100" cap="flat" cmpd="sng" algn="ctr">
              <a:solidFill>
                <a:srgbClr val="007398">
                  <a:lumMod val="20000"/>
                  <a:lumOff val="80000"/>
                  <a:alpha val="30000"/>
                </a:srgbClr>
              </a:solidFill>
              <a:prstDash val="solid"/>
              <a:tailEnd type="none"/>
            </a:ln>
            <a:effectLst/>
          </p:spPr>
        </p:cxnSp>
        <p:cxnSp>
          <p:nvCxnSpPr>
            <p:cNvPr id="286" name="Lige forbindelse 285">
              <a:extLst>
                <a:ext uri="{FF2B5EF4-FFF2-40B4-BE49-F238E27FC236}">
                  <a16:creationId xmlns:a16="http://schemas.microsoft.com/office/drawing/2014/main" id="{C9EBE434-684C-4A88-83A8-F93433CE7A61}"/>
                </a:ext>
              </a:extLst>
            </p:cNvPr>
            <p:cNvCxnSpPr>
              <a:cxnSpLocks/>
            </p:cNvCxnSpPr>
            <p:nvPr/>
          </p:nvCxnSpPr>
          <p:spPr>
            <a:xfrm flipH="1">
              <a:off x="5204576" y="5940776"/>
              <a:ext cx="4573610" cy="0"/>
            </a:xfrm>
            <a:prstGeom prst="line">
              <a:avLst/>
            </a:prstGeom>
            <a:noFill/>
            <a:ln w="76200" cap="flat" cmpd="sng" algn="ctr">
              <a:solidFill>
                <a:srgbClr val="965A50"/>
              </a:solidFill>
              <a:prstDash val="solid"/>
              <a:tailEnd type="none"/>
            </a:ln>
            <a:effectLst/>
          </p:spPr>
        </p:cxnSp>
        <p:sp>
          <p:nvSpPr>
            <p:cNvPr id="303" name="Rektangel 302">
              <a:extLst>
                <a:ext uri="{FF2B5EF4-FFF2-40B4-BE49-F238E27FC236}">
                  <a16:creationId xmlns:a16="http://schemas.microsoft.com/office/drawing/2014/main" id="{EFF5A234-6DD8-41E9-8C36-812F221CF9A0}"/>
                </a:ext>
              </a:extLst>
            </p:cNvPr>
            <p:cNvSpPr/>
            <p:nvPr/>
          </p:nvSpPr>
          <p:spPr>
            <a:xfrm>
              <a:off x="5332482" y="4999376"/>
              <a:ext cx="1418945" cy="867506"/>
            </a:xfrm>
            <a:prstGeom prst="rect">
              <a:avLst/>
            </a:prstGeom>
            <a:solidFill>
              <a:srgbClr val="C00000"/>
            </a:solidFill>
            <a:ln w="25400" cap="flat" cmpd="sng" algn="ctr">
              <a:solidFill>
                <a:schemeClr val="bg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Fælleskommunale datastandarder</a:t>
              </a:r>
            </a:p>
          </p:txBody>
        </p:sp>
        <p:sp>
          <p:nvSpPr>
            <p:cNvPr id="99" name="Rektangel 98">
              <a:extLst>
                <a:ext uri="{FF2B5EF4-FFF2-40B4-BE49-F238E27FC236}">
                  <a16:creationId xmlns:a16="http://schemas.microsoft.com/office/drawing/2014/main" id="{300AC844-AD6A-4B3A-A22D-B5FD4F1DD032}"/>
                </a:ext>
              </a:extLst>
            </p:cNvPr>
            <p:cNvSpPr/>
            <p:nvPr/>
          </p:nvSpPr>
          <p:spPr>
            <a:xfrm>
              <a:off x="6795653" y="4999375"/>
              <a:ext cx="1418945" cy="859023"/>
            </a:xfrm>
            <a:prstGeom prst="rect">
              <a:avLst/>
            </a:prstGeom>
            <a:solidFill>
              <a:srgbClr val="C00000"/>
            </a:solidFill>
            <a:ln w="25400" cap="flat" cmpd="sng" algn="ctr">
              <a:solidFill>
                <a:schemeClr val="bg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Fælleskommunale begrebs-klassifikationer</a:t>
              </a:r>
            </a:p>
          </p:txBody>
        </p:sp>
        <p:sp>
          <p:nvSpPr>
            <p:cNvPr id="100" name="Rektangel 99">
              <a:extLst>
                <a:ext uri="{FF2B5EF4-FFF2-40B4-BE49-F238E27FC236}">
                  <a16:creationId xmlns:a16="http://schemas.microsoft.com/office/drawing/2014/main" id="{BBAB0669-0C6D-4A72-AAF9-E31F998C59B4}"/>
                </a:ext>
              </a:extLst>
            </p:cNvPr>
            <p:cNvSpPr/>
            <p:nvPr/>
          </p:nvSpPr>
          <p:spPr>
            <a:xfrm>
              <a:off x="8255494" y="4999375"/>
              <a:ext cx="1418945" cy="859023"/>
            </a:xfrm>
            <a:prstGeom prst="rect">
              <a:avLst/>
            </a:prstGeom>
            <a:solidFill>
              <a:srgbClr val="C00000"/>
            </a:solidFill>
            <a:ln w="25400" cap="flat" cmpd="sng" algn="ctr">
              <a:solidFill>
                <a:schemeClr val="bg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Fælleskommunale tilstande og indsatser</a:t>
              </a:r>
            </a:p>
          </p:txBody>
        </p:sp>
      </p:grpSp>
      <p:grpSp>
        <p:nvGrpSpPr>
          <p:cNvPr id="8" name="Gruppe 7">
            <a:extLst>
              <a:ext uri="{FF2B5EF4-FFF2-40B4-BE49-F238E27FC236}">
                <a16:creationId xmlns:a16="http://schemas.microsoft.com/office/drawing/2014/main" id="{517B9DB2-4EF9-67AB-90F7-115E9B701DA0}"/>
              </a:ext>
            </a:extLst>
          </p:cNvPr>
          <p:cNvGrpSpPr/>
          <p:nvPr/>
        </p:nvGrpSpPr>
        <p:grpSpPr>
          <a:xfrm>
            <a:off x="5325020" y="4057027"/>
            <a:ext cx="4462665" cy="942348"/>
            <a:chOff x="5325020" y="4057027"/>
            <a:chExt cx="4462665" cy="942348"/>
          </a:xfrm>
        </p:grpSpPr>
        <p:cxnSp>
          <p:nvCxnSpPr>
            <p:cNvPr id="282" name="Lige forbindelse 281">
              <a:extLst>
                <a:ext uri="{FF2B5EF4-FFF2-40B4-BE49-F238E27FC236}">
                  <a16:creationId xmlns:a16="http://schemas.microsoft.com/office/drawing/2014/main" id="{BEED70FA-5ADB-4E70-9593-C7924DC932DD}"/>
                </a:ext>
              </a:extLst>
            </p:cNvPr>
            <p:cNvCxnSpPr>
              <a:cxnSpLocks/>
            </p:cNvCxnSpPr>
            <p:nvPr/>
          </p:nvCxnSpPr>
          <p:spPr>
            <a:xfrm flipH="1">
              <a:off x="9630876" y="4621635"/>
              <a:ext cx="156809" cy="0"/>
            </a:xfrm>
            <a:prstGeom prst="line">
              <a:avLst/>
            </a:prstGeom>
            <a:noFill/>
            <a:ln w="38100" cap="flat" cmpd="sng" algn="ctr">
              <a:solidFill>
                <a:srgbClr val="007398">
                  <a:lumMod val="20000"/>
                  <a:lumOff val="80000"/>
                  <a:alpha val="30000"/>
                </a:srgbClr>
              </a:solidFill>
              <a:prstDash val="solid"/>
              <a:tailEnd type="none"/>
            </a:ln>
            <a:effectLst/>
          </p:spPr>
        </p:cxnSp>
        <p:sp>
          <p:nvSpPr>
            <p:cNvPr id="101" name="Rektangel 100">
              <a:extLst>
                <a:ext uri="{FF2B5EF4-FFF2-40B4-BE49-F238E27FC236}">
                  <a16:creationId xmlns:a16="http://schemas.microsoft.com/office/drawing/2014/main" id="{FA288960-228F-4703-9A18-0E5F18FC28CD}"/>
                </a:ext>
              </a:extLst>
            </p:cNvPr>
            <p:cNvSpPr/>
            <p:nvPr/>
          </p:nvSpPr>
          <p:spPr>
            <a:xfrm>
              <a:off x="5325020" y="4057027"/>
              <a:ext cx="4360983" cy="942348"/>
            </a:xfrm>
            <a:prstGeom prst="rect">
              <a:avLst/>
            </a:prstGeom>
            <a:solidFill>
              <a:srgbClr val="43695B"/>
            </a:solidFill>
            <a:ln w="25400" cap="flat" cmpd="sng" algn="ctr">
              <a:solidFill>
                <a:schemeClr val="bg1"/>
              </a:solidFill>
              <a:prstDash val="solid"/>
            </a:ln>
            <a:effectLst/>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3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Klassificerede, faglige og strukturerede kvalitetsdata</a:t>
              </a:r>
            </a:p>
          </p:txBody>
        </p:sp>
        <p:sp>
          <p:nvSpPr>
            <p:cNvPr id="52" name="Rektangel 51">
              <a:extLst>
                <a:ext uri="{FF2B5EF4-FFF2-40B4-BE49-F238E27FC236}">
                  <a16:creationId xmlns:a16="http://schemas.microsoft.com/office/drawing/2014/main" id="{E285C153-5C38-45F1-B90B-00B6BE934A45}"/>
                </a:ext>
              </a:extLst>
            </p:cNvPr>
            <p:cNvSpPr/>
            <p:nvPr/>
          </p:nvSpPr>
          <p:spPr>
            <a:xfrm>
              <a:off x="7570487" y="4412641"/>
              <a:ext cx="980660" cy="477919"/>
            </a:xfrm>
            <a:prstGeom prst="rect">
              <a:avLst/>
            </a:prstGeom>
            <a:solidFill>
              <a:srgbClr val="43695B"/>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Systematisk viden</a:t>
              </a:r>
            </a:p>
          </p:txBody>
        </p:sp>
        <p:sp>
          <p:nvSpPr>
            <p:cNvPr id="53" name="Rektangel 52">
              <a:extLst>
                <a:ext uri="{FF2B5EF4-FFF2-40B4-BE49-F238E27FC236}">
                  <a16:creationId xmlns:a16="http://schemas.microsoft.com/office/drawing/2014/main" id="{E5443F52-4A4D-411D-B139-6026A8B530B5}"/>
                </a:ext>
              </a:extLst>
            </p:cNvPr>
            <p:cNvSpPr/>
            <p:nvPr/>
          </p:nvSpPr>
          <p:spPr>
            <a:xfrm>
              <a:off x="5387627" y="4412641"/>
              <a:ext cx="980660" cy="477919"/>
            </a:xfrm>
            <a:prstGeom prst="rect">
              <a:avLst/>
            </a:prstGeom>
            <a:solidFill>
              <a:srgbClr val="43695B"/>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a:ln>
                    <a:noFill/>
                  </a:ln>
                  <a:solidFill>
                    <a:prstClr val="white"/>
                  </a:solidFill>
                  <a:effectLst/>
                  <a:uLnTx/>
                  <a:uFillTx/>
                  <a:latin typeface="Trebuchet MS" panose="020B0603020202020204" pitchFamily="34" charset="0"/>
                  <a:ea typeface="+mn-ea"/>
                  <a:cs typeface="+mn-cs"/>
                </a:rPr>
                <a:t>Benchmarking</a:t>
              </a:r>
              <a:endPar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55" name="Rektangel 54">
              <a:extLst>
                <a:ext uri="{FF2B5EF4-FFF2-40B4-BE49-F238E27FC236}">
                  <a16:creationId xmlns:a16="http://schemas.microsoft.com/office/drawing/2014/main" id="{DA5C81B2-0335-4DA6-93DF-5EAA97665CBF}"/>
                </a:ext>
              </a:extLst>
            </p:cNvPr>
            <p:cNvSpPr/>
            <p:nvPr/>
          </p:nvSpPr>
          <p:spPr>
            <a:xfrm>
              <a:off x="8661918" y="4412641"/>
              <a:ext cx="975670" cy="477919"/>
            </a:xfrm>
            <a:prstGeom prst="rect">
              <a:avLst/>
            </a:prstGeom>
            <a:solidFill>
              <a:srgbClr val="43695B"/>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Kvalitetssikring og -udvikling</a:t>
              </a:r>
            </a:p>
          </p:txBody>
        </p:sp>
        <p:sp>
          <p:nvSpPr>
            <p:cNvPr id="56" name="Rektangel 55">
              <a:extLst>
                <a:ext uri="{FF2B5EF4-FFF2-40B4-BE49-F238E27FC236}">
                  <a16:creationId xmlns:a16="http://schemas.microsoft.com/office/drawing/2014/main" id="{7E35F668-F8F0-4D35-B5A6-00F9187F1E7B}"/>
                </a:ext>
              </a:extLst>
            </p:cNvPr>
            <p:cNvSpPr/>
            <p:nvPr/>
          </p:nvSpPr>
          <p:spPr>
            <a:xfrm>
              <a:off x="6479057" y="4412641"/>
              <a:ext cx="980660" cy="477919"/>
            </a:xfrm>
            <a:prstGeom prst="rect">
              <a:avLst/>
            </a:prstGeom>
            <a:solidFill>
              <a:srgbClr val="43695B"/>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defTabSz="457200">
                <a:defRPr/>
              </a:pPr>
              <a:r>
                <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Ledelses-information</a:t>
              </a:r>
            </a:p>
          </p:txBody>
        </p:sp>
      </p:grpSp>
      <p:grpSp>
        <p:nvGrpSpPr>
          <p:cNvPr id="11" name="Gruppe 10">
            <a:extLst>
              <a:ext uri="{FF2B5EF4-FFF2-40B4-BE49-F238E27FC236}">
                <a16:creationId xmlns:a16="http://schemas.microsoft.com/office/drawing/2014/main" id="{CE93AB61-64F0-9FB1-DB67-7880EE172CF6}"/>
              </a:ext>
            </a:extLst>
          </p:cNvPr>
          <p:cNvGrpSpPr/>
          <p:nvPr/>
        </p:nvGrpSpPr>
        <p:grpSpPr>
          <a:xfrm>
            <a:off x="5325020" y="2185888"/>
            <a:ext cx="4360983" cy="904709"/>
            <a:chOff x="5325020" y="2185888"/>
            <a:chExt cx="4360983" cy="904709"/>
          </a:xfrm>
        </p:grpSpPr>
        <p:sp>
          <p:nvSpPr>
            <p:cNvPr id="103" name="Rektangel 102">
              <a:extLst>
                <a:ext uri="{FF2B5EF4-FFF2-40B4-BE49-F238E27FC236}">
                  <a16:creationId xmlns:a16="http://schemas.microsoft.com/office/drawing/2014/main" id="{440A6000-B2AE-4672-A612-E4B4283964A7}"/>
                </a:ext>
              </a:extLst>
            </p:cNvPr>
            <p:cNvSpPr/>
            <p:nvPr/>
          </p:nvSpPr>
          <p:spPr>
            <a:xfrm>
              <a:off x="5325020" y="2185888"/>
              <a:ext cx="4360983" cy="904709"/>
            </a:xfrm>
            <a:prstGeom prst="rect">
              <a:avLst/>
            </a:prstGeom>
            <a:solidFill>
              <a:srgbClr val="007398"/>
            </a:solidFill>
            <a:ln w="25400" cap="flat" cmpd="sng" algn="ctr">
              <a:solidFill>
                <a:schemeClr val="bg1"/>
              </a:solidFill>
              <a:prstDash val="solid"/>
            </a:ln>
            <a:effectLst/>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3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Kvalitet </a:t>
              </a:r>
              <a:r>
                <a:rPr kumimoji="0" lang="da-DK" sz="1300" b="1" i="0" u="none" strike="noStrike" kern="0" cap="none" spc="0" normalizeH="0" baseline="0" noProof="0">
                  <a:ln>
                    <a:noFill/>
                  </a:ln>
                  <a:solidFill>
                    <a:prstClr val="white"/>
                  </a:solidFill>
                  <a:effectLst/>
                  <a:uLnTx/>
                  <a:uFillTx/>
                  <a:latin typeface="Trebuchet MS" panose="020B0603020202020204" pitchFamily="34" charset="0"/>
                  <a:ea typeface="+mn-ea"/>
                  <a:cs typeface="+mn-cs"/>
                </a:rPr>
                <a:t>og effekt</a:t>
              </a:r>
              <a:endParaRPr kumimoji="0" lang="da-DK" sz="13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2" name="Rektangel 1">
              <a:extLst>
                <a:ext uri="{FF2B5EF4-FFF2-40B4-BE49-F238E27FC236}">
                  <a16:creationId xmlns:a16="http://schemas.microsoft.com/office/drawing/2014/main" id="{47896001-8459-462F-95C6-A94B8A1DF6E7}"/>
                </a:ext>
              </a:extLst>
            </p:cNvPr>
            <p:cNvSpPr/>
            <p:nvPr/>
          </p:nvSpPr>
          <p:spPr>
            <a:xfrm>
              <a:off x="7570487" y="2516548"/>
              <a:ext cx="980660" cy="477919"/>
            </a:xfrm>
            <a:prstGeom prst="rect">
              <a:avLst/>
            </a:prstGeom>
            <a:solidFill>
              <a:srgbClr val="007398"/>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Mere effektiv drift</a:t>
              </a:r>
            </a:p>
          </p:txBody>
        </p:sp>
        <p:sp>
          <p:nvSpPr>
            <p:cNvPr id="51" name="Rektangel 50">
              <a:extLst>
                <a:ext uri="{FF2B5EF4-FFF2-40B4-BE49-F238E27FC236}">
                  <a16:creationId xmlns:a16="http://schemas.microsoft.com/office/drawing/2014/main" id="{755BD85F-2833-42E2-9BC4-A6E984BE6E8C}"/>
                </a:ext>
              </a:extLst>
            </p:cNvPr>
            <p:cNvSpPr/>
            <p:nvPr/>
          </p:nvSpPr>
          <p:spPr>
            <a:xfrm>
              <a:off x="5387627" y="2516548"/>
              <a:ext cx="980660" cy="477919"/>
            </a:xfrm>
            <a:prstGeom prst="rect">
              <a:avLst/>
            </a:prstGeom>
            <a:solidFill>
              <a:srgbClr val="007398"/>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a-DK" sz="1100" dirty="0">
                  <a:solidFill>
                    <a:prstClr val="white"/>
                  </a:solidFill>
                  <a:latin typeface="Trebuchet MS" panose="020B0603020202020204" pitchFamily="34" charset="0"/>
                </a:rPr>
                <a:t>Patient- og retssikkerhed</a:t>
              </a:r>
              <a:endPar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54" name="Rektangel 53">
              <a:extLst>
                <a:ext uri="{FF2B5EF4-FFF2-40B4-BE49-F238E27FC236}">
                  <a16:creationId xmlns:a16="http://schemas.microsoft.com/office/drawing/2014/main" id="{C6D78C63-8836-4768-97F7-66D6A6B96650}"/>
                </a:ext>
              </a:extLst>
            </p:cNvPr>
            <p:cNvSpPr/>
            <p:nvPr/>
          </p:nvSpPr>
          <p:spPr>
            <a:xfrm>
              <a:off x="6479057" y="2516548"/>
              <a:ext cx="980660" cy="477919"/>
            </a:xfrm>
            <a:prstGeom prst="rect">
              <a:avLst/>
            </a:prstGeom>
            <a:solidFill>
              <a:srgbClr val="007398"/>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Sammenhæng for borgerne</a:t>
              </a:r>
            </a:p>
          </p:txBody>
        </p:sp>
        <p:sp>
          <p:nvSpPr>
            <p:cNvPr id="57" name="Rektangel 56">
              <a:extLst>
                <a:ext uri="{FF2B5EF4-FFF2-40B4-BE49-F238E27FC236}">
                  <a16:creationId xmlns:a16="http://schemas.microsoft.com/office/drawing/2014/main" id="{9C5DB12E-1ED6-4624-BA5F-9359481A906E}"/>
                </a:ext>
              </a:extLst>
            </p:cNvPr>
            <p:cNvSpPr/>
            <p:nvPr/>
          </p:nvSpPr>
          <p:spPr>
            <a:xfrm>
              <a:off x="8661918" y="2516548"/>
              <a:ext cx="980660" cy="477919"/>
            </a:xfrm>
            <a:prstGeom prst="rect">
              <a:avLst/>
            </a:prstGeom>
            <a:solidFill>
              <a:srgbClr val="007398"/>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Bedre kvalitet for borgerne</a:t>
              </a:r>
            </a:p>
          </p:txBody>
        </p:sp>
      </p:grpSp>
      <p:sp>
        <p:nvSpPr>
          <p:cNvPr id="78" name="Rektangel 77">
            <a:extLst>
              <a:ext uri="{FF2B5EF4-FFF2-40B4-BE49-F238E27FC236}">
                <a16:creationId xmlns:a16="http://schemas.microsoft.com/office/drawing/2014/main" id="{E62AF574-9FAD-461F-A81C-2C0BD4A935A8}"/>
              </a:ext>
            </a:extLst>
          </p:cNvPr>
          <p:cNvSpPr/>
          <p:nvPr/>
        </p:nvSpPr>
        <p:spPr>
          <a:xfrm>
            <a:off x="5001416" y="6021555"/>
            <a:ext cx="5017311" cy="695556"/>
          </a:xfrm>
          <a:prstGeom prst="rect">
            <a:avLst/>
          </a:prstGeom>
          <a:pattFill prst="horzBrick">
            <a:fgClr>
              <a:schemeClr val="tx1">
                <a:lumMod val="85000"/>
                <a:lumOff val="15000"/>
              </a:schemeClr>
            </a:fgClr>
            <a:bgClr>
              <a:schemeClr val="bg2">
                <a:lumMod val="75000"/>
              </a:schemeClr>
            </a:bgClr>
          </a:patt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3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endParaRPr>
          </a:p>
        </p:txBody>
      </p:sp>
      <p:cxnSp>
        <p:nvCxnSpPr>
          <p:cNvPr id="284" name="Lige forbindelse 283">
            <a:extLst>
              <a:ext uri="{FF2B5EF4-FFF2-40B4-BE49-F238E27FC236}">
                <a16:creationId xmlns:a16="http://schemas.microsoft.com/office/drawing/2014/main" id="{452790E5-D428-4D68-9433-93F34D0E5045}"/>
              </a:ext>
            </a:extLst>
          </p:cNvPr>
          <p:cNvCxnSpPr>
            <a:cxnSpLocks/>
          </p:cNvCxnSpPr>
          <p:nvPr/>
        </p:nvCxnSpPr>
        <p:spPr>
          <a:xfrm flipH="1">
            <a:off x="9746757" y="1050752"/>
            <a:ext cx="26320" cy="4924144"/>
          </a:xfrm>
          <a:prstGeom prst="line">
            <a:avLst/>
          </a:prstGeom>
          <a:noFill/>
          <a:ln w="76200" cap="flat" cmpd="sng" algn="ctr">
            <a:solidFill>
              <a:srgbClr val="965A50"/>
            </a:solidFill>
            <a:prstDash val="solid"/>
            <a:tailEnd type="none"/>
          </a:ln>
          <a:effectLst/>
        </p:spPr>
      </p:cxnSp>
      <p:cxnSp>
        <p:nvCxnSpPr>
          <p:cNvPr id="287" name="Lige forbindelse 286">
            <a:extLst>
              <a:ext uri="{FF2B5EF4-FFF2-40B4-BE49-F238E27FC236}">
                <a16:creationId xmlns:a16="http://schemas.microsoft.com/office/drawing/2014/main" id="{DB305482-03FA-45A9-A94E-5CCA566DC55D}"/>
              </a:ext>
            </a:extLst>
          </p:cNvPr>
          <p:cNvCxnSpPr>
            <a:cxnSpLocks/>
          </p:cNvCxnSpPr>
          <p:nvPr/>
        </p:nvCxnSpPr>
        <p:spPr>
          <a:xfrm flipH="1">
            <a:off x="5244938" y="332932"/>
            <a:ext cx="5869" cy="5628163"/>
          </a:xfrm>
          <a:prstGeom prst="line">
            <a:avLst/>
          </a:prstGeom>
          <a:noFill/>
          <a:ln w="76200" cap="flat" cmpd="sng" algn="ctr">
            <a:solidFill>
              <a:srgbClr val="965A50"/>
            </a:solidFill>
            <a:prstDash val="solid"/>
            <a:tailEnd type="none"/>
          </a:ln>
          <a:effectLst/>
        </p:spPr>
      </p:cxnSp>
      <p:sp>
        <p:nvSpPr>
          <p:cNvPr id="31" name="Rektangel 30">
            <a:extLst>
              <a:ext uri="{FF2B5EF4-FFF2-40B4-BE49-F238E27FC236}">
                <a16:creationId xmlns:a16="http://schemas.microsoft.com/office/drawing/2014/main" id="{FB2FD19D-2208-4DA3-97CA-0ACE5CF24A43}"/>
              </a:ext>
            </a:extLst>
          </p:cNvPr>
          <p:cNvSpPr/>
          <p:nvPr/>
        </p:nvSpPr>
        <p:spPr>
          <a:xfrm>
            <a:off x="5001416" y="6030881"/>
            <a:ext cx="5011441" cy="695555"/>
          </a:xfrm>
          <a:prstGeom prst="rect">
            <a:avLst/>
          </a:prstGeom>
          <a:solidFill>
            <a:schemeClr val="bg2">
              <a:lumMod val="50000"/>
              <a:alpha val="6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400" b="1" dirty="0">
                <a:effectLst/>
                <a:latin typeface="Trebuchet MS" panose="020B0603020202020204" pitchFamily="34" charset="0"/>
                <a:ea typeface="Calibri" panose="020F0502020204030204" pitchFamily="34" charset="0"/>
                <a:cs typeface="Times New Roman" panose="02020603050405020304" pitchFamily="18" charset="0"/>
              </a:rPr>
              <a:t>Økonomiaftaler</a:t>
            </a:r>
          </a:p>
          <a:p>
            <a:pPr marL="0" marR="0" lvl="0" indent="0" algn="ctr" defTabSz="914400" rtl="0" eaLnBrk="1" fontAlgn="auto" latinLnBrk="0" hangingPunct="1">
              <a:lnSpc>
                <a:spcPct val="100000"/>
              </a:lnSpc>
              <a:spcBef>
                <a:spcPts val="0"/>
              </a:spcBef>
              <a:spcAft>
                <a:spcPts val="0"/>
              </a:spcAft>
              <a:buClrTx/>
              <a:buSzTx/>
              <a:buFontTx/>
              <a:buNone/>
              <a:tabLst/>
              <a:defRPr/>
            </a:pPr>
            <a:r>
              <a:rPr lang="da-DK" sz="1400" b="1" dirty="0">
                <a:latin typeface="Trebuchet MS" panose="020B0603020202020204" pitchFamily="34" charset="0"/>
                <a:ea typeface="Calibri" panose="020F0502020204030204" pitchFamily="34" charset="0"/>
                <a:cs typeface="Times New Roman" panose="02020603050405020304" pitchFamily="18" charset="0"/>
              </a:rPr>
              <a:t>B</a:t>
            </a:r>
            <a:r>
              <a:rPr lang="da-DK" sz="1400" b="1" dirty="0">
                <a:effectLst/>
                <a:latin typeface="Trebuchet MS" panose="020B0603020202020204" pitchFamily="34" charset="0"/>
                <a:ea typeface="Calibri" panose="020F0502020204030204" pitchFamily="34" charset="0"/>
                <a:cs typeface="Times New Roman" panose="02020603050405020304" pitchFamily="18" charset="0"/>
              </a:rPr>
              <a:t>ekendtgørelser</a:t>
            </a:r>
            <a:endParaRPr kumimoji="0" lang="da-DK" sz="1400" b="1" i="0" u="none" strike="noStrike" kern="0" cap="none" spc="0" normalizeH="0" baseline="0" noProof="0" dirty="0">
              <a:ln>
                <a:noFill/>
              </a:ln>
              <a:solidFill>
                <a:prstClr val="white"/>
              </a:solidFill>
              <a:effectLst/>
              <a:uLnTx/>
              <a:uFillTx/>
              <a:latin typeface="Trebuchet MS" panose="020B06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0" cap="none" spc="0" normalizeH="0" baseline="0" noProof="0" dirty="0">
                <a:ln>
                  <a:noFill/>
                </a:ln>
                <a:solidFill>
                  <a:prstClr val="white"/>
                </a:solidFill>
                <a:effectLst/>
                <a:uLnTx/>
                <a:uFillTx/>
                <a:latin typeface="Trebuchet MS" panose="020B0603020202020204" pitchFamily="34" charset="0"/>
              </a:rPr>
              <a:t>§ Sundhedsloven og § Serviceloven</a:t>
            </a:r>
          </a:p>
        </p:txBody>
      </p:sp>
      <p:sp>
        <p:nvSpPr>
          <p:cNvPr id="7" name="Tekstfelt 6">
            <a:extLst>
              <a:ext uri="{FF2B5EF4-FFF2-40B4-BE49-F238E27FC236}">
                <a16:creationId xmlns:a16="http://schemas.microsoft.com/office/drawing/2014/main" id="{5BC7CCEE-069C-4213-8F2D-E1AB84691403}"/>
              </a:ext>
            </a:extLst>
          </p:cNvPr>
          <p:cNvSpPr txBox="1"/>
          <p:nvPr/>
        </p:nvSpPr>
        <p:spPr>
          <a:xfrm>
            <a:off x="5484760" y="1243265"/>
            <a:ext cx="4016347" cy="646331"/>
          </a:xfrm>
          <a:prstGeom prst="rect">
            <a:avLst/>
          </a:prstGeom>
          <a:noFill/>
        </p:spPr>
        <p:txBody>
          <a:bodyPr wrap="square" rtlCol="0">
            <a:spAutoFit/>
          </a:bodyPr>
          <a:lstStyle/>
          <a:p>
            <a:r>
              <a:rPr lang="da-DK" i="1">
                <a:latin typeface="Trebuchet MS" panose="020B0603020202020204" pitchFamily="34" charset="0"/>
              </a:rPr>
              <a:t>”Vi </a:t>
            </a:r>
            <a:r>
              <a:rPr lang="da-DK" i="1" dirty="0">
                <a:latin typeface="Trebuchet MS" panose="020B0603020202020204" pitchFamily="34" charset="0"/>
              </a:rPr>
              <a:t>gør mere af det der virker og mindre af det der ikke virker.”</a:t>
            </a:r>
          </a:p>
        </p:txBody>
      </p:sp>
      <p:sp>
        <p:nvSpPr>
          <p:cNvPr id="3" name="Tekstfelt 2">
            <a:extLst>
              <a:ext uri="{FF2B5EF4-FFF2-40B4-BE49-F238E27FC236}">
                <a16:creationId xmlns:a16="http://schemas.microsoft.com/office/drawing/2014/main" id="{3175D4A5-1846-4BF2-A66D-DE36F030A0AB}"/>
              </a:ext>
            </a:extLst>
          </p:cNvPr>
          <p:cNvSpPr txBox="1"/>
          <p:nvPr/>
        </p:nvSpPr>
        <p:spPr>
          <a:xfrm>
            <a:off x="289302" y="6196656"/>
            <a:ext cx="1746543" cy="369332"/>
          </a:xfrm>
          <a:prstGeom prst="rect">
            <a:avLst/>
          </a:prstGeom>
          <a:noFill/>
        </p:spPr>
        <p:txBody>
          <a:bodyPr wrap="square" rtlCol="0">
            <a:spAutoFit/>
          </a:bodyPr>
          <a:lstStyle/>
          <a:p>
            <a:r>
              <a:rPr lang="da-DK" b="1" dirty="0">
                <a:solidFill>
                  <a:schemeClr val="bg1"/>
                </a:solidFill>
                <a:latin typeface="Trebuchet MS" panose="020B0603020202020204" pitchFamily="34" charset="0"/>
              </a:rPr>
              <a:t>Version 1.1</a:t>
            </a:r>
          </a:p>
        </p:txBody>
      </p:sp>
      <p:sp>
        <p:nvSpPr>
          <p:cNvPr id="70" name="Rektangel 69">
            <a:extLst>
              <a:ext uri="{FF2B5EF4-FFF2-40B4-BE49-F238E27FC236}">
                <a16:creationId xmlns:a16="http://schemas.microsoft.com/office/drawing/2014/main" id="{538E7B7C-6F9C-02D9-2C65-20BCED0AC49F}"/>
              </a:ext>
            </a:extLst>
          </p:cNvPr>
          <p:cNvSpPr/>
          <p:nvPr/>
        </p:nvSpPr>
        <p:spPr>
          <a:xfrm>
            <a:off x="5295033" y="2135312"/>
            <a:ext cx="4398964" cy="95855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72" name="Rektangel 71">
            <a:extLst>
              <a:ext uri="{FF2B5EF4-FFF2-40B4-BE49-F238E27FC236}">
                <a16:creationId xmlns:a16="http://schemas.microsoft.com/office/drawing/2014/main" id="{E4C4C5AD-3529-9BA8-E724-2AA0832CBF0B}"/>
              </a:ext>
            </a:extLst>
          </p:cNvPr>
          <p:cNvSpPr/>
          <p:nvPr/>
        </p:nvSpPr>
        <p:spPr>
          <a:xfrm>
            <a:off x="5303027" y="4032172"/>
            <a:ext cx="4400274" cy="183471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grpSp>
        <p:nvGrpSpPr>
          <p:cNvPr id="12" name="Gruppe 11">
            <a:extLst>
              <a:ext uri="{FF2B5EF4-FFF2-40B4-BE49-F238E27FC236}">
                <a16:creationId xmlns:a16="http://schemas.microsoft.com/office/drawing/2014/main" id="{1A5C0A1D-8F46-DBC7-938A-DA072AA3D68D}"/>
              </a:ext>
            </a:extLst>
          </p:cNvPr>
          <p:cNvGrpSpPr/>
          <p:nvPr/>
        </p:nvGrpSpPr>
        <p:grpSpPr>
          <a:xfrm>
            <a:off x="5325020" y="3101825"/>
            <a:ext cx="4360983" cy="930346"/>
            <a:chOff x="5325020" y="3101825"/>
            <a:chExt cx="4360983" cy="930346"/>
          </a:xfrm>
        </p:grpSpPr>
        <p:sp>
          <p:nvSpPr>
            <p:cNvPr id="102" name="Rektangel 101">
              <a:extLst>
                <a:ext uri="{FF2B5EF4-FFF2-40B4-BE49-F238E27FC236}">
                  <a16:creationId xmlns:a16="http://schemas.microsoft.com/office/drawing/2014/main" id="{75BC9FC5-F805-4EBE-BBDB-FC2B2D9B49C9}"/>
                </a:ext>
              </a:extLst>
            </p:cNvPr>
            <p:cNvSpPr/>
            <p:nvPr/>
          </p:nvSpPr>
          <p:spPr>
            <a:xfrm>
              <a:off x="5325020" y="3101825"/>
              <a:ext cx="4360983" cy="930346"/>
            </a:xfrm>
            <a:prstGeom prst="rect">
              <a:avLst/>
            </a:prstGeom>
            <a:solidFill>
              <a:srgbClr val="8E2C48"/>
            </a:solidFill>
            <a:ln w="25400" cap="flat" cmpd="sng" algn="ctr">
              <a:solidFill>
                <a:schemeClr val="bg1"/>
              </a:solidFill>
              <a:prstDash val="solid"/>
            </a:ln>
            <a:effectLst/>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3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Koordinering og samarbejde</a:t>
              </a:r>
            </a:p>
          </p:txBody>
        </p:sp>
        <p:sp>
          <p:nvSpPr>
            <p:cNvPr id="66" name="Rektangel 65">
              <a:extLst>
                <a:ext uri="{FF2B5EF4-FFF2-40B4-BE49-F238E27FC236}">
                  <a16:creationId xmlns:a16="http://schemas.microsoft.com/office/drawing/2014/main" id="{FDD2BBDF-E5BB-41D8-9734-217AADABC811}"/>
                </a:ext>
              </a:extLst>
            </p:cNvPr>
            <p:cNvSpPr/>
            <p:nvPr/>
          </p:nvSpPr>
          <p:spPr>
            <a:xfrm>
              <a:off x="7585145" y="3447916"/>
              <a:ext cx="980660" cy="477919"/>
            </a:xfrm>
            <a:prstGeom prst="rect">
              <a:avLst/>
            </a:prstGeom>
            <a:solidFill>
              <a:srgbClr val="8E2C48"/>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Genbruge/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Genfinde data</a:t>
              </a:r>
            </a:p>
          </p:txBody>
        </p:sp>
        <p:sp>
          <p:nvSpPr>
            <p:cNvPr id="67" name="Rektangel 66">
              <a:extLst>
                <a:ext uri="{FF2B5EF4-FFF2-40B4-BE49-F238E27FC236}">
                  <a16:creationId xmlns:a16="http://schemas.microsoft.com/office/drawing/2014/main" id="{42E32AAF-9869-4531-BA58-57B2821340C3}"/>
                </a:ext>
              </a:extLst>
            </p:cNvPr>
            <p:cNvSpPr/>
            <p:nvPr/>
          </p:nvSpPr>
          <p:spPr>
            <a:xfrm>
              <a:off x="5389033" y="3447916"/>
              <a:ext cx="980660" cy="477919"/>
            </a:xfrm>
            <a:prstGeom prst="rect">
              <a:avLst/>
            </a:prstGeom>
            <a:solidFill>
              <a:srgbClr val="8E2C48"/>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…lokalt og på tværs af kommuner</a:t>
              </a:r>
            </a:p>
          </p:txBody>
        </p:sp>
        <p:sp>
          <p:nvSpPr>
            <p:cNvPr id="68" name="Rektangel 67">
              <a:extLst>
                <a:ext uri="{FF2B5EF4-FFF2-40B4-BE49-F238E27FC236}">
                  <a16:creationId xmlns:a16="http://schemas.microsoft.com/office/drawing/2014/main" id="{03650618-AE2A-4ADE-8845-7D50B69CE3AF}"/>
                </a:ext>
              </a:extLst>
            </p:cNvPr>
            <p:cNvSpPr/>
            <p:nvPr/>
          </p:nvSpPr>
          <p:spPr>
            <a:xfrm>
              <a:off x="6487089" y="3447916"/>
              <a:ext cx="980660" cy="477919"/>
            </a:xfrm>
            <a:prstGeom prst="rect">
              <a:avLst/>
            </a:prstGeom>
            <a:solidFill>
              <a:srgbClr val="8E2C48"/>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Fællessprog</a:t>
              </a:r>
            </a:p>
          </p:txBody>
        </p:sp>
        <p:sp>
          <p:nvSpPr>
            <p:cNvPr id="69" name="Rektangel 68">
              <a:extLst>
                <a:ext uri="{FF2B5EF4-FFF2-40B4-BE49-F238E27FC236}">
                  <a16:creationId xmlns:a16="http://schemas.microsoft.com/office/drawing/2014/main" id="{9B7E4145-07EE-478D-9610-E1C330FB11F6}"/>
                </a:ext>
              </a:extLst>
            </p:cNvPr>
            <p:cNvSpPr/>
            <p:nvPr/>
          </p:nvSpPr>
          <p:spPr>
            <a:xfrm>
              <a:off x="8683202" y="3447916"/>
              <a:ext cx="964593" cy="477919"/>
            </a:xfrm>
            <a:prstGeom prst="rect">
              <a:avLst/>
            </a:prstGeom>
            <a:solidFill>
              <a:srgbClr val="8E2C48"/>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Udvikling og læring</a:t>
              </a:r>
            </a:p>
          </p:txBody>
        </p:sp>
      </p:grpSp>
      <p:pic>
        <p:nvPicPr>
          <p:cNvPr id="60" name="Pladsholder til indhold 3">
            <a:extLst>
              <a:ext uri="{FF2B5EF4-FFF2-40B4-BE49-F238E27FC236}">
                <a16:creationId xmlns:a16="http://schemas.microsoft.com/office/drawing/2014/main" id="{05F1758A-3699-62BF-B7A7-BC8B9CA9C0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tretch/>
        </p:blipFill>
        <p:spPr>
          <a:xfrm>
            <a:off x="7149845" y="108019"/>
            <a:ext cx="2653756" cy="2653756"/>
          </a:xfrm>
          <a:prstGeom prst="rect">
            <a:avLst/>
          </a:prstGeom>
          <a:noFill/>
          <a:ln>
            <a:noFill/>
          </a:ln>
        </p:spPr>
      </p:pic>
      <p:sp>
        <p:nvSpPr>
          <p:cNvPr id="62" name="Taleboble: rektangel med afrundede hjørner 61">
            <a:extLst>
              <a:ext uri="{FF2B5EF4-FFF2-40B4-BE49-F238E27FC236}">
                <a16:creationId xmlns:a16="http://schemas.microsoft.com/office/drawing/2014/main" id="{F4936724-A666-3C4B-75E2-8B4D977B8A8A}"/>
              </a:ext>
            </a:extLst>
          </p:cNvPr>
          <p:cNvSpPr/>
          <p:nvPr/>
        </p:nvSpPr>
        <p:spPr>
          <a:xfrm>
            <a:off x="4658811" y="168946"/>
            <a:ext cx="2133600" cy="984672"/>
          </a:xfrm>
          <a:prstGeom prst="wedgeRoundRectCallout">
            <a:avLst>
              <a:gd name="adj1" fmla="val 86225"/>
              <a:gd name="adj2" fmla="val 63188"/>
              <a:gd name="adj3" fmla="val 1666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b="1" dirty="0">
                <a:latin typeface="Trebuchet MS" panose="020B0603020202020204" pitchFamily="34" charset="0"/>
              </a:rPr>
              <a:t>Datastandard:</a:t>
            </a:r>
          </a:p>
          <a:p>
            <a:pPr algn="ctr"/>
            <a:r>
              <a:rPr lang="da-DK" sz="1200" b="1" dirty="0">
                <a:latin typeface="Trebuchet MS" panose="020B0603020202020204" pitchFamily="34" charset="0"/>
              </a:rPr>
              <a:t>Myndigheds opfølgning - </a:t>
            </a:r>
          </a:p>
          <a:p>
            <a:pPr algn="ctr"/>
            <a:r>
              <a:rPr lang="da-DK" sz="1200" b="1" dirty="0">
                <a:latin typeface="Trebuchet MS" panose="020B0603020202020204" pitchFamily="34" charset="0"/>
              </a:rPr>
              <a:t>Struktureret opfølgning</a:t>
            </a:r>
          </a:p>
        </p:txBody>
      </p:sp>
      <p:sp>
        <p:nvSpPr>
          <p:cNvPr id="64" name="Taleboble: rektangel med afrundede hjørner 63">
            <a:extLst>
              <a:ext uri="{FF2B5EF4-FFF2-40B4-BE49-F238E27FC236}">
                <a16:creationId xmlns:a16="http://schemas.microsoft.com/office/drawing/2014/main" id="{EF37C425-3A05-D6A3-B0EF-55B5FC5C156A}"/>
              </a:ext>
            </a:extLst>
          </p:cNvPr>
          <p:cNvSpPr/>
          <p:nvPr/>
        </p:nvSpPr>
        <p:spPr>
          <a:xfrm>
            <a:off x="10156514" y="168946"/>
            <a:ext cx="1910799" cy="862496"/>
          </a:xfrm>
          <a:prstGeom prst="wedgeRoundRectCallout">
            <a:avLst>
              <a:gd name="adj1" fmla="val -107746"/>
              <a:gd name="adj2" fmla="val -12429"/>
              <a:gd name="adj3" fmla="val 1666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b="1" dirty="0">
                <a:solidFill>
                  <a:schemeClr val="bg1"/>
                </a:solidFill>
                <a:latin typeface="Trebuchet MS" panose="020B0603020202020204" pitchFamily="34" charset="0"/>
              </a:rPr>
              <a:t>Datastandard:</a:t>
            </a:r>
          </a:p>
          <a:p>
            <a:pPr algn="ctr"/>
            <a:r>
              <a:rPr lang="da-DK" sz="1200" b="1" dirty="0">
                <a:solidFill>
                  <a:schemeClr val="bg1"/>
                </a:solidFill>
                <a:latin typeface="Trebuchet MS" panose="020B0603020202020204" pitchFamily="34" charset="0"/>
              </a:rPr>
              <a:t>Tilstande </a:t>
            </a:r>
          </a:p>
          <a:p>
            <a:pPr algn="ctr"/>
            <a:r>
              <a:rPr lang="da-DK" sz="1200" b="1" dirty="0">
                <a:solidFill>
                  <a:schemeClr val="bg1"/>
                </a:solidFill>
                <a:latin typeface="Trebuchet MS" panose="020B0603020202020204" pitchFamily="34" charset="0"/>
              </a:rPr>
              <a:t>§§ 83, 83a, 84, 86 og   §138</a:t>
            </a:r>
          </a:p>
        </p:txBody>
      </p:sp>
      <p:sp>
        <p:nvSpPr>
          <p:cNvPr id="65" name="Taleboble: rektangel med afrundede hjørner 64">
            <a:extLst>
              <a:ext uri="{FF2B5EF4-FFF2-40B4-BE49-F238E27FC236}">
                <a16:creationId xmlns:a16="http://schemas.microsoft.com/office/drawing/2014/main" id="{7661B67C-F011-0254-FB1C-7AB1F708799A}"/>
              </a:ext>
            </a:extLst>
          </p:cNvPr>
          <p:cNvSpPr/>
          <p:nvPr/>
        </p:nvSpPr>
        <p:spPr>
          <a:xfrm>
            <a:off x="10105080" y="1316979"/>
            <a:ext cx="1834200" cy="1361785"/>
          </a:xfrm>
          <a:prstGeom prst="wedgeRoundRectCallout">
            <a:avLst>
              <a:gd name="adj1" fmla="val -72675"/>
              <a:gd name="adj2" fmla="val -48019"/>
              <a:gd name="adj3" fmla="val 1666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b="1" dirty="0">
                <a:solidFill>
                  <a:schemeClr val="bg1"/>
                </a:solidFill>
                <a:latin typeface="Trebuchet MS" panose="020B0603020202020204" pitchFamily="34" charset="0"/>
              </a:rPr>
              <a:t>Datastandard:</a:t>
            </a:r>
          </a:p>
          <a:p>
            <a:pPr algn="ctr"/>
            <a:r>
              <a:rPr lang="da-DK" sz="1200" b="1" dirty="0">
                <a:solidFill>
                  <a:schemeClr val="bg1"/>
                </a:solidFill>
                <a:latin typeface="Trebuchet MS" panose="020B0603020202020204" pitchFamily="34" charset="0"/>
              </a:rPr>
              <a:t>Fælleskommunalt indsatskatalog</a:t>
            </a:r>
          </a:p>
          <a:p>
            <a:pPr algn="ctr"/>
            <a:r>
              <a:rPr lang="da-DK" sz="1200" b="1" dirty="0">
                <a:solidFill>
                  <a:schemeClr val="bg1"/>
                </a:solidFill>
                <a:latin typeface="Trebuchet MS" panose="020B0603020202020204" pitchFamily="34" charset="0"/>
              </a:rPr>
              <a:t>§§ 83, 83a, 84, 86 og   §138</a:t>
            </a:r>
          </a:p>
        </p:txBody>
      </p:sp>
      <p:pic>
        <p:nvPicPr>
          <p:cNvPr id="71" name="Billede 70">
            <a:extLst>
              <a:ext uri="{FF2B5EF4-FFF2-40B4-BE49-F238E27FC236}">
                <a16:creationId xmlns:a16="http://schemas.microsoft.com/office/drawing/2014/main" id="{54CA44CF-B621-45E6-B4A4-888E4B289A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113" y="1437887"/>
            <a:ext cx="1046506" cy="430642"/>
          </a:xfrm>
          <a:prstGeom prst="rect">
            <a:avLst/>
          </a:prstGeom>
          <a:effectLst>
            <a:outerShdw blurRad="50800" dist="50800" dir="5400000" algn="ctr" rotWithShape="0">
              <a:schemeClr val="bg1">
                <a:lumMod val="85000"/>
              </a:schemeClr>
            </a:outerShdw>
          </a:effectLst>
        </p:spPr>
      </p:pic>
    </p:spTree>
    <p:extLst>
      <p:ext uri="{BB962C8B-B14F-4D97-AF65-F5344CB8AC3E}">
        <p14:creationId xmlns:p14="http://schemas.microsoft.com/office/powerpoint/2010/main" val="189311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fade">
                                      <p:cBhvr>
                                        <p:cTn id="10" dur="500"/>
                                        <p:tgtEl>
                                          <p:spTgt spid="72"/>
                                        </p:tgtEl>
                                      </p:cBhvr>
                                    </p:animEffect>
                                  </p:childTnLst>
                                </p:cTn>
                              </p:par>
                              <p:par>
                                <p:cTn id="11" presetID="6" presetClass="emph" presetSubtype="0" fill="hold" nodeType="withEffect">
                                  <p:stCondLst>
                                    <p:cond delay="0"/>
                                  </p:stCondLst>
                                  <p:childTnLst>
                                    <p:animScale>
                                      <p:cBhvr>
                                        <p:cTn id="12" dur="2000" fill="hold"/>
                                        <p:tgtEl>
                                          <p:spTgt spid="12"/>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childTnLst>
                          </p:cTn>
                        </p:par>
                        <p:par>
                          <p:cTn id="18" fill="hold">
                            <p:stCondLst>
                              <p:cond delay="500"/>
                            </p:stCondLst>
                            <p:childTnLst>
                              <p:par>
                                <p:cTn id="19" presetID="42" presetClass="entr" presetSubtype="0" fill="hold" grpId="0" nodeType="after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fade">
                                      <p:cBhvr>
                                        <p:cTn id="21" dur="1000"/>
                                        <p:tgtEl>
                                          <p:spTgt spid="64"/>
                                        </p:tgtEl>
                                      </p:cBhvr>
                                    </p:animEffect>
                                    <p:anim calcmode="lin" valueType="num">
                                      <p:cBhvr>
                                        <p:cTn id="22" dur="1000" fill="hold"/>
                                        <p:tgtEl>
                                          <p:spTgt spid="64"/>
                                        </p:tgtEl>
                                        <p:attrNameLst>
                                          <p:attrName>ppt_x</p:attrName>
                                        </p:attrNameLst>
                                      </p:cBhvr>
                                      <p:tavLst>
                                        <p:tav tm="0">
                                          <p:val>
                                            <p:strVal val="#ppt_x"/>
                                          </p:val>
                                        </p:tav>
                                        <p:tav tm="100000">
                                          <p:val>
                                            <p:strVal val="#ppt_x"/>
                                          </p:val>
                                        </p:tav>
                                      </p:tavLst>
                                    </p:anim>
                                    <p:anim calcmode="lin" valueType="num">
                                      <p:cBhvr>
                                        <p:cTn id="23" dur="1000" fill="hold"/>
                                        <p:tgtEl>
                                          <p:spTgt spid="64"/>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42" presetClass="entr" presetSubtype="0" fill="hold" grpId="0" nodeType="after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1000"/>
                                        <p:tgtEl>
                                          <p:spTgt spid="65"/>
                                        </p:tgtEl>
                                      </p:cBhvr>
                                    </p:animEffect>
                                    <p:anim calcmode="lin" valueType="num">
                                      <p:cBhvr>
                                        <p:cTn id="28" dur="1000" fill="hold"/>
                                        <p:tgtEl>
                                          <p:spTgt spid="65"/>
                                        </p:tgtEl>
                                        <p:attrNameLst>
                                          <p:attrName>ppt_x</p:attrName>
                                        </p:attrNameLst>
                                      </p:cBhvr>
                                      <p:tavLst>
                                        <p:tav tm="0">
                                          <p:val>
                                            <p:strVal val="#ppt_x"/>
                                          </p:val>
                                        </p:tav>
                                        <p:tav tm="100000">
                                          <p:val>
                                            <p:strVal val="#ppt_x"/>
                                          </p:val>
                                        </p:tav>
                                      </p:tavLst>
                                    </p:anim>
                                    <p:anim calcmode="lin" valueType="num">
                                      <p:cBhvr>
                                        <p:cTn id="29" dur="1000" fill="hold"/>
                                        <p:tgtEl>
                                          <p:spTgt spid="65"/>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42" presetClass="entr" presetSubtype="0" fill="hold" grpId="0" nodeType="after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fade">
                                      <p:cBhvr>
                                        <p:cTn id="33" dur="1000"/>
                                        <p:tgtEl>
                                          <p:spTgt spid="62"/>
                                        </p:tgtEl>
                                      </p:cBhvr>
                                    </p:animEffect>
                                    <p:anim calcmode="lin" valueType="num">
                                      <p:cBhvr>
                                        <p:cTn id="34" dur="1000" fill="hold"/>
                                        <p:tgtEl>
                                          <p:spTgt spid="62"/>
                                        </p:tgtEl>
                                        <p:attrNameLst>
                                          <p:attrName>ppt_x</p:attrName>
                                        </p:attrNameLst>
                                      </p:cBhvr>
                                      <p:tavLst>
                                        <p:tav tm="0">
                                          <p:val>
                                            <p:strVal val="#ppt_x"/>
                                          </p:val>
                                        </p:tav>
                                        <p:tav tm="100000">
                                          <p:val>
                                            <p:strVal val="#ppt_x"/>
                                          </p:val>
                                        </p:tav>
                                      </p:tavLst>
                                    </p:anim>
                                    <p:anim calcmode="lin" valueType="num">
                                      <p:cBhvr>
                                        <p:cTn id="35" dur="1000" fill="hold"/>
                                        <p:tgtEl>
                                          <p:spTgt spid="62"/>
                                        </p:tgtEl>
                                        <p:attrNameLst>
                                          <p:attrName>ppt_y</p:attrName>
                                        </p:attrNameLst>
                                      </p:cBhvr>
                                      <p:tavLst>
                                        <p:tav tm="0">
                                          <p:val>
                                            <p:strVal val="#ppt_y+.1"/>
                                          </p:val>
                                        </p:tav>
                                        <p:tav tm="100000">
                                          <p:val>
                                            <p:strVal val="#ppt_y"/>
                                          </p:val>
                                        </p:tav>
                                      </p:tavLst>
                                    </p:anim>
                                  </p:childTnLst>
                                </p:cTn>
                              </p:par>
                            </p:childTnLst>
                          </p:cTn>
                        </p:par>
                        <p:par>
                          <p:cTn id="36" fill="hold">
                            <p:stCondLst>
                              <p:cond delay="3500"/>
                            </p:stCondLst>
                            <p:childTnLst>
                              <p:par>
                                <p:cTn id="37" presetID="42" presetClass="path" presetSubtype="0" accel="50000" decel="50000" fill="hold" nodeType="afterEffect">
                                  <p:stCondLst>
                                    <p:cond delay="0"/>
                                  </p:stCondLst>
                                  <p:childTnLst>
                                    <p:animMotion origin="layout" path="M 3.54167E-6 -2.22222E-6 L 0.38476 0.00232 " pathEditMode="relative" rAng="0" ptsTypes="AA">
                                      <p:cBhvr>
                                        <p:cTn id="38" dur="2000" fill="hold"/>
                                        <p:tgtEl>
                                          <p:spTgt spid="71"/>
                                        </p:tgtEl>
                                        <p:attrNameLst>
                                          <p:attrName>ppt_x</p:attrName>
                                          <p:attrName>ppt_y</p:attrName>
                                        </p:attrNameLst>
                                      </p:cBhvr>
                                      <p:rCtr x="19232"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2" grpId="0" animBg="1"/>
      <p:bldP spid="62" grpId="0" animBg="1"/>
      <p:bldP spid="64" grpId="0" animBg="1"/>
      <p:bldP spid="6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billede 4">
            <a:extLst>
              <a:ext uri="{FF2B5EF4-FFF2-40B4-BE49-F238E27FC236}">
                <a16:creationId xmlns:a16="http://schemas.microsoft.com/office/drawing/2014/main" id="{3E06A601-D3A9-4C88-BD75-858F9C9893D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58" b="7858"/>
          <a:stretch/>
        </p:blipFill>
        <p:spPr>
          <a:xfrm>
            <a:off x="0" y="0"/>
            <a:ext cx="12192000" cy="6858000"/>
          </a:xfrm>
        </p:spPr>
      </p:pic>
      <p:sp>
        <p:nvSpPr>
          <p:cNvPr id="16" name="Rektangel 15">
            <a:extLst>
              <a:ext uri="{FF2B5EF4-FFF2-40B4-BE49-F238E27FC236}">
                <a16:creationId xmlns:a16="http://schemas.microsoft.com/office/drawing/2014/main" id="{7BDFAE02-7CDA-4ECF-9ED9-31AEE996CC60}"/>
              </a:ext>
            </a:extLst>
          </p:cNvPr>
          <p:cNvSpPr/>
          <p:nvPr/>
        </p:nvSpPr>
        <p:spPr>
          <a:xfrm>
            <a:off x="16669" y="9871"/>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23" name="Rektangel 22">
            <a:extLst>
              <a:ext uri="{FF2B5EF4-FFF2-40B4-BE49-F238E27FC236}">
                <a16:creationId xmlns:a16="http://schemas.microsoft.com/office/drawing/2014/main" id="{AD01AA7F-B2B0-4F77-81DC-DC7BE3727D9A}"/>
              </a:ext>
            </a:extLst>
          </p:cNvPr>
          <p:cNvSpPr/>
          <p:nvPr/>
        </p:nvSpPr>
        <p:spPr>
          <a:xfrm>
            <a:off x="0" y="5347658"/>
            <a:ext cx="12191999" cy="1520213"/>
          </a:xfrm>
          <a:prstGeom prst="rect">
            <a:avLst/>
          </a:prstGeom>
          <a:solidFill>
            <a:srgbClr val="7A9A01"/>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400" b="0"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V</a:t>
            </a:r>
          </a:p>
        </p:txBody>
      </p:sp>
      <p:sp>
        <p:nvSpPr>
          <p:cNvPr id="44" name="LogoShapew">
            <a:extLst>
              <a:ext uri="{FF2B5EF4-FFF2-40B4-BE49-F238E27FC236}">
                <a16:creationId xmlns:a16="http://schemas.microsoft.com/office/drawing/2014/main" id="{0EA137D0-B0B4-42DB-92D2-1DA7300BEB44}"/>
              </a:ext>
            </a:extLst>
          </p:cNvPr>
          <p:cNvSpPr txBox="1">
            <a:spLocks/>
          </p:cNvSpPr>
          <p:nvPr/>
        </p:nvSpPr>
        <p:spPr>
          <a:xfrm>
            <a:off x="10177200" y="6066000"/>
            <a:ext cx="1512000" cy="471600"/>
          </a:xfrm>
          <a:prstGeom prst="rect">
            <a:avLst/>
          </a:prstGeom>
          <a:blipFill>
            <a:blip r:embed="rId4"/>
            <a:stretch>
              <a:fillRect/>
            </a:stretch>
          </a:blipFill>
          <a:ln>
            <a:noFill/>
          </a:ln>
        </p:spPr>
        <p:txBody>
          <a:bodyPr vert="horz" lIns="0" tIns="0" rIns="0" bIns="0" rtlCol="0" anchor="t" anchorCtr="0">
            <a:noAutofit/>
          </a:bodyPr>
          <a:lstStyle>
            <a:lvl1pPr marL="0" indent="0" algn="l" defTabSz="914400" rtl="0" eaLnBrk="1" latinLnBrk="0" hangingPunct="1">
              <a:lnSpc>
                <a:spcPts val="2600"/>
              </a:lnSpc>
              <a:spcBef>
                <a:spcPts val="0"/>
              </a:spcBef>
              <a:buFont typeface="Arial" panose="020B0604020202020204" pitchFamily="34" charset="0"/>
              <a:buNone/>
              <a:defRPr sz="2200" b="0" kern="1200" baseline="0">
                <a:solidFill>
                  <a:schemeClr val="tx1"/>
                </a:solidFill>
                <a:latin typeface="Trebuchet MS" panose="020B0603020202020204" pitchFamily="34" charset="0"/>
                <a:ea typeface="+mn-ea"/>
                <a:cs typeface="+mn-cs"/>
              </a:defRPr>
            </a:lvl1pPr>
            <a:lvl2pPr marL="0" indent="0" algn="l" defTabSz="914400" rtl="0" eaLnBrk="1" latinLnBrk="0" hangingPunct="1">
              <a:lnSpc>
                <a:spcPts val="2600"/>
              </a:lnSpc>
              <a:spcBef>
                <a:spcPts val="0"/>
              </a:spcBef>
              <a:buFont typeface="Arial" panose="020B0604020202020204" pitchFamily="34" charset="0"/>
              <a:buNone/>
              <a:defRPr sz="2200" b="1" kern="1200">
                <a:solidFill>
                  <a:schemeClr val="accent1"/>
                </a:solidFill>
                <a:latin typeface="Trebuchet MS" panose="020B0603020202020204" pitchFamily="34" charset="0"/>
                <a:ea typeface="+mn-ea"/>
                <a:cs typeface="+mn-cs"/>
              </a:defRPr>
            </a:lvl2pPr>
            <a:lvl3pPr marL="180000" indent="-180000" algn="l" defTabSz="360000" rtl="0" eaLnBrk="1" latinLnBrk="0" hangingPunct="1">
              <a:spcBef>
                <a:spcPts val="0"/>
              </a:spcBef>
              <a:buFont typeface="Arial" panose="020B0604020202020204" pitchFamily="34" charset="0"/>
              <a:buChar char="•"/>
              <a:defRPr sz="2200" kern="1200">
                <a:solidFill>
                  <a:schemeClr val="tx1"/>
                </a:solidFill>
                <a:latin typeface="Trebuchet MS" panose="020B0603020202020204" pitchFamily="34" charset="0"/>
                <a:ea typeface="+mn-ea"/>
                <a:cs typeface="+mn-cs"/>
              </a:defRPr>
            </a:lvl3pPr>
            <a:lvl4pPr marL="538163" indent="-180975" algn="l" defTabSz="914400" rtl="0" eaLnBrk="1" latinLnBrk="0" hangingPunct="1">
              <a:lnSpc>
                <a:spcPts val="2400"/>
              </a:lnSpc>
              <a:spcBef>
                <a:spcPts val="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4pPr>
            <a:lvl5pPr marL="900000" indent="-180000" algn="l" defTabSz="914400" rtl="0" eaLnBrk="1" latinLnBrk="0" hangingPunct="1">
              <a:lnSpc>
                <a:spcPts val="2000"/>
              </a:lnSpc>
              <a:spcBef>
                <a:spcPts val="0"/>
              </a:spcBef>
              <a:buFont typeface="Arial" panose="020B0604020202020204" pitchFamily="34" charset="0"/>
              <a:buChar char="•"/>
              <a:defRPr sz="1700" kern="1200">
                <a:solidFill>
                  <a:schemeClr val="tx1"/>
                </a:solidFill>
                <a:latin typeface="Trebuchet MS" panose="020B0603020202020204" pitchFamily="34" charset="0"/>
                <a:ea typeface="+mn-ea"/>
                <a:cs typeface="+mn-cs"/>
              </a:defRPr>
            </a:lvl5pPr>
            <a:lvl6pPr marL="1188000" indent="-180000" algn="l" defTabSz="914400" rtl="0" eaLnBrk="1" latinLnBrk="0" hangingPunct="1">
              <a:lnSpc>
                <a:spcPts val="2200"/>
              </a:lnSpc>
              <a:spcBef>
                <a:spcPts val="0"/>
              </a:spcBef>
              <a:buFont typeface="Arial" panose="020B0604020202020204" pitchFamily="34" charset="0"/>
              <a:buChar char="•"/>
              <a:defRPr sz="1500" kern="1200">
                <a:solidFill>
                  <a:schemeClr val="tx1"/>
                </a:solidFill>
                <a:latin typeface="+mn-lt"/>
                <a:ea typeface="+mn-ea"/>
                <a:cs typeface="+mn-cs"/>
              </a:defRPr>
            </a:lvl6pPr>
            <a:lvl7pPr marL="1524000"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1884363"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246313"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914400" rtl="0" eaLnBrk="1" fontAlgn="auto" latinLnBrk="0" hangingPunct="1">
              <a:lnSpc>
                <a:spcPts val="2600"/>
              </a:lnSpc>
              <a:spcBef>
                <a:spcPts val="0"/>
              </a:spcBef>
              <a:spcAft>
                <a:spcPts val="0"/>
              </a:spcAft>
              <a:buClrTx/>
              <a:buSzTx/>
              <a:buFont typeface="Arial" panose="020B0604020202020204" pitchFamily="34" charset="0"/>
              <a:buNone/>
              <a:tabLst/>
              <a:defRPr/>
            </a:pPr>
            <a:endParaRPr kumimoji="0" lang="da-DK" sz="2200" b="0" i="0" u="none" strike="noStrike" kern="1200" cap="none" spc="0" normalizeH="0" baseline="0" noProof="0">
              <a:ln>
                <a:noFill/>
              </a:ln>
              <a:solidFill>
                <a:sysClr val="windowText" lastClr="000000"/>
              </a:solidFill>
              <a:effectLst/>
              <a:uLnTx/>
              <a:uFillTx/>
              <a:latin typeface="Trebuchet MS" panose="020B0603020202020204" pitchFamily="34" charset="0"/>
              <a:ea typeface="+mn-ea"/>
              <a:cs typeface="+mn-cs"/>
            </a:endParaRPr>
          </a:p>
        </p:txBody>
      </p:sp>
      <p:grpSp>
        <p:nvGrpSpPr>
          <p:cNvPr id="45" name="Grafik 167">
            <a:extLst>
              <a:ext uri="{FF2B5EF4-FFF2-40B4-BE49-F238E27FC236}">
                <a16:creationId xmlns:a16="http://schemas.microsoft.com/office/drawing/2014/main" id="{41543F79-1D4A-4498-9CD3-A37FD27D9CF6}"/>
              </a:ext>
            </a:extLst>
          </p:cNvPr>
          <p:cNvGrpSpPr/>
          <p:nvPr/>
        </p:nvGrpSpPr>
        <p:grpSpPr>
          <a:xfrm>
            <a:off x="10735776" y="3766260"/>
            <a:ext cx="1344369" cy="1897394"/>
            <a:chOff x="9923447" y="2637772"/>
            <a:chExt cx="2016196" cy="2845572"/>
          </a:xfrm>
          <a:effectLst/>
        </p:grpSpPr>
        <p:sp>
          <p:nvSpPr>
            <p:cNvPr id="46" name="Kombinationstegning: figur 45">
              <a:extLst>
                <a:ext uri="{FF2B5EF4-FFF2-40B4-BE49-F238E27FC236}">
                  <a16:creationId xmlns:a16="http://schemas.microsoft.com/office/drawing/2014/main" id="{C291DF98-0E79-47A6-BC6C-C905DF9C54AC}"/>
                </a:ext>
              </a:extLst>
            </p:cNvPr>
            <p:cNvSpPr/>
            <p:nvPr/>
          </p:nvSpPr>
          <p:spPr>
            <a:xfrm>
              <a:off x="9923447" y="2637772"/>
              <a:ext cx="2016196" cy="2202561"/>
            </a:xfrm>
            <a:custGeom>
              <a:avLst/>
              <a:gdLst>
                <a:gd name="connsiteX0" fmla="*/ 1875299 w 2016195"/>
                <a:gd name="connsiteY0" fmla="*/ 1063365 h 2202566"/>
                <a:gd name="connsiteX1" fmla="*/ 1875299 w 2016195"/>
                <a:gd name="connsiteY1" fmla="*/ 1063365 h 2202566"/>
                <a:gd name="connsiteX2" fmla="*/ 1973619 w 2016195"/>
                <a:gd name="connsiteY2" fmla="*/ 757322 h 2202566"/>
                <a:gd name="connsiteX3" fmla="*/ 1445793 w 2016195"/>
                <a:gd name="connsiteY3" fmla="*/ 229496 h 2202566"/>
                <a:gd name="connsiteX4" fmla="*/ 1432996 w 2016195"/>
                <a:gd name="connsiteY4" fmla="*/ 230146 h 2202566"/>
                <a:gd name="connsiteX5" fmla="*/ 1009758 w 2016195"/>
                <a:gd name="connsiteY5" fmla="*/ 0 h 2202566"/>
                <a:gd name="connsiteX6" fmla="*/ 548569 w 2016195"/>
                <a:gd name="connsiteY6" fmla="*/ 300029 h 2202566"/>
                <a:gd name="connsiteX7" fmla="*/ 0 w 2016195"/>
                <a:gd name="connsiteY7" fmla="*/ 1009758 h 2202566"/>
                <a:gd name="connsiteX8" fmla="*/ 186755 w 2016195"/>
                <a:gd name="connsiteY8" fmla="*/ 1497859 h 2202566"/>
                <a:gd name="connsiteX9" fmla="*/ 183587 w 2016195"/>
                <a:gd name="connsiteY9" fmla="*/ 1560536 h 2202566"/>
                <a:gd name="connsiteX10" fmla="*/ 826160 w 2016195"/>
                <a:gd name="connsiteY10" fmla="*/ 2203109 h 2202566"/>
                <a:gd name="connsiteX11" fmla="*/ 1055651 w 2016195"/>
                <a:gd name="connsiteY11" fmla="*/ 2193062 h 2202566"/>
                <a:gd name="connsiteX12" fmla="*/ 1071204 w 2016195"/>
                <a:gd name="connsiteY12" fmla="*/ 2034025 h 2202566"/>
                <a:gd name="connsiteX13" fmla="*/ 1376932 w 2016195"/>
                <a:gd name="connsiteY13" fmla="*/ 2111313 h 2202566"/>
                <a:gd name="connsiteX14" fmla="*/ 2019505 w 2016195"/>
                <a:gd name="connsiteY14" fmla="*/ 1468739 h 2202566"/>
                <a:gd name="connsiteX15" fmla="*/ 1875299 w 2016195"/>
                <a:gd name="connsiteY15" fmla="*/ 1063365 h 220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16195" h="2202566">
                  <a:moveTo>
                    <a:pt x="1875299" y="1063365"/>
                  </a:moveTo>
                  <a:lnTo>
                    <a:pt x="1875299" y="1063365"/>
                  </a:lnTo>
                  <a:cubicBezTo>
                    <a:pt x="1936966" y="976985"/>
                    <a:pt x="1973619" y="871539"/>
                    <a:pt x="1973619" y="757322"/>
                  </a:cubicBezTo>
                  <a:cubicBezTo>
                    <a:pt x="1973619" y="465809"/>
                    <a:pt x="1737306" y="229496"/>
                    <a:pt x="1445793" y="229496"/>
                  </a:cubicBezTo>
                  <a:cubicBezTo>
                    <a:pt x="1441473" y="229496"/>
                    <a:pt x="1437288" y="230038"/>
                    <a:pt x="1432996" y="230146"/>
                  </a:cubicBezTo>
                  <a:cubicBezTo>
                    <a:pt x="1342956" y="91723"/>
                    <a:pt x="1187189" y="0"/>
                    <a:pt x="1009758" y="0"/>
                  </a:cubicBezTo>
                  <a:cubicBezTo>
                    <a:pt x="803926" y="0"/>
                    <a:pt x="627178" y="123361"/>
                    <a:pt x="548569" y="300029"/>
                  </a:cubicBezTo>
                  <a:cubicBezTo>
                    <a:pt x="233122" y="382433"/>
                    <a:pt x="0" y="668490"/>
                    <a:pt x="0" y="1009758"/>
                  </a:cubicBezTo>
                  <a:cubicBezTo>
                    <a:pt x="0" y="1197395"/>
                    <a:pt x="70962" y="1368043"/>
                    <a:pt x="186755" y="1497859"/>
                  </a:cubicBezTo>
                  <a:cubicBezTo>
                    <a:pt x="184756" y="1518495"/>
                    <a:pt x="183587" y="1539374"/>
                    <a:pt x="183587" y="1560536"/>
                  </a:cubicBezTo>
                  <a:cubicBezTo>
                    <a:pt x="183587" y="1915420"/>
                    <a:pt x="471276" y="2203109"/>
                    <a:pt x="826160" y="2203109"/>
                  </a:cubicBezTo>
                  <a:cubicBezTo>
                    <a:pt x="864841" y="2203109"/>
                    <a:pt x="1018885" y="2199658"/>
                    <a:pt x="1055651" y="2193062"/>
                  </a:cubicBezTo>
                  <a:lnTo>
                    <a:pt x="1071204" y="2034025"/>
                  </a:lnTo>
                  <a:cubicBezTo>
                    <a:pt x="1162125" y="2083301"/>
                    <a:pt x="1266256" y="2111313"/>
                    <a:pt x="1376932" y="2111313"/>
                  </a:cubicBezTo>
                  <a:cubicBezTo>
                    <a:pt x="1731816" y="2111313"/>
                    <a:pt x="2019505" y="1823624"/>
                    <a:pt x="2019505" y="1468739"/>
                  </a:cubicBezTo>
                  <a:cubicBezTo>
                    <a:pt x="2019517" y="1314983"/>
                    <a:pt x="1965367" y="1173963"/>
                    <a:pt x="1875299" y="1063365"/>
                  </a:cubicBezTo>
                  <a:close/>
                </a:path>
              </a:pathLst>
            </a:custGeom>
            <a:solidFill>
              <a:srgbClr val="AFD755"/>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47" name="Kombinationstegning: figur 46">
              <a:extLst>
                <a:ext uri="{FF2B5EF4-FFF2-40B4-BE49-F238E27FC236}">
                  <a16:creationId xmlns:a16="http://schemas.microsoft.com/office/drawing/2014/main" id="{2C82AA07-BB99-480D-95EC-63F81BB4267F}"/>
                </a:ext>
              </a:extLst>
            </p:cNvPr>
            <p:cNvSpPr/>
            <p:nvPr/>
          </p:nvSpPr>
          <p:spPr>
            <a:xfrm>
              <a:off x="9923447" y="2637781"/>
              <a:ext cx="1123874" cy="2202564"/>
            </a:xfrm>
            <a:custGeom>
              <a:avLst/>
              <a:gdLst>
                <a:gd name="connsiteX0" fmla="*/ 1055656 w 1123873"/>
                <a:gd name="connsiteY0" fmla="*/ 1961578 h 2202566"/>
                <a:gd name="connsiteX1" fmla="*/ 813312 w 1123873"/>
                <a:gd name="connsiteY1" fmla="*/ 1938773 h 2202566"/>
                <a:gd name="connsiteX2" fmla="*/ 598161 w 1123873"/>
                <a:gd name="connsiteY2" fmla="*/ 1639698 h 2202566"/>
                <a:gd name="connsiteX3" fmla="*/ 614228 w 1123873"/>
                <a:gd name="connsiteY3" fmla="*/ 1494284 h 2202566"/>
                <a:gd name="connsiteX4" fmla="*/ 598127 w 1123873"/>
                <a:gd name="connsiteY4" fmla="*/ 1445714 h 2202566"/>
                <a:gd name="connsiteX5" fmla="*/ 413083 w 1123873"/>
                <a:gd name="connsiteY5" fmla="*/ 1055651 h 2202566"/>
                <a:gd name="connsiteX6" fmla="*/ 708859 w 1123873"/>
                <a:gd name="connsiteY6" fmla="*/ 596625 h 2202566"/>
                <a:gd name="connsiteX7" fmla="*/ 736776 w 1123873"/>
                <a:gd name="connsiteY7" fmla="*/ 550342 h 2202566"/>
                <a:gd name="connsiteX8" fmla="*/ 734370 w 1123873"/>
                <a:gd name="connsiteY8" fmla="*/ 504874 h 2202566"/>
                <a:gd name="connsiteX9" fmla="*/ 1123970 w 1123873"/>
                <a:gd name="connsiteY9" fmla="*/ 13735 h 2202566"/>
                <a:gd name="connsiteX10" fmla="*/ 1009758 w 1123873"/>
                <a:gd name="connsiteY10" fmla="*/ 0 h 2202566"/>
                <a:gd name="connsiteX11" fmla="*/ 548569 w 1123873"/>
                <a:gd name="connsiteY11" fmla="*/ 300029 h 2202566"/>
                <a:gd name="connsiteX12" fmla="*/ 0 w 1123873"/>
                <a:gd name="connsiteY12" fmla="*/ 1009758 h 2202566"/>
                <a:gd name="connsiteX13" fmla="*/ 186755 w 1123873"/>
                <a:gd name="connsiteY13" fmla="*/ 1497859 h 2202566"/>
                <a:gd name="connsiteX14" fmla="*/ 183587 w 1123873"/>
                <a:gd name="connsiteY14" fmla="*/ 1560536 h 2202566"/>
                <a:gd name="connsiteX15" fmla="*/ 826160 w 1123873"/>
                <a:gd name="connsiteY15" fmla="*/ 2203109 h 2202566"/>
                <a:gd name="connsiteX16" fmla="*/ 1055651 w 1123873"/>
                <a:gd name="connsiteY16" fmla="*/ 2193062 h 2202566"/>
                <a:gd name="connsiteX17" fmla="*/ 1055651 w 1123873"/>
                <a:gd name="connsiteY17" fmla="*/ 2052804 h 2202566"/>
                <a:gd name="connsiteX18" fmla="*/ 1055651 w 1123873"/>
                <a:gd name="connsiteY18" fmla="*/ 1961578 h 2202566"/>
                <a:gd name="connsiteX19" fmla="*/ 1055656 w 1123873"/>
                <a:gd name="connsiteY19" fmla="*/ 1961578 h 220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23873" h="2202566">
                  <a:moveTo>
                    <a:pt x="1055656" y="1961578"/>
                  </a:moveTo>
                  <a:cubicBezTo>
                    <a:pt x="982012" y="1980576"/>
                    <a:pt x="900466" y="1979938"/>
                    <a:pt x="813312" y="1938773"/>
                  </a:cubicBezTo>
                  <a:cubicBezTo>
                    <a:pt x="695277" y="1883025"/>
                    <a:pt x="609744" y="1769717"/>
                    <a:pt x="598161" y="1639698"/>
                  </a:cubicBezTo>
                  <a:cubicBezTo>
                    <a:pt x="593609" y="1588627"/>
                    <a:pt x="599674" y="1539555"/>
                    <a:pt x="614228" y="1494284"/>
                  </a:cubicBezTo>
                  <a:cubicBezTo>
                    <a:pt x="619949" y="1476482"/>
                    <a:pt x="612585" y="1457574"/>
                    <a:pt x="598127" y="1445714"/>
                  </a:cubicBezTo>
                  <a:cubicBezTo>
                    <a:pt x="485293" y="1353167"/>
                    <a:pt x="413083" y="1212971"/>
                    <a:pt x="413083" y="1055651"/>
                  </a:cubicBezTo>
                  <a:cubicBezTo>
                    <a:pt x="413083" y="851495"/>
                    <a:pt x="534484" y="676126"/>
                    <a:pt x="708859" y="596625"/>
                  </a:cubicBezTo>
                  <a:cubicBezTo>
                    <a:pt x="727056" y="588328"/>
                    <a:pt x="738792" y="570239"/>
                    <a:pt x="736776" y="550342"/>
                  </a:cubicBezTo>
                  <a:cubicBezTo>
                    <a:pt x="735262" y="535382"/>
                    <a:pt x="734370" y="520241"/>
                    <a:pt x="734370" y="504874"/>
                  </a:cubicBezTo>
                  <a:cubicBezTo>
                    <a:pt x="734370" y="265765"/>
                    <a:pt x="900776" y="65953"/>
                    <a:pt x="1123970" y="13735"/>
                  </a:cubicBezTo>
                  <a:cubicBezTo>
                    <a:pt x="1087204" y="5196"/>
                    <a:pt x="1049139" y="0"/>
                    <a:pt x="1009758" y="0"/>
                  </a:cubicBezTo>
                  <a:cubicBezTo>
                    <a:pt x="803926" y="0"/>
                    <a:pt x="627178" y="123361"/>
                    <a:pt x="548569" y="300029"/>
                  </a:cubicBezTo>
                  <a:cubicBezTo>
                    <a:pt x="233122" y="382433"/>
                    <a:pt x="0" y="668490"/>
                    <a:pt x="0" y="1009758"/>
                  </a:cubicBezTo>
                  <a:cubicBezTo>
                    <a:pt x="0" y="1197395"/>
                    <a:pt x="70962" y="1368043"/>
                    <a:pt x="186755" y="1497859"/>
                  </a:cubicBezTo>
                  <a:cubicBezTo>
                    <a:pt x="184756" y="1518495"/>
                    <a:pt x="183587" y="1539374"/>
                    <a:pt x="183587" y="1560536"/>
                  </a:cubicBezTo>
                  <a:cubicBezTo>
                    <a:pt x="183587" y="1915420"/>
                    <a:pt x="471276" y="2203109"/>
                    <a:pt x="826160" y="2203109"/>
                  </a:cubicBezTo>
                  <a:cubicBezTo>
                    <a:pt x="864841" y="2203109"/>
                    <a:pt x="1018885" y="2199658"/>
                    <a:pt x="1055651" y="2193062"/>
                  </a:cubicBezTo>
                  <a:lnTo>
                    <a:pt x="1055651" y="2052804"/>
                  </a:lnTo>
                  <a:lnTo>
                    <a:pt x="1055651" y="1961578"/>
                  </a:lnTo>
                  <a:lnTo>
                    <a:pt x="1055656" y="1961578"/>
                  </a:lnTo>
                  <a:close/>
                </a:path>
              </a:pathLst>
            </a:custGeom>
            <a:solidFill>
              <a:srgbClr val="96BE4B"/>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48" name="Kombinationstegning: figur 47">
              <a:extLst>
                <a:ext uri="{FF2B5EF4-FFF2-40B4-BE49-F238E27FC236}">
                  <a16:creationId xmlns:a16="http://schemas.microsoft.com/office/drawing/2014/main" id="{E29AA05E-59D8-474B-B21F-0237E4AD941E}"/>
                </a:ext>
              </a:extLst>
            </p:cNvPr>
            <p:cNvSpPr/>
            <p:nvPr/>
          </p:nvSpPr>
          <p:spPr>
            <a:xfrm>
              <a:off x="10841409" y="4585338"/>
              <a:ext cx="271084" cy="897967"/>
            </a:xfrm>
            <a:custGeom>
              <a:avLst/>
              <a:gdLst>
                <a:gd name="connsiteX0" fmla="*/ 45898 w 271085"/>
                <a:gd name="connsiteY0" fmla="*/ 26043 h 897969"/>
                <a:gd name="connsiteX1" fmla="*/ 41538 w 271085"/>
                <a:gd name="connsiteY1" fmla="*/ 25823 h 897969"/>
                <a:gd name="connsiteX2" fmla="*/ 0 w 271085"/>
                <a:gd name="connsiteY2" fmla="*/ 898107 h 897969"/>
                <a:gd name="connsiteX3" fmla="*/ 275389 w 271085"/>
                <a:gd name="connsiteY3" fmla="*/ 898107 h 897969"/>
                <a:gd name="connsiteX4" fmla="*/ 234743 w 271085"/>
                <a:gd name="connsiteY4" fmla="*/ 44618 h 897969"/>
                <a:gd name="connsiteX5" fmla="*/ 174031 w 271085"/>
                <a:gd name="connsiteY5" fmla="*/ 2770 h 897969"/>
                <a:gd name="connsiteX6" fmla="*/ 45898 w 271085"/>
                <a:gd name="connsiteY6" fmla="*/ 26043 h 89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85" h="897969">
                  <a:moveTo>
                    <a:pt x="45898" y="26043"/>
                  </a:moveTo>
                  <a:cubicBezTo>
                    <a:pt x="44424" y="26043"/>
                    <a:pt x="43007" y="25840"/>
                    <a:pt x="41538" y="25823"/>
                  </a:cubicBezTo>
                  <a:lnTo>
                    <a:pt x="0" y="898107"/>
                  </a:lnTo>
                  <a:lnTo>
                    <a:pt x="275389" y="898107"/>
                  </a:lnTo>
                  <a:lnTo>
                    <a:pt x="234743" y="44618"/>
                  </a:lnTo>
                  <a:cubicBezTo>
                    <a:pt x="233286" y="14042"/>
                    <a:pt x="202681" y="-8000"/>
                    <a:pt x="174031" y="2770"/>
                  </a:cubicBezTo>
                  <a:cubicBezTo>
                    <a:pt x="134159" y="17759"/>
                    <a:pt x="91028" y="26043"/>
                    <a:pt x="45898" y="26043"/>
                  </a:cubicBezTo>
                  <a:close/>
                </a:path>
              </a:pathLst>
            </a:custGeom>
            <a:solidFill>
              <a:srgbClr val="AF6E5A"/>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49" name="Kombinationstegning: figur 48">
              <a:extLst>
                <a:ext uri="{FF2B5EF4-FFF2-40B4-BE49-F238E27FC236}">
                  <a16:creationId xmlns:a16="http://schemas.microsoft.com/office/drawing/2014/main" id="{F7AFFCE6-060D-4CB3-8766-3B5C30E27DA3}"/>
                </a:ext>
              </a:extLst>
            </p:cNvPr>
            <p:cNvSpPr/>
            <p:nvPr/>
          </p:nvSpPr>
          <p:spPr>
            <a:xfrm>
              <a:off x="10841409" y="4585374"/>
              <a:ext cx="231551" cy="897970"/>
            </a:xfrm>
            <a:custGeom>
              <a:avLst/>
              <a:gdLst>
                <a:gd name="connsiteX0" fmla="*/ 234743 w 231551"/>
                <a:gd name="connsiteY0" fmla="*/ 44618 h 897969"/>
                <a:gd name="connsiteX1" fmla="*/ 174031 w 231551"/>
                <a:gd name="connsiteY1" fmla="*/ 2770 h 897969"/>
                <a:gd name="connsiteX2" fmla="*/ 45898 w 231551"/>
                <a:gd name="connsiteY2" fmla="*/ 26049 h 897969"/>
                <a:gd name="connsiteX3" fmla="*/ 41538 w 231551"/>
                <a:gd name="connsiteY3" fmla="*/ 25829 h 897969"/>
                <a:gd name="connsiteX4" fmla="*/ 0 w 231551"/>
                <a:gd name="connsiteY4" fmla="*/ 898113 h 897969"/>
                <a:gd name="connsiteX5" fmla="*/ 137694 w 231551"/>
                <a:gd name="connsiteY5" fmla="*/ 898113 h 897969"/>
                <a:gd name="connsiteX6" fmla="*/ 137694 w 231551"/>
                <a:gd name="connsiteY6" fmla="*/ 150923 h 897969"/>
                <a:gd name="connsiteX7" fmla="*/ 169078 w 231551"/>
                <a:gd name="connsiteY7" fmla="*/ 107380 h 897969"/>
                <a:gd name="connsiteX8" fmla="*/ 236663 w 231551"/>
                <a:gd name="connsiteY8" fmla="*/ 84852 h 897969"/>
                <a:gd name="connsiteX9" fmla="*/ 234743 w 231551"/>
                <a:gd name="connsiteY9" fmla="*/ 44618 h 89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551" h="897969">
                  <a:moveTo>
                    <a:pt x="234743" y="44618"/>
                  </a:moveTo>
                  <a:cubicBezTo>
                    <a:pt x="233286" y="14042"/>
                    <a:pt x="202681" y="-8000"/>
                    <a:pt x="174031" y="2770"/>
                  </a:cubicBezTo>
                  <a:cubicBezTo>
                    <a:pt x="134159" y="17759"/>
                    <a:pt x="91028" y="26049"/>
                    <a:pt x="45898" y="26049"/>
                  </a:cubicBezTo>
                  <a:cubicBezTo>
                    <a:pt x="44424" y="26049"/>
                    <a:pt x="43007" y="25846"/>
                    <a:pt x="41538" y="25829"/>
                  </a:cubicBezTo>
                  <a:lnTo>
                    <a:pt x="0" y="898113"/>
                  </a:lnTo>
                  <a:lnTo>
                    <a:pt x="137694" y="898113"/>
                  </a:lnTo>
                  <a:lnTo>
                    <a:pt x="137694" y="150923"/>
                  </a:lnTo>
                  <a:cubicBezTo>
                    <a:pt x="137694" y="131162"/>
                    <a:pt x="150339" y="113627"/>
                    <a:pt x="169078" y="107380"/>
                  </a:cubicBezTo>
                  <a:lnTo>
                    <a:pt x="236663" y="84852"/>
                  </a:lnTo>
                  <a:lnTo>
                    <a:pt x="234743" y="44618"/>
                  </a:lnTo>
                  <a:close/>
                </a:path>
              </a:pathLst>
            </a:custGeom>
            <a:solidFill>
              <a:srgbClr val="965A50"/>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grpSp>
      <p:sp>
        <p:nvSpPr>
          <p:cNvPr id="59" name="Titel 1">
            <a:extLst>
              <a:ext uri="{FF2B5EF4-FFF2-40B4-BE49-F238E27FC236}">
                <a16:creationId xmlns:a16="http://schemas.microsoft.com/office/drawing/2014/main" id="{A7A53338-4363-4722-AE03-DD6B8DFCE70A}"/>
              </a:ext>
            </a:extLst>
          </p:cNvPr>
          <p:cNvSpPr txBox="1">
            <a:spLocks/>
          </p:cNvSpPr>
          <p:nvPr/>
        </p:nvSpPr>
        <p:spPr>
          <a:xfrm>
            <a:off x="303853" y="422153"/>
            <a:ext cx="6247085" cy="572705"/>
          </a:xfrm>
          <a:prstGeom prst="rect">
            <a:avLst/>
          </a:prstGeom>
        </p:spPr>
        <p:txBody>
          <a:bodyPr/>
          <a:lstStyle>
            <a:lvl1pPr algn="l" defTabSz="914400" rtl="0" eaLnBrk="1" latinLnBrk="0" hangingPunct="1">
              <a:lnSpc>
                <a:spcPts val="2700"/>
              </a:lnSpc>
              <a:spcBef>
                <a:spcPct val="0"/>
              </a:spcBef>
              <a:buNone/>
              <a:defRPr sz="3000" b="0" kern="1200">
                <a:solidFill>
                  <a:schemeClr val="tx1"/>
                </a:solidFill>
                <a:latin typeface="Trebuchet MS" panose="020B0603020202020204" pitchFamily="34" charset="0"/>
                <a:ea typeface="+mj-ea"/>
                <a:cs typeface="+mj-cs"/>
              </a:defRPr>
            </a:lvl1pPr>
          </a:lstStyle>
          <a:p>
            <a:pPr marL="0" marR="0" lvl="0" indent="0" algn="l" defTabSz="914400" rtl="0" eaLnBrk="1" fontAlgn="auto" latinLnBrk="0" hangingPunct="1">
              <a:lnSpc>
                <a:spcPts val="2700"/>
              </a:lnSpc>
              <a:spcBef>
                <a:spcPct val="0"/>
              </a:spcBef>
              <a:spcAft>
                <a:spcPts val="0"/>
              </a:spcAft>
              <a:buClrTx/>
              <a:buSzTx/>
              <a:buFontTx/>
              <a:buNone/>
              <a:tabLst/>
              <a:defRPr/>
            </a:pPr>
            <a:r>
              <a:rPr lang="da-DK" b="1" cap="all" dirty="0">
                <a:solidFill>
                  <a:prstClr val="black"/>
                </a:solidFill>
              </a:rPr>
              <a:t>Fælleskommunale</a:t>
            </a:r>
          </a:p>
          <a:p>
            <a:pPr marL="0" marR="0" lvl="0" indent="0" algn="l" defTabSz="914400" rtl="0" eaLnBrk="1" fontAlgn="auto" latinLnBrk="0" hangingPunct="1">
              <a:lnSpc>
                <a:spcPts val="2700"/>
              </a:lnSpc>
              <a:spcBef>
                <a:spcPct val="0"/>
              </a:spcBef>
              <a:spcAft>
                <a:spcPts val="0"/>
              </a:spcAft>
              <a:buClrTx/>
              <a:buSzTx/>
              <a:buFontTx/>
              <a:buNone/>
              <a:tabLst/>
              <a:defRPr/>
            </a:pPr>
            <a:r>
              <a:rPr kumimoji="0" lang="da-DK" sz="3000" b="1" i="0" u="none" strike="noStrike" kern="1200" cap="all" spc="0" normalizeH="0" baseline="0" noProof="0" dirty="0">
                <a:ln>
                  <a:noFill/>
                </a:ln>
                <a:solidFill>
                  <a:prstClr val="black"/>
                </a:solidFill>
                <a:effectLst/>
                <a:uLnTx/>
                <a:uFillTx/>
                <a:latin typeface="Trebuchet MS" panose="020B0603020202020204" pitchFamily="34" charset="0"/>
                <a:ea typeface="+mj-ea"/>
                <a:cs typeface="+mj-cs"/>
              </a:rPr>
              <a:t>datastandarder</a:t>
            </a:r>
          </a:p>
        </p:txBody>
      </p:sp>
      <p:sp>
        <p:nvSpPr>
          <p:cNvPr id="269" name="Rektangel 268">
            <a:extLst>
              <a:ext uri="{FF2B5EF4-FFF2-40B4-BE49-F238E27FC236}">
                <a16:creationId xmlns:a16="http://schemas.microsoft.com/office/drawing/2014/main" id="{AFDFDDFF-CCCD-4A3C-90D2-98F448F1C9A7}"/>
              </a:ext>
            </a:extLst>
          </p:cNvPr>
          <p:cNvSpPr/>
          <p:nvPr/>
        </p:nvSpPr>
        <p:spPr>
          <a:xfrm rot="19879490">
            <a:off x="7249416" y="874030"/>
            <a:ext cx="1542208" cy="1672159"/>
          </a:xfrm>
          <a:prstGeom prst="rect">
            <a:avLst/>
          </a:prstGeom>
          <a:solidFill>
            <a:srgbClr val="F2FCF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0" cap="none" spc="0" normalizeH="0" baseline="0" noProof="0">
              <a:ln>
                <a:noFill/>
              </a:ln>
              <a:solidFill>
                <a:prstClr val="white"/>
              </a:solidFill>
              <a:effectLst/>
              <a:uLnTx/>
              <a:uFillTx/>
              <a:latin typeface="Trebuchet MS" panose="020B0603020202020204" pitchFamily="34" charset="0"/>
              <a:ea typeface="+mn-ea"/>
              <a:cs typeface="+mn-cs"/>
            </a:endParaRPr>
          </a:p>
        </p:txBody>
      </p:sp>
      <p:sp>
        <p:nvSpPr>
          <p:cNvPr id="270" name="Rektangel 269">
            <a:extLst>
              <a:ext uri="{FF2B5EF4-FFF2-40B4-BE49-F238E27FC236}">
                <a16:creationId xmlns:a16="http://schemas.microsoft.com/office/drawing/2014/main" id="{FD242940-25A7-4903-B932-F6131D5226F6}"/>
              </a:ext>
            </a:extLst>
          </p:cNvPr>
          <p:cNvSpPr/>
          <p:nvPr/>
        </p:nvSpPr>
        <p:spPr>
          <a:xfrm rot="1245340">
            <a:off x="7945726" y="843355"/>
            <a:ext cx="1582480" cy="1662078"/>
          </a:xfrm>
          <a:prstGeom prst="rect">
            <a:avLst/>
          </a:prstGeom>
          <a:solidFill>
            <a:srgbClr val="F2FCF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0" cap="none" spc="0" normalizeH="0" baseline="0" noProof="0">
              <a:ln>
                <a:noFill/>
              </a:ln>
              <a:solidFill>
                <a:prstClr val="white"/>
              </a:solidFill>
              <a:effectLst/>
              <a:uLnTx/>
              <a:uFillTx/>
              <a:latin typeface="Trebuchet MS" panose="020B0603020202020204" pitchFamily="34" charset="0"/>
              <a:ea typeface="+mn-ea"/>
              <a:cs typeface="+mn-cs"/>
            </a:endParaRPr>
          </a:p>
        </p:txBody>
      </p:sp>
      <p:sp>
        <p:nvSpPr>
          <p:cNvPr id="271" name="Rektangel 270">
            <a:extLst>
              <a:ext uri="{FF2B5EF4-FFF2-40B4-BE49-F238E27FC236}">
                <a16:creationId xmlns:a16="http://schemas.microsoft.com/office/drawing/2014/main" id="{1EA9640F-DA5D-44CB-B5A0-1747C7B09A41}"/>
              </a:ext>
            </a:extLst>
          </p:cNvPr>
          <p:cNvSpPr/>
          <p:nvPr/>
        </p:nvSpPr>
        <p:spPr>
          <a:xfrm>
            <a:off x="8191993" y="1170650"/>
            <a:ext cx="1546770" cy="1672159"/>
          </a:xfrm>
          <a:prstGeom prst="rect">
            <a:avLst/>
          </a:prstGeom>
          <a:solidFill>
            <a:srgbClr val="F2FCF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0" cap="none" spc="0" normalizeH="0" baseline="0" noProof="0">
              <a:ln>
                <a:noFill/>
              </a:ln>
              <a:solidFill>
                <a:prstClr val="white"/>
              </a:solidFill>
              <a:effectLst/>
              <a:uLnTx/>
              <a:uFillTx/>
              <a:latin typeface="Trebuchet MS" panose="020B0603020202020204" pitchFamily="34" charset="0"/>
              <a:ea typeface="+mn-ea"/>
              <a:cs typeface="+mn-cs"/>
            </a:endParaRPr>
          </a:p>
        </p:txBody>
      </p:sp>
      <p:sp>
        <p:nvSpPr>
          <p:cNvPr id="272" name="Rektangel 106">
            <a:extLst>
              <a:ext uri="{FF2B5EF4-FFF2-40B4-BE49-F238E27FC236}">
                <a16:creationId xmlns:a16="http://schemas.microsoft.com/office/drawing/2014/main" id="{19FE8865-9FA0-432F-8D82-9E2F06784DFC}"/>
              </a:ext>
            </a:extLst>
          </p:cNvPr>
          <p:cNvSpPr/>
          <p:nvPr/>
        </p:nvSpPr>
        <p:spPr>
          <a:xfrm>
            <a:off x="5244938" y="329960"/>
            <a:ext cx="4481877" cy="5601262"/>
          </a:xfrm>
          <a:custGeom>
            <a:avLst/>
            <a:gdLst>
              <a:gd name="connsiteX0" fmla="*/ 0 w 4583953"/>
              <a:gd name="connsiteY0" fmla="*/ 0 h 6051868"/>
              <a:gd name="connsiteX1" fmla="*/ 4583953 w 4583953"/>
              <a:gd name="connsiteY1" fmla="*/ 0 h 6051868"/>
              <a:gd name="connsiteX2" fmla="*/ 4583953 w 4583953"/>
              <a:gd name="connsiteY2" fmla="*/ 6051868 h 6051868"/>
              <a:gd name="connsiteX3" fmla="*/ 0 w 4583953"/>
              <a:gd name="connsiteY3" fmla="*/ 6051868 h 6051868"/>
              <a:gd name="connsiteX4" fmla="*/ 0 w 4583953"/>
              <a:gd name="connsiteY4" fmla="*/ 0 h 6051868"/>
              <a:gd name="connsiteX0" fmla="*/ 1385 w 4585338"/>
              <a:gd name="connsiteY0" fmla="*/ 0 h 6051868"/>
              <a:gd name="connsiteX1" fmla="*/ 0 w 4585338"/>
              <a:gd name="connsiteY1" fmla="*/ 3493 h 6051868"/>
              <a:gd name="connsiteX2" fmla="*/ 4585338 w 4585338"/>
              <a:gd name="connsiteY2" fmla="*/ 0 h 6051868"/>
              <a:gd name="connsiteX3" fmla="*/ 4585338 w 4585338"/>
              <a:gd name="connsiteY3" fmla="*/ 6051868 h 6051868"/>
              <a:gd name="connsiteX4" fmla="*/ 1385 w 4585338"/>
              <a:gd name="connsiteY4" fmla="*/ 6051868 h 6051868"/>
              <a:gd name="connsiteX5" fmla="*/ 1385 w 4585338"/>
              <a:gd name="connsiteY5" fmla="*/ 0 h 6051868"/>
              <a:gd name="connsiteX0" fmla="*/ 17260 w 4601213"/>
              <a:gd name="connsiteY0" fmla="*/ 0 h 6051868"/>
              <a:gd name="connsiteX1" fmla="*/ 0 w 4601213"/>
              <a:gd name="connsiteY1" fmla="*/ 3493 h 6051868"/>
              <a:gd name="connsiteX2" fmla="*/ 15875 w 4601213"/>
              <a:gd name="connsiteY2" fmla="*/ 3493 h 6051868"/>
              <a:gd name="connsiteX3" fmla="*/ 4601213 w 4601213"/>
              <a:gd name="connsiteY3" fmla="*/ 0 h 6051868"/>
              <a:gd name="connsiteX4" fmla="*/ 4601213 w 4601213"/>
              <a:gd name="connsiteY4" fmla="*/ 6051868 h 6051868"/>
              <a:gd name="connsiteX5" fmla="*/ 17260 w 4601213"/>
              <a:gd name="connsiteY5" fmla="*/ 6051868 h 6051868"/>
              <a:gd name="connsiteX6" fmla="*/ 17260 w 4601213"/>
              <a:gd name="connsiteY6" fmla="*/ 0 h 6051868"/>
              <a:gd name="connsiteX0" fmla="*/ 17260 w 4601213"/>
              <a:gd name="connsiteY0" fmla="*/ 0 h 6051868"/>
              <a:gd name="connsiteX1" fmla="*/ 0 w 4601213"/>
              <a:gd name="connsiteY1" fmla="*/ 3493 h 6051868"/>
              <a:gd name="connsiteX2" fmla="*/ 15875 w 4601213"/>
              <a:gd name="connsiteY2" fmla="*/ 3493 h 6051868"/>
              <a:gd name="connsiteX3" fmla="*/ 4601213 w 4601213"/>
              <a:gd name="connsiteY3" fmla="*/ 0 h 6051868"/>
              <a:gd name="connsiteX4" fmla="*/ 4601213 w 4601213"/>
              <a:gd name="connsiteY4" fmla="*/ 6051868 h 6051868"/>
              <a:gd name="connsiteX5" fmla="*/ 17260 w 4601213"/>
              <a:gd name="connsiteY5" fmla="*/ 6051868 h 6051868"/>
              <a:gd name="connsiteX6" fmla="*/ 17260 w 4601213"/>
              <a:gd name="connsiteY6" fmla="*/ 0 h 6051868"/>
              <a:gd name="connsiteX0" fmla="*/ 3185910 w 4601213"/>
              <a:gd name="connsiteY0" fmla="*/ 1231900 h 6051868"/>
              <a:gd name="connsiteX1" fmla="*/ 0 w 4601213"/>
              <a:gd name="connsiteY1" fmla="*/ 3493 h 6051868"/>
              <a:gd name="connsiteX2" fmla="*/ 15875 w 4601213"/>
              <a:gd name="connsiteY2" fmla="*/ 3493 h 6051868"/>
              <a:gd name="connsiteX3" fmla="*/ 4601213 w 4601213"/>
              <a:gd name="connsiteY3" fmla="*/ 0 h 6051868"/>
              <a:gd name="connsiteX4" fmla="*/ 4601213 w 4601213"/>
              <a:gd name="connsiteY4" fmla="*/ 6051868 h 6051868"/>
              <a:gd name="connsiteX5" fmla="*/ 17260 w 4601213"/>
              <a:gd name="connsiteY5" fmla="*/ 6051868 h 6051868"/>
              <a:gd name="connsiteX6" fmla="*/ 3185910 w 4601213"/>
              <a:gd name="connsiteY6" fmla="*/ 1231900 h 6051868"/>
              <a:gd name="connsiteX0" fmla="*/ 3185910 w 4601213"/>
              <a:gd name="connsiteY0" fmla="*/ 1231900 h 6051868"/>
              <a:gd name="connsiteX1" fmla="*/ 0 w 4601213"/>
              <a:gd name="connsiteY1" fmla="*/ 3493 h 6051868"/>
              <a:gd name="connsiteX2" fmla="*/ 15875 w 4601213"/>
              <a:gd name="connsiteY2" fmla="*/ 3493 h 6051868"/>
              <a:gd name="connsiteX3" fmla="*/ 4601213 w 4601213"/>
              <a:gd name="connsiteY3" fmla="*/ 0 h 6051868"/>
              <a:gd name="connsiteX4" fmla="*/ 4601213 w 4601213"/>
              <a:gd name="connsiteY4" fmla="*/ 6051868 h 6051868"/>
              <a:gd name="connsiteX5" fmla="*/ 17260 w 4601213"/>
              <a:gd name="connsiteY5" fmla="*/ 6051868 h 6051868"/>
              <a:gd name="connsiteX6" fmla="*/ 3185910 w 4601213"/>
              <a:gd name="connsiteY6" fmla="*/ 1231900 h 6051868"/>
              <a:gd name="connsiteX0" fmla="*/ 1406189 w 6009192"/>
              <a:gd name="connsiteY0" fmla="*/ 182583 h 6209051"/>
              <a:gd name="connsiteX1" fmla="*/ 1407979 w 6009192"/>
              <a:gd name="connsiteY1" fmla="*/ 160676 h 6209051"/>
              <a:gd name="connsiteX2" fmla="*/ 1423854 w 6009192"/>
              <a:gd name="connsiteY2" fmla="*/ 160676 h 6209051"/>
              <a:gd name="connsiteX3" fmla="*/ 6009192 w 6009192"/>
              <a:gd name="connsiteY3" fmla="*/ 157183 h 6209051"/>
              <a:gd name="connsiteX4" fmla="*/ 6009192 w 6009192"/>
              <a:gd name="connsiteY4" fmla="*/ 6209051 h 6209051"/>
              <a:gd name="connsiteX5" fmla="*/ 1425239 w 6009192"/>
              <a:gd name="connsiteY5" fmla="*/ 6209051 h 6209051"/>
              <a:gd name="connsiteX6" fmla="*/ 1406189 w 6009192"/>
              <a:gd name="connsiteY6" fmla="*/ 182583 h 6209051"/>
              <a:gd name="connsiteX0" fmla="*/ 0 w 4603003"/>
              <a:gd name="connsiteY0" fmla="*/ 25400 h 6051868"/>
              <a:gd name="connsiteX1" fmla="*/ 1790 w 4603003"/>
              <a:gd name="connsiteY1" fmla="*/ 3493 h 6051868"/>
              <a:gd name="connsiteX2" fmla="*/ 17665 w 4603003"/>
              <a:gd name="connsiteY2" fmla="*/ 3493 h 6051868"/>
              <a:gd name="connsiteX3" fmla="*/ 4603003 w 4603003"/>
              <a:gd name="connsiteY3" fmla="*/ 0 h 6051868"/>
              <a:gd name="connsiteX4" fmla="*/ 4603003 w 4603003"/>
              <a:gd name="connsiteY4" fmla="*/ 6051868 h 6051868"/>
              <a:gd name="connsiteX5" fmla="*/ 19050 w 4603003"/>
              <a:gd name="connsiteY5" fmla="*/ 6051868 h 6051868"/>
              <a:gd name="connsiteX6" fmla="*/ 0 w 4603003"/>
              <a:gd name="connsiteY6" fmla="*/ 25400 h 6051868"/>
              <a:gd name="connsiteX0" fmla="*/ 0 w 4603003"/>
              <a:gd name="connsiteY0" fmla="*/ 21907 h 6048375"/>
              <a:gd name="connsiteX1" fmla="*/ 1790 w 4603003"/>
              <a:gd name="connsiteY1" fmla="*/ 0 h 6048375"/>
              <a:gd name="connsiteX2" fmla="*/ 17665 w 4603003"/>
              <a:gd name="connsiteY2" fmla="*/ 0 h 6048375"/>
              <a:gd name="connsiteX3" fmla="*/ 3176874 w 4603003"/>
              <a:gd name="connsiteY3" fmla="*/ 1238078 h 6048375"/>
              <a:gd name="connsiteX4" fmla="*/ 4603003 w 4603003"/>
              <a:gd name="connsiteY4" fmla="*/ 6048375 h 6048375"/>
              <a:gd name="connsiteX5" fmla="*/ 19050 w 4603003"/>
              <a:gd name="connsiteY5" fmla="*/ 6048375 h 6048375"/>
              <a:gd name="connsiteX6" fmla="*/ 0 w 4603003"/>
              <a:gd name="connsiteY6" fmla="*/ 21907 h 6048375"/>
              <a:gd name="connsiteX0" fmla="*/ 0 w 4628170"/>
              <a:gd name="connsiteY0" fmla="*/ 21907 h 6048375"/>
              <a:gd name="connsiteX1" fmla="*/ 1790 w 4628170"/>
              <a:gd name="connsiteY1" fmla="*/ 0 h 6048375"/>
              <a:gd name="connsiteX2" fmla="*/ 17665 w 4628170"/>
              <a:gd name="connsiteY2" fmla="*/ 0 h 6048375"/>
              <a:gd name="connsiteX3" fmla="*/ 4628170 w 4628170"/>
              <a:gd name="connsiteY3" fmla="*/ 1808529 h 6048375"/>
              <a:gd name="connsiteX4" fmla="*/ 4603003 w 4628170"/>
              <a:gd name="connsiteY4" fmla="*/ 6048375 h 6048375"/>
              <a:gd name="connsiteX5" fmla="*/ 19050 w 4628170"/>
              <a:gd name="connsiteY5" fmla="*/ 6048375 h 6048375"/>
              <a:gd name="connsiteX6" fmla="*/ 0 w 4628170"/>
              <a:gd name="connsiteY6" fmla="*/ 21907 h 6048375"/>
              <a:gd name="connsiteX0" fmla="*/ 0 w 4636559"/>
              <a:gd name="connsiteY0" fmla="*/ 21907 h 6048375"/>
              <a:gd name="connsiteX1" fmla="*/ 1790 w 4636559"/>
              <a:gd name="connsiteY1" fmla="*/ 0 h 6048375"/>
              <a:gd name="connsiteX2" fmla="*/ 17665 w 4636559"/>
              <a:gd name="connsiteY2" fmla="*/ 0 h 6048375"/>
              <a:gd name="connsiteX3" fmla="*/ 4628170 w 4636559"/>
              <a:gd name="connsiteY3" fmla="*/ 1808529 h 6048375"/>
              <a:gd name="connsiteX4" fmla="*/ 4636559 w 4636559"/>
              <a:gd name="connsiteY4" fmla="*/ 6031597 h 6048375"/>
              <a:gd name="connsiteX5" fmla="*/ 19050 w 4636559"/>
              <a:gd name="connsiteY5" fmla="*/ 6048375 h 6048375"/>
              <a:gd name="connsiteX6" fmla="*/ 0 w 4636559"/>
              <a:gd name="connsiteY6" fmla="*/ 21907 h 6048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559" h="6048375">
                <a:moveTo>
                  <a:pt x="0" y="21907"/>
                </a:moveTo>
                <a:lnTo>
                  <a:pt x="1790" y="0"/>
                </a:lnTo>
                <a:lnTo>
                  <a:pt x="17665" y="0"/>
                </a:lnTo>
                <a:lnTo>
                  <a:pt x="4628170" y="1808529"/>
                </a:lnTo>
                <a:cubicBezTo>
                  <a:pt x="4630966" y="3216218"/>
                  <a:pt x="4633763" y="4623908"/>
                  <a:pt x="4636559" y="6031597"/>
                </a:cubicBezTo>
                <a:lnTo>
                  <a:pt x="19050" y="6048375"/>
                </a:lnTo>
                <a:cubicBezTo>
                  <a:pt x="19050" y="4031086"/>
                  <a:pt x="12817" y="2668021"/>
                  <a:pt x="0" y="21907"/>
                </a:cubicBezTo>
                <a:close/>
              </a:path>
            </a:pathLst>
          </a:custGeom>
          <a:solidFill>
            <a:srgbClr val="F2FCFA"/>
          </a:solidFill>
          <a:ln w="317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0" cap="none" spc="0" normalizeH="0" baseline="0" noProof="0">
              <a:ln>
                <a:noFill/>
              </a:ln>
              <a:solidFill>
                <a:prstClr val="white"/>
              </a:solidFill>
              <a:effectLst/>
              <a:uLnTx/>
              <a:uFillTx/>
              <a:latin typeface="Trebuchet MS" panose="020B0603020202020204" pitchFamily="34" charset="0"/>
              <a:ea typeface="+mn-ea"/>
              <a:cs typeface="+mn-cs"/>
            </a:endParaRPr>
          </a:p>
        </p:txBody>
      </p:sp>
      <p:cxnSp>
        <p:nvCxnSpPr>
          <p:cNvPr id="273" name="Lige forbindelse 272">
            <a:extLst>
              <a:ext uri="{FF2B5EF4-FFF2-40B4-BE49-F238E27FC236}">
                <a16:creationId xmlns:a16="http://schemas.microsoft.com/office/drawing/2014/main" id="{FB8A096C-C3C8-42B0-99E2-4D601DE9E2A6}"/>
              </a:ext>
            </a:extLst>
          </p:cNvPr>
          <p:cNvCxnSpPr>
            <a:cxnSpLocks/>
          </p:cNvCxnSpPr>
          <p:nvPr/>
        </p:nvCxnSpPr>
        <p:spPr>
          <a:xfrm>
            <a:off x="5388255" y="457281"/>
            <a:ext cx="57202" cy="5473941"/>
          </a:xfrm>
          <a:prstGeom prst="line">
            <a:avLst/>
          </a:prstGeom>
          <a:noFill/>
          <a:ln w="38100" cap="flat" cmpd="sng" algn="ctr">
            <a:solidFill>
              <a:srgbClr val="007398">
                <a:lumMod val="20000"/>
                <a:lumOff val="80000"/>
                <a:alpha val="30000"/>
              </a:srgbClr>
            </a:solidFill>
            <a:prstDash val="solid"/>
            <a:tailEnd type="none"/>
          </a:ln>
          <a:effectLst/>
        </p:spPr>
      </p:cxnSp>
      <p:cxnSp>
        <p:nvCxnSpPr>
          <p:cNvPr id="275" name="Lige forbindelse 274">
            <a:extLst>
              <a:ext uri="{FF2B5EF4-FFF2-40B4-BE49-F238E27FC236}">
                <a16:creationId xmlns:a16="http://schemas.microsoft.com/office/drawing/2014/main" id="{48E2F55A-1331-426E-91F5-CF20B673F4C5}"/>
              </a:ext>
            </a:extLst>
          </p:cNvPr>
          <p:cNvCxnSpPr>
            <a:cxnSpLocks/>
          </p:cNvCxnSpPr>
          <p:nvPr/>
        </p:nvCxnSpPr>
        <p:spPr>
          <a:xfrm flipH="1">
            <a:off x="8255494" y="359833"/>
            <a:ext cx="4170" cy="5601262"/>
          </a:xfrm>
          <a:prstGeom prst="line">
            <a:avLst/>
          </a:prstGeom>
          <a:noFill/>
          <a:ln w="38100" cap="flat" cmpd="sng" algn="ctr">
            <a:solidFill>
              <a:srgbClr val="007398">
                <a:lumMod val="20000"/>
                <a:lumOff val="80000"/>
                <a:alpha val="30000"/>
              </a:srgbClr>
            </a:solidFill>
            <a:prstDash val="solid"/>
            <a:tailEnd type="none"/>
          </a:ln>
          <a:effectLst/>
        </p:spPr>
      </p:cxnSp>
      <p:cxnSp>
        <p:nvCxnSpPr>
          <p:cNvPr id="276" name="Lige forbindelse 275">
            <a:extLst>
              <a:ext uri="{FF2B5EF4-FFF2-40B4-BE49-F238E27FC236}">
                <a16:creationId xmlns:a16="http://schemas.microsoft.com/office/drawing/2014/main" id="{68BF148D-EA6F-4050-950A-C1634EA34A2E}"/>
              </a:ext>
            </a:extLst>
          </p:cNvPr>
          <p:cNvCxnSpPr>
            <a:cxnSpLocks/>
          </p:cNvCxnSpPr>
          <p:nvPr/>
        </p:nvCxnSpPr>
        <p:spPr>
          <a:xfrm>
            <a:off x="7269708" y="1146032"/>
            <a:ext cx="54597" cy="4777228"/>
          </a:xfrm>
          <a:prstGeom prst="line">
            <a:avLst/>
          </a:prstGeom>
          <a:noFill/>
          <a:ln w="38100" cap="flat" cmpd="sng" algn="ctr">
            <a:solidFill>
              <a:srgbClr val="007398">
                <a:lumMod val="20000"/>
                <a:lumOff val="80000"/>
                <a:alpha val="30000"/>
              </a:srgbClr>
            </a:solidFill>
            <a:prstDash val="solid"/>
            <a:tailEnd type="none"/>
          </a:ln>
          <a:effectLst/>
        </p:spPr>
      </p:cxnSp>
      <p:cxnSp>
        <p:nvCxnSpPr>
          <p:cNvPr id="277" name="Lige forbindelse 276">
            <a:extLst>
              <a:ext uri="{FF2B5EF4-FFF2-40B4-BE49-F238E27FC236}">
                <a16:creationId xmlns:a16="http://schemas.microsoft.com/office/drawing/2014/main" id="{DFEA6473-D023-4B1B-88FC-F67592F57893}"/>
              </a:ext>
            </a:extLst>
          </p:cNvPr>
          <p:cNvCxnSpPr>
            <a:cxnSpLocks/>
          </p:cNvCxnSpPr>
          <p:nvPr/>
        </p:nvCxnSpPr>
        <p:spPr>
          <a:xfrm>
            <a:off x="9222417" y="648671"/>
            <a:ext cx="0" cy="5282551"/>
          </a:xfrm>
          <a:prstGeom prst="line">
            <a:avLst/>
          </a:prstGeom>
          <a:noFill/>
          <a:ln w="38100" cap="flat" cmpd="sng" algn="ctr">
            <a:solidFill>
              <a:srgbClr val="007398">
                <a:lumMod val="20000"/>
                <a:lumOff val="80000"/>
                <a:alpha val="30000"/>
              </a:srgbClr>
            </a:solidFill>
            <a:prstDash val="solid"/>
            <a:tailEnd type="none"/>
          </a:ln>
          <a:effectLst/>
        </p:spPr>
      </p:cxnSp>
      <p:cxnSp>
        <p:nvCxnSpPr>
          <p:cNvPr id="278" name="Lige forbindelse 277">
            <a:extLst>
              <a:ext uri="{FF2B5EF4-FFF2-40B4-BE49-F238E27FC236}">
                <a16:creationId xmlns:a16="http://schemas.microsoft.com/office/drawing/2014/main" id="{36560100-684F-434C-9689-2E1CA99351AE}"/>
              </a:ext>
            </a:extLst>
          </p:cNvPr>
          <p:cNvCxnSpPr>
            <a:cxnSpLocks/>
          </p:cNvCxnSpPr>
          <p:nvPr/>
        </p:nvCxnSpPr>
        <p:spPr>
          <a:xfrm>
            <a:off x="6337776" y="765850"/>
            <a:ext cx="64495" cy="5209046"/>
          </a:xfrm>
          <a:prstGeom prst="line">
            <a:avLst/>
          </a:prstGeom>
          <a:noFill/>
          <a:ln w="38100" cap="flat" cmpd="sng" algn="ctr">
            <a:solidFill>
              <a:srgbClr val="007398">
                <a:lumMod val="20000"/>
                <a:lumOff val="80000"/>
                <a:alpha val="30000"/>
              </a:srgbClr>
            </a:solidFill>
            <a:prstDash val="solid"/>
            <a:tailEnd type="none"/>
          </a:ln>
          <a:effectLst/>
        </p:spPr>
      </p:cxnSp>
      <p:sp>
        <p:nvSpPr>
          <p:cNvPr id="285" name="Rektangel 284">
            <a:extLst>
              <a:ext uri="{FF2B5EF4-FFF2-40B4-BE49-F238E27FC236}">
                <a16:creationId xmlns:a16="http://schemas.microsoft.com/office/drawing/2014/main" id="{F64E928C-5B71-4F27-AF73-25B53AA457CA}"/>
              </a:ext>
            </a:extLst>
          </p:cNvPr>
          <p:cNvSpPr/>
          <p:nvPr/>
        </p:nvSpPr>
        <p:spPr>
          <a:xfrm rot="1240109">
            <a:off x="8227106" y="659834"/>
            <a:ext cx="1668013" cy="236201"/>
          </a:xfrm>
          <a:prstGeom prst="rect">
            <a:avLst/>
          </a:prstGeom>
          <a:solidFill>
            <a:srgbClr val="965A5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0" cap="none" spc="0" normalizeH="0" baseline="0" noProof="0">
              <a:ln>
                <a:noFill/>
              </a:ln>
              <a:solidFill>
                <a:prstClr val="white"/>
              </a:solidFill>
              <a:effectLst/>
              <a:uLnTx/>
              <a:uFillTx/>
              <a:latin typeface="Trebuchet MS" panose="020B0603020202020204" pitchFamily="34" charset="0"/>
              <a:ea typeface="+mn-ea"/>
              <a:cs typeface="+mn-cs"/>
            </a:endParaRPr>
          </a:p>
        </p:txBody>
      </p:sp>
      <p:sp>
        <p:nvSpPr>
          <p:cNvPr id="324" name="Rektangel 323">
            <a:extLst>
              <a:ext uri="{FF2B5EF4-FFF2-40B4-BE49-F238E27FC236}">
                <a16:creationId xmlns:a16="http://schemas.microsoft.com/office/drawing/2014/main" id="{115321E1-60C4-4517-9F63-64BD3F5CC8E8}"/>
              </a:ext>
            </a:extLst>
          </p:cNvPr>
          <p:cNvSpPr/>
          <p:nvPr/>
        </p:nvSpPr>
        <p:spPr>
          <a:xfrm rot="19827250">
            <a:off x="7168960" y="676690"/>
            <a:ext cx="1286225" cy="209766"/>
          </a:xfrm>
          <a:prstGeom prst="rect">
            <a:avLst/>
          </a:prstGeom>
          <a:solidFill>
            <a:srgbClr val="965A5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0" cap="none" spc="0" normalizeH="0" baseline="0" noProof="0">
              <a:ln>
                <a:noFill/>
              </a:ln>
              <a:solidFill>
                <a:prstClr val="white"/>
              </a:solidFill>
              <a:effectLst/>
              <a:uLnTx/>
              <a:uFillTx/>
              <a:latin typeface="Trebuchet MS" panose="020B0603020202020204" pitchFamily="34" charset="0"/>
              <a:ea typeface="+mn-ea"/>
              <a:cs typeface="+mn-cs"/>
            </a:endParaRPr>
          </a:p>
        </p:txBody>
      </p:sp>
      <p:sp>
        <p:nvSpPr>
          <p:cNvPr id="344" name="Rektangel 343">
            <a:extLst>
              <a:ext uri="{FF2B5EF4-FFF2-40B4-BE49-F238E27FC236}">
                <a16:creationId xmlns:a16="http://schemas.microsoft.com/office/drawing/2014/main" id="{7A77D7DE-0130-4EEF-A4E3-4679A516C7F8}"/>
              </a:ext>
            </a:extLst>
          </p:cNvPr>
          <p:cNvSpPr/>
          <p:nvPr/>
        </p:nvSpPr>
        <p:spPr>
          <a:xfrm rot="1295570">
            <a:off x="5112091" y="501578"/>
            <a:ext cx="2319940" cy="272023"/>
          </a:xfrm>
          <a:prstGeom prst="rect">
            <a:avLst/>
          </a:prstGeom>
          <a:solidFill>
            <a:srgbClr val="965A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a:ln>
                <a:noFill/>
              </a:ln>
              <a:solidFill>
                <a:prstClr val="white"/>
              </a:solidFill>
              <a:effectLst/>
              <a:uLnTx/>
              <a:uFillTx/>
              <a:latin typeface="Trebuchet MS" panose="020B0603020202020204" pitchFamily="34" charset="0"/>
              <a:ea typeface="+mn-ea"/>
              <a:cs typeface="+mn-cs"/>
            </a:endParaRPr>
          </a:p>
        </p:txBody>
      </p:sp>
      <p:sp>
        <p:nvSpPr>
          <p:cNvPr id="88" name="Kombinationstegning: figur 87">
            <a:extLst>
              <a:ext uri="{FF2B5EF4-FFF2-40B4-BE49-F238E27FC236}">
                <a16:creationId xmlns:a16="http://schemas.microsoft.com/office/drawing/2014/main" id="{52463D0F-FCA7-4669-9FB0-90B6D1E0B3D6}"/>
              </a:ext>
            </a:extLst>
          </p:cNvPr>
          <p:cNvSpPr/>
          <p:nvPr/>
        </p:nvSpPr>
        <p:spPr>
          <a:xfrm>
            <a:off x="10018727" y="4202202"/>
            <a:ext cx="1344369" cy="1468642"/>
          </a:xfrm>
          <a:custGeom>
            <a:avLst/>
            <a:gdLst>
              <a:gd name="connsiteX0" fmla="*/ 1875299 w 2016195"/>
              <a:gd name="connsiteY0" fmla="*/ 1063365 h 2202566"/>
              <a:gd name="connsiteX1" fmla="*/ 1875299 w 2016195"/>
              <a:gd name="connsiteY1" fmla="*/ 1063365 h 2202566"/>
              <a:gd name="connsiteX2" fmla="*/ 1973619 w 2016195"/>
              <a:gd name="connsiteY2" fmla="*/ 757322 h 2202566"/>
              <a:gd name="connsiteX3" fmla="*/ 1445793 w 2016195"/>
              <a:gd name="connsiteY3" fmla="*/ 229496 h 2202566"/>
              <a:gd name="connsiteX4" fmla="*/ 1432996 w 2016195"/>
              <a:gd name="connsiteY4" fmla="*/ 230146 h 2202566"/>
              <a:gd name="connsiteX5" fmla="*/ 1009758 w 2016195"/>
              <a:gd name="connsiteY5" fmla="*/ 0 h 2202566"/>
              <a:gd name="connsiteX6" fmla="*/ 548569 w 2016195"/>
              <a:gd name="connsiteY6" fmla="*/ 300029 h 2202566"/>
              <a:gd name="connsiteX7" fmla="*/ 0 w 2016195"/>
              <a:gd name="connsiteY7" fmla="*/ 1009758 h 2202566"/>
              <a:gd name="connsiteX8" fmla="*/ 186755 w 2016195"/>
              <a:gd name="connsiteY8" fmla="*/ 1497859 h 2202566"/>
              <a:gd name="connsiteX9" fmla="*/ 183587 w 2016195"/>
              <a:gd name="connsiteY9" fmla="*/ 1560536 h 2202566"/>
              <a:gd name="connsiteX10" fmla="*/ 826160 w 2016195"/>
              <a:gd name="connsiteY10" fmla="*/ 2203109 h 2202566"/>
              <a:gd name="connsiteX11" fmla="*/ 1055651 w 2016195"/>
              <a:gd name="connsiteY11" fmla="*/ 2193062 h 2202566"/>
              <a:gd name="connsiteX12" fmla="*/ 1071204 w 2016195"/>
              <a:gd name="connsiteY12" fmla="*/ 2034025 h 2202566"/>
              <a:gd name="connsiteX13" fmla="*/ 1376932 w 2016195"/>
              <a:gd name="connsiteY13" fmla="*/ 2111313 h 2202566"/>
              <a:gd name="connsiteX14" fmla="*/ 2019505 w 2016195"/>
              <a:gd name="connsiteY14" fmla="*/ 1468739 h 2202566"/>
              <a:gd name="connsiteX15" fmla="*/ 1875299 w 2016195"/>
              <a:gd name="connsiteY15" fmla="*/ 1063365 h 220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16195" h="2202566">
                <a:moveTo>
                  <a:pt x="1875299" y="1063365"/>
                </a:moveTo>
                <a:lnTo>
                  <a:pt x="1875299" y="1063365"/>
                </a:lnTo>
                <a:cubicBezTo>
                  <a:pt x="1936966" y="976985"/>
                  <a:pt x="1973619" y="871539"/>
                  <a:pt x="1973619" y="757322"/>
                </a:cubicBezTo>
                <a:cubicBezTo>
                  <a:pt x="1973619" y="465809"/>
                  <a:pt x="1737306" y="229496"/>
                  <a:pt x="1445793" y="229496"/>
                </a:cubicBezTo>
                <a:cubicBezTo>
                  <a:pt x="1441473" y="229496"/>
                  <a:pt x="1437288" y="230038"/>
                  <a:pt x="1432996" y="230146"/>
                </a:cubicBezTo>
                <a:cubicBezTo>
                  <a:pt x="1342956" y="91723"/>
                  <a:pt x="1187189" y="0"/>
                  <a:pt x="1009758" y="0"/>
                </a:cubicBezTo>
                <a:cubicBezTo>
                  <a:pt x="803926" y="0"/>
                  <a:pt x="627178" y="123361"/>
                  <a:pt x="548569" y="300029"/>
                </a:cubicBezTo>
                <a:cubicBezTo>
                  <a:pt x="233122" y="382433"/>
                  <a:pt x="0" y="668490"/>
                  <a:pt x="0" y="1009758"/>
                </a:cubicBezTo>
                <a:cubicBezTo>
                  <a:pt x="0" y="1197395"/>
                  <a:pt x="70962" y="1368043"/>
                  <a:pt x="186755" y="1497859"/>
                </a:cubicBezTo>
                <a:cubicBezTo>
                  <a:pt x="184756" y="1518495"/>
                  <a:pt x="183587" y="1539374"/>
                  <a:pt x="183587" y="1560536"/>
                </a:cubicBezTo>
                <a:cubicBezTo>
                  <a:pt x="183587" y="1915420"/>
                  <a:pt x="471276" y="2203109"/>
                  <a:pt x="826160" y="2203109"/>
                </a:cubicBezTo>
                <a:cubicBezTo>
                  <a:pt x="864841" y="2203109"/>
                  <a:pt x="1018885" y="2199658"/>
                  <a:pt x="1055651" y="2193062"/>
                </a:cubicBezTo>
                <a:lnTo>
                  <a:pt x="1071204" y="2034025"/>
                </a:lnTo>
                <a:cubicBezTo>
                  <a:pt x="1162125" y="2083301"/>
                  <a:pt x="1266256" y="2111313"/>
                  <a:pt x="1376932" y="2111313"/>
                </a:cubicBezTo>
                <a:cubicBezTo>
                  <a:pt x="1731816" y="2111313"/>
                  <a:pt x="2019505" y="1823624"/>
                  <a:pt x="2019505" y="1468739"/>
                </a:cubicBezTo>
                <a:cubicBezTo>
                  <a:pt x="2019517" y="1314983"/>
                  <a:pt x="1965367" y="1173963"/>
                  <a:pt x="1875299" y="1063365"/>
                </a:cubicBezTo>
                <a:close/>
              </a:path>
            </a:pathLst>
          </a:custGeom>
          <a:solidFill>
            <a:srgbClr val="AFD755"/>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89" name="Kombinationstegning: figur 88">
            <a:extLst>
              <a:ext uri="{FF2B5EF4-FFF2-40B4-BE49-F238E27FC236}">
                <a16:creationId xmlns:a16="http://schemas.microsoft.com/office/drawing/2014/main" id="{7E72DA00-2A4A-40CB-B8A9-6B87B9620F04}"/>
              </a:ext>
            </a:extLst>
          </p:cNvPr>
          <p:cNvSpPr/>
          <p:nvPr/>
        </p:nvSpPr>
        <p:spPr>
          <a:xfrm>
            <a:off x="10018727" y="4202208"/>
            <a:ext cx="749382" cy="1468644"/>
          </a:xfrm>
          <a:custGeom>
            <a:avLst/>
            <a:gdLst>
              <a:gd name="connsiteX0" fmla="*/ 1055656 w 1123873"/>
              <a:gd name="connsiteY0" fmla="*/ 1961578 h 2202566"/>
              <a:gd name="connsiteX1" fmla="*/ 813312 w 1123873"/>
              <a:gd name="connsiteY1" fmla="*/ 1938773 h 2202566"/>
              <a:gd name="connsiteX2" fmla="*/ 598161 w 1123873"/>
              <a:gd name="connsiteY2" fmla="*/ 1639698 h 2202566"/>
              <a:gd name="connsiteX3" fmla="*/ 614228 w 1123873"/>
              <a:gd name="connsiteY3" fmla="*/ 1494284 h 2202566"/>
              <a:gd name="connsiteX4" fmla="*/ 598127 w 1123873"/>
              <a:gd name="connsiteY4" fmla="*/ 1445714 h 2202566"/>
              <a:gd name="connsiteX5" fmla="*/ 413083 w 1123873"/>
              <a:gd name="connsiteY5" fmla="*/ 1055651 h 2202566"/>
              <a:gd name="connsiteX6" fmla="*/ 708859 w 1123873"/>
              <a:gd name="connsiteY6" fmla="*/ 596625 h 2202566"/>
              <a:gd name="connsiteX7" fmla="*/ 736776 w 1123873"/>
              <a:gd name="connsiteY7" fmla="*/ 550342 h 2202566"/>
              <a:gd name="connsiteX8" fmla="*/ 734370 w 1123873"/>
              <a:gd name="connsiteY8" fmla="*/ 504874 h 2202566"/>
              <a:gd name="connsiteX9" fmla="*/ 1123970 w 1123873"/>
              <a:gd name="connsiteY9" fmla="*/ 13735 h 2202566"/>
              <a:gd name="connsiteX10" fmla="*/ 1009758 w 1123873"/>
              <a:gd name="connsiteY10" fmla="*/ 0 h 2202566"/>
              <a:gd name="connsiteX11" fmla="*/ 548569 w 1123873"/>
              <a:gd name="connsiteY11" fmla="*/ 300029 h 2202566"/>
              <a:gd name="connsiteX12" fmla="*/ 0 w 1123873"/>
              <a:gd name="connsiteY12" fmla="*/ 1009758 h 2202566"/>
              <a:gd name="connsiteX13" fmla="*/ 186755 w 1123873"/>
              <a:gd name="connsiteY13" fmla="*/ 1497859 h 2202566"/>
              <a:gd name="connsiteX14" fmla="*/ 183587 w 1123873"/>
              <a:gd name="connsiteY14" fmla="*/ 1560536 h 2202566"/>
              <a:gd name="connsiteX15" fmla="*/ 826160 w 1123873"/>
              <a:gd name="connsiteY15" fmla="*/ 2203109 h 2202566"/>
              <a:gd name="connsiteX16" fmla="*/ 1055651 w 1123873"/>
              <a:gd name="connsiteY16" fmla="*/ 2193062 h 2202566"/>
              <a:gd name="connsiteX17" fmla="*/ 1055651 w 1123873"/>
              <a:gd name="connsiteY17" fmla="*/ 2052804 h 2202566"/>
              <a:gd name="connsiteX18" fmla="*/ 1055651 w 1123873"/>
              <a:gd name="connsiteY18" fmla="*/ 1961578 h 2202566"/>
              <a:gd name="connsiteX19" fmla="*/ 1055656 w 1123873"/>
              <a:gd name="connsiteY19" fmla="*/ 1961578 h 220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23873" h="2202566">
                <a:moveTo>
                  <a:pt x="1055656" y="1961578"/>
                </a:moveTo>
                <a:cubicBezTo>
                  <a:pt x="982012" y="1980576"/>
                  <a:pt x="900466" y="1979938"/>
                  <a:pt x="813312" y="1938773"/>
                </a:cubicBezTo>
                <a:cubicBezTo>
                  <a:pt x="695277" y="1883025"/>
                  <a:pt x="609744" y="1769717"/>
                  <a:pt x="598161" y="1639698"/>
                </a:cubicBezTo>
                <a:cubicBezTo>
                  <a:pt x="593609" y="1588627"/>
                  <a:pt x="599674" y="1539555"/>
                  <a:pt x="614228" y="1494284"/>
                </a:cubicBezTo>
                <a:cubicBezTo>
                  <a:pt x="619949" y="1476482"/>
                  <a:pt x="612585" y="1457574"/>
                  <a:pt x="598127" y="1445714"/>
                </a:cubicBezTo>
                <a:cubicBezTo>
                  <a:pt x="485293" y="1353167"/>
                  <a:pt x="413083" y="1212971"/>
                  <a:pt x="413083" y="1055651"/>
                </a:cubicBezTo>
                <a:cubicBezTo>
                  <a:pt x="413083" y="851495"/>
                  <a:pt x="534484" y="676126"/>
                  <a:pt x="708859" y="596625"/>
                </a:cubicBezTo>
                <a:cubicBezTo>
                  <a:pt x="727056" y="588328"/>
                  <a:pt x="738792" y="570239"/>
                  <a:pt x="736776" y="550342"/>
                </a:cubicBezTo>
                <a:cubicBezTo>
                  <a:pt x="735262" y="535382"/>
                  <a:pt x="734370" y="520241"/>
                  <a:pt x="734370" y="504874"/>
                </a:cubicBezTo>
                <a:cubicBezTo>
                  <a:pt x="734370" y="265765"/>
                  <a:pt x="900776" y="65953"/>
                  <a:pt x="1123970" y="13735"/>
                </a:cubicBezTo>
                <a:cubicBezTo>
                  <a:pt x="1087204" y="5196"/>
                  <a:pt x="1049139" y="0"/>
                  <a:pt x="1009758" y="0"/>
                </a:cubicBezTo>
                <a:cubicBezTo>
                  <a:pt x="803926" y="0"/>
                  <a:pt x="627178" y="123361"/>
                  <a:pt x="548569" y="300029"/>
                </a:cubicBezTo>
                <a:cubicBezTo>
                  <a:pt x="233122" y="382433"/>
                  <a:pt x="0" y="668490"/>
                  <a:pt x="0" y="1009758"/>
                </a:cubicBezTo>
                <a:cubicBezTo>
                  <a:pt x="0" y="1197395"/>
                  <a:pt x="70962" y="1368043"/>
                  <a:pt x="186755" y="1497859"/>
                </a:cubicBezTo>
                <a:cubicBezTo>
                  <a:pt x="184756" y="1518495"/>
                  <a:pt x="183587" y="1539374"/>
                  <a:pt x="183587" y="1560536"/>
                </a:cubicBezTo>
                <a:cubicBezTo>
                  <a:pt x="183587" y="1915420"/>
                  <a:pt x="471276" y="2203109"/>
                  <a:pt x="826160" y="2203109"/>
                </a:cubicBezTo>
                <a:cubicBezTo>
                  <a:pt x="864841" y="2203109"/>
                  <a:pt x="1018885" y="2199658"/>
                  <a:pt x="1055651" y="2193062"/>
                </a:cubicBezTo>
                <a:lnTo>
                  <a:pt x="1055651" y="2052804"/>
                </a:lnTo>
                <a:lnTo>
                  <a:pt x="1055651" y="1961578"/>
                </a:lnTo>
                <a:lnTo>
                  <a:pt x="1055656" y="1961578"/>
                </a:lnTo>
                <a:close/>
              </a:path>
            </a:pathLst>
          </a:custGeom>
          <a:solidFill>
            <a:srgbClr val="96BE4B"/>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90" name="Kombinationstegning: figur 89">
            <a:extLst>
              <a:ext uri="{FF2B5EF4-FFF2-40B4-BE49-F238E27FC236}">
                <a16:creationId xmlns:a16="http://schemas.microsoft.com/office/drawing/2014/main" id="{EDB7C30A-188A-4106-8A26-7A0AC1275FDE}"/>
              </a:ext>
            </a:extLst>
          </p:cNvPr>
          <p:cNvSpPr/>
          <p:nvPr/>
        </p:nvSpPr>
        <p:spPr>
          <a:xfrm>
            <a:off x="10630810" y="5500816"/>
            <a:ext cx="180755" cy="598754"/>
          </a:xfrm>
          <a:custGeom>
            <a:avLst/>
            <a:gdLst>
              <a:gd name="connsiteX0" fmla="*/ 45898 w 271085"/>
              <a:gd name="connsiteY0" fmla="*/ 26043 h 897969"/>
              <a:gd name="connsiteX1" fmla="*/ 41538 w 271085"/>
              <a:gd name="connsiteY1" fmla="*/ 25823 h 897969"/>
              <a:gd name="connsiteX2" fmla="*/ 0 w 271085"/>
              <a:gd name="connsiteY2" fmla="*/ 898107 h 897969"/>
              <a:gd name="connsiteX3" fmla="*/ 275389 w 271085"/>
              <a:gd name="connsiteY3" fmla="*/ 898107 h 897969"/>
              <a:gd name="connsiteX4" fmla="*/ 234743 w 271085"/>
              <a:gd name="connsiteY4" fmla="*/ 44618 h 897969"/>
              <a:gd name="connsiteX5" fmla="*/ 174031 w 271085"/>
              <a:gd name="connsiteY5" fmla="*/ 2770 h 897969"/>
              <a:gd name="connsiteX6" fmla="*/ 45898 w 271085"/>
              <a:gd name="connsiteY6" fmla="*/ 26043 h 89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85" h="897969">
                <a:moveTo>
                  <a:pt x="45898" y="26043"/>
                </a:moveTo>
                <a:cubicBezTo>
                  <a:pt x="44424" y="26043"/>
                  <a:pt x="43007" y="25840"/>
                  <a:pt x="41538" y="25823"/>
                </a:cubicBezTo>
                <a:lnTo>
                  <a:pt x="0" y="898107"/>
                </a:lnTo>
                <a:lnTo>
                  <a:pt x="275389" y="898107"/>
                </a:lnTo>
                <a:lnTo>
                  <a:pt x="234743" y="44618"/>
                </a:lnTo>
                <a:cubicBezTo>
                  <a:pt x="233286" y="14042"/>
                  <a:pt x="202681" y="-8000"/>
                  <a:pt x="174031" y="2770"/>
                </a:cubicBezTo>
                <a:cubicBezTo>
                  <a:pt x="134159" y="17759"/>
                  <a:pt x="91028" y="26043"/>
                  <a:pt x="45898" y="26043"/>
                </a:cubicBezTo>
                <a:close/>
              </a:path>
            </a:pathLst>
          </a:custGeom>
          <a:solidFill>
            <a:srgbClr val="AF6E5A"/>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91" name="Kombinationstegning: figur 90">
            <a:extLst>
              <a:ext uri="{FF2B5EF4-FFF2-40B4-BE49-F238E27FC236}">
                <a16:creationId xmlns:a16="http://schemas.microsoft.com/office/drawing/2014/main" id="{182EC00B-9FF1-472E-9E47-24C7B8AFEED9}"/>
              </a:ext>
            </a:extLst>
          </p:cNvPr>
          <p:cNvSpPr/>
          <p:nvPr/>
        </p:nvSpPr>
        <p:spPr>
          <a:xfrm>
            <a:off x="10630810" y="5500840"/>
            <a:ext cx="154395" cy="598756"/>
          </a:xfrm>
          <a:custGeom>
            <a:avLst/>
            <a:gdLst>
              <a:gd name="connsiteX0" fmla="*/ 234743 w 231551"/>
              <a:gd name="connsiteY0" fmla="*/ 44618 h 897969"/>
              <a:gd name="connsiteX1" fmla="*/ 174031 w 231551"/>
              <a:gd name="connsiteY1" fmla="*/ 2770 h 897969"/>
              <a:gd name="connsiteX2" fmla="*/ 45898 w 231551"/>
              <a:gd name="connsiteY2" fmla="*/ 26049 h 897969"/>
              <a:gd name="connsiteX3" fmla="*/ 41538 w 231551"/>
              <a:gd name="connsiteY3" fmla="*/ 25829 h 897969"/>
              <a:gd name="connsiteX4" fmla="*/ 0 w 231551"/>
              <a:gd name="connsiteY4" fmla="*/ 898113 h 897969"/>
              <a:gd name="connsiteX5" fmla="*/ 137694 w 231551"/>
              <a:gd name="connsiteY5" fmla="*/ 898113 h 897969"/>
              <a:gd name="connsiteX6" fmla="*/ 137694 w 231551"/>
              <a:gd name="connsiteY6" fmla="*/ 150923 h 897969"/>
              <a:gd name="connsiteX7" fmla="*/ 169078 w 231551"/>
              <a:gd name="connsiteY7" fmla="*/ 107380 h 897969"/>
              <a:gd name="connsiteX8" fmla="*/ 236663 w 231551"/>
              <a:gd name="connsiteY8" fmla="*/ 84852 h 897969"/>
              <a:gd name="connsiteX9" fmla="*/ 234743 w 231551"/>
              <a:gd name="connsiteY9" fmla="*/ 44618 h 89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551" h="897969">
                <a:moveTo>
                  <a:pt x="234743" y="44618"/>
                </a:moveTo>
                <a:cubicBezTo>
                  <a:pt x="233286" y="14042"/>
                  <a:pt x="202681" y="-8000"/>
                  <a:pt x="174031" y="2770"/>
                </a:cubicBezTo>
                <a:cubicBezTo>
                  <a:pt x="134159" y="17759"/>
                  <a:pt x="91028" y="26049"/>
                  <a:pt x="45898" y="26049"/>
                </a:cubicBezTo>
                <a:cubicBezTo>
                  <a:pt x="44424" y="26049"/>
                  <a:pt x="43007" y="25846"/>
                  <a:pt x="41538" y="25829"/>
                </a:cubicBezTo>
                <a:lnTo>
                  <a:pt x="0" y="898113"/>
                </a:lnTo>
                <a:lnTo>
                  <a:pt x="137694" y="898113"/>
                </a:lnTo>
                <a:lnTo>
                  <a:pt x="137694" y="150923"/>
                </a:lnTo>
                <a:cubicBezTo>
                  <a:pt x="137694" y="131162"/>
                  <a:pt x="150339" y="113627"/>
                  <a:pt x="169078" y="107380"/>
                </a:cubicBezTo>
                <a:lnTo>
                  <a:pt x="236663" y="84852"/>
                </a:lnTo>
                <a:lnTo>
                  <a:pt x="234743" y="44618"/>
                </a:lnTo>
                <a:close/>
              </a:path>
            </a:pathLst>
          </a:custGeom>
          <a:solidFill>
            <a:srgbClr val="965A50"/>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92" name="Kombinationstegning: figur 91">
            <a:extLst>
              <a:ext uri="{FF2B5EF4-FFF2-40B4-BE49-F238E27FC236}">
                <a16:creationId xmlns:a16="http://schemas.microsoft.com/office/drawing/2014/main" id="{2F1D1735-2A61-4D9F-B7D2-EB19DF21DFAC}"/>
              </a:ext>
            </a:extLst>
          </p:cNvPr>
          <p:cNvSpPr/>
          <p:nvPr/>
        </p:nvSpPr>
        <p:spPr>
          <a:xfrm>
            <a:off x="369736" y="3835334"/>
            <a:ext cx="1344369" cy="1468642"/>
          </a:xfrm>
          <a:custGeom>
            <a:avLst/>
            <a:gdLst>
              <a:gd name="connsiteX0" fmla="*/ 1875299 w 2016195"/>
              <a:gd name="connsiteY0" fmla="*/ 1063365 h 2202566"/>
              <a:gd name="connsiteX1" fmla="*/ 1875299 w 2016195"/>
              <a:gd name="connsiteY1" fmla="*/ 1063365 h 2202566"/>
              <a:gd name="connsiteX2" fmla="*/ 1973619 w 2016195"/>
              <a:gd name="connsiteY2" fmla="*/ 757322 h 2202566"/>
              <a:gd name="connsiteX3" fmla="*/ 1445793 w 2016195"/>
              <a:gd name="connsiteY3" fmla="*/ 229496 h 2202566"/>
              <a:gd name="connsiteX4" fmla="*/ 1432996 w 2016195"/>
              <a:gd name="connsiteY4" fmla="*/ 230146 h 2202566"/>
              <a:gd name="connsiteX5" fmla="*/ 1009758 w 2016195"/>
              <a:gd name="connsiteY5" fmla="*/ 0 h 2202566"/>
              <a:gd name="connsiteX6" fmla="*/ 548569 w 2016195"/>
              <a:gd name="connsiteY6" fmla="*/ 300029 h 2202566"/>
              <a:gd name="connsiteX7" fmla="*/ 0 w 2016195"/>
              <a:gd name="connsiteY7" fmla="*/ 1009758 h 2202566"/>
              <a:gd name="connsiteX8" fmla="*/ 186755 w 2016195"/>
              <a:gd name="connsiteY8" fmla="*/ 1497859 h 2202566"/>
              <a:gd name="connsiteX9" fmla="*/ 183587 w 2016195"/>
              <a:gd name="connsiteY9" fmla="*/ 1560536 h 2202566"/>
              <a:gd name="connsiteX10" fmla="*/ 826160 w 2016195"/>
              <a:gd name="connsiteY10" fmla="*/ 2203109 h 2202566"/>
              <a:gd name="connsiteX11" fmla="*/ 1055651 w 2016195"/>
              <a:gd name="connsiteY11" fmla="*/ 2193062 h 2202566"/>
              <a:gd name="connsiteX12" fmla="*/ 1071204 w 2016195"/>
              <a:gd name="connsiteY12" fmla="*/ 2034025 h 2202566"/>
              <a:gd name="connsiteX13" fmla="*/ 1376932 w 2016195"/>
              <a:gd name="connsiteY13" fmla="*/ 2111313 h 2202566"/>
              <a:gd name="connsiteX14" fmla="*/ 2019505 w 2016195"/>
              <a:gd name="connsiteY14" fmla="*/ 1468739 h 2202566"/>
              <a:gd name="connsiteX15" fmla="*/ 1875299 w 2016195"/>
              <a:gd name="connsiteY15" fmla="*/ 1063365 h 220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16195" h="2202566">
                <a:moveTo>
                  <a:pt x="1875299" y="1063365"/>
                </a:moveTo>
                <a:lnTo>
                  <a:pt x="1875299" y="1063365"/>
                </a:lnTo>
                <a:cubicBezTo>
                  <a:pt x="1936966" y="976985"/>
                  <a:pt x="1973619" y="871539"/>
                  <a:pt x="1973619" y="757322"/>
                </a:cubicBezTo>
                <a:cubicBezTo>
                  <a:pt x="1973619" y="465809"/>
                  <a:pt x="1737306" y="229496"/>
                  <a:pt x="1445793" y="229496"/>
                </a:cubicBezTo>
                <a:cubicBezTo>
                  <a:pt x="1441473" y="229496"/>
                  <a:pt x="1437288" y="230038"/>
                  <a:pt x="1432996" y="230146"/>
                </a:cubicBezTo>
                <a:cubicBezTo>
                  <a:pt x="1342956" y="91723"/>
                  <a:pt x="1187189" y="0"/>
                  <a:pt x="1009758" y="0"/>
                </a:cubicBezTo>
                <a:cubicBezTo>
                  <a:pt x="803926" y="0"/>
                  <a:pt x="627178" y="123361"/>
                  <a:pt x="548569" y="300029"/>
                </a:cubicBezTo>
                <a:cubicBezTo>
                  <a:pt x="233122" y="382433"/>
                  <a:pt x="0" y="668490"/>
                  <a:pt x="0" y="1009758"/>
                </a:cubicBezTo>
                <a:cubicBezTo>
                  <a:pt x="0" y="1197395"/>
                  <a:pt x="70962" y="1368043"/>
                  <a:pt x="186755" y="1497859"/>
                </a:cubicBezTo>
                <a:cubicBezTo>
                  <a:pt x="184756" y="1518495"/>
                  <a:pt x="183587" y="1539374"/>
                  <a:pt x="183587" y="1560536"/>
                </a:cubicBezTo>
                <a:cubicBezTo>
                  <a:pt x="183587" y="1915420"/>
                  <a:pt x="471276" y="2203109"/>
                  <a:pt x="826160" y="2203109"/>
                </a:cubicBezTo>
                <a:cubicBezTo>
                  <a:pt x="864841" y="2203109"/>
                  <a:pt x="1018885" y="2199658"/>
                  <a:pt x="1055651" y="2193062"/>
                </a:cubicBezTo>
                <a:lnTo>
                  <a:pt x="1071204" y="2034025"/>
                </a:lnTo>
                <a:cubicBezTo>
                  <a:pt x="1162125" y="2083301"/>
                  <a:pt x="1266256" y="2111313"/>
                  <a:pt x="1376932" y="2111313"/>
                </a:cubicBezTo>
                <a:cubicBezTo>
                  <a:pt x="1731816" y="2111313"/>
                  <a:pt x="2019505" y="1823624"/>
                  <a:pt x="2019505" y="1468739"/>
                </a:cubicBezTo>
                <a:cubicBezTo>
                  <a:pt x="2019517" y="1314983"/>
                  <a:pt x="1965367" y="1173963"/>
                  <a:pt x="1875299" y="1063365"/>
                </a:cubicBezTo>
                <a:close/>
              </a:path>
            </a:pathLst>
          </a:custGeom>
          <a:solidFill>
            <a:srgbClr val="AFD755"/>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93" name="Kombinationstegning: figur 92">
            <a:extLst>
              <a:ext uri="{FF2B5EF4-FFF2-40B4-BE49-F238E27FC236}">
                <a16:creationId xmlns:a16="http://schemas.microsoft.com/office/drawing/2014/main" id="{D088012F-A925-4784-8BA3-F68047030B31}"/>
              </a:ext>
            </a:extLst>
          </p:cNvPr>
          <p:cNvSpPr/>
          <p:nvPr/>
        </p:nvSpPr>
        <p:spPr>
          <a:xfrm>
            <a:off x="369736" y="3835340"/>
            <a:ext cx="749382" cy="1468644"/>
          </a:xfrm>
          <a:custGeom>
            <a:avLst/>
            <a:gdLst>
              <a:gd name="connsiteX0" fmla="*/ 1055656 w 1123873"/>
              <a:gd name="connsiteY0" fmla="*/ 1961578 h 2202566"/>
              <a:gd name="connsiteX1" fmla="*/ 813312 w 1123873"/>
              <a:gd name="connsiteY1" fmla="*/ 1938773 h 2202566"/>
              <a:gd name="connsiteX2" fmla="*/ 598161 w 1123873"/>
              <a:gd name="connsiteY2" fmla="*/ 1639698 h 2202566"/>
              <a:gd name="connsiteX3" fmla="*/ 614228 w 1123873"/>
              <a:gd name="connsiteY3" fmla="*/ 1494284 h 2202566"/>
              <a:gd name="connsiteX4" fmla="*/ 598127 w 1123873"/>
              <a:gd name="connsiteY4" fmla="*/ 1445714 h 2202566"/>
              <a:gd name="connsiteX5" fmla="*/ 413083 w 1123873"/>
              <a:gd name="connsiteY5" fmla="*/ 1055651 h 2202566"/>
              <a:gd name="connsiteX6" fmla="*/ 708859 w 1123873"/>
              <a:gd name="connsiteY6" fmla="*/ 596625 h 2202566"/>
              <a:gd name="connsiteX7" fmla="*/ 736776 w 1123873"/>
              <a:gd name="connsiteY7" fmla="*/ 550342 h 2202566"/>
              <a:gd name="connsiteX8" fmla="*/ 734370 w 1123873"/>
              <a:gd name="connsiteY8" fmla="*/ 504874 h 2202566"/>
              <a:gd name="connsiteX9" fmla="*/ 1123970 w 1123873"/>
              <a:gd name="connsiteY9" fmla="*/ 13735 h 2202566"/>
              <a:gd name="connsiteX10" fmla="*/ 1009758 w 1123873"/>
              <a:gd name="connsiteY10" fmla="*/ 0 h 2202566"/>
              <a:gd name="connsiteX11" fmla="*/ 548569 w 1123873"/>
              <a:gd name="connsiteY11" fmla="*/ 300029 h 2202566"/>
              <a:gd name="connsiteX12" fmla="*/ 0 w 1123873"/>
              <a:gd name="connsiteY12" fmla="*/ 1009758 h 2202566"/>
              <a:gd name="connsiteX13" fmla="*/ 186755 w 1123873"/>
              <a:gd name="connsiteY13" fmla="*/ 1497859 h 2202566"/>
              <a:gd name="connsiteX14" fmla="*/ 183587 w 1123873"/>
              <a:gd name="connsiteY14" fmla="*/ 1560536 h 2202566"/>
              <a:gd name="connsiteX15" fmla="*/ 826160 w 1123873"/>
              <a:gd name="connsiteY15" fmla="*/ 2203109 h 2202566"/>
              <a:gd name="connsiteX16" fmla="*/ 1055651 w 1123873"/>
              <a:gd name="connsiteY16" fmla="*/ 2193062 h 2202566"/>
              <a:gd name="connsiteX17" fmla="*/ 1055651 w 1123873"/>
              <a:gd name="connsiteY17" fmla="*/ 2052804 h 2202566"/>
              <a:gd name="connsiteX18" fmla="*/ 1055651 w 1123873"/>
              <a:gd name="connsiteY18" fmla="*/ 1961578 h 2202566"/>
              <a:gd name="connsiteX19" fmla="*/ 1055656 w 1123873"/>
              <a:gd name="connsiteY19" fmla="*/ 1961578 h 220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23873" h="2202566">
                <a:moveTo>
                  <a:pt x="1055656" y="1961578"/>
                </a:moveTo>
                <a:cubicBezTo>
                  <a:pt x="982012" y="1980576"/>
                  <a:pt x="900466" y="1979938"/>
                  <a:pt x="813312" y="1938773"/>
                </a:cubicBezTo>
                <a:cubicBezTo>
                  <a:pt x="695277" y="1883025"/>
                  <a:pt x="609744" y="1769717"/>
                  <a:pt x="598161" y="1639698"/>
                </a:cubicBezTo>
                <a:cubicBezTo>
                  <a:pt x="593609" y="1588627"/>
                  <a:pt x="599674" y="1539555"/>
                  <a:pt x="614228" y="1494284"/>
                </a:cubicBezTo>
                <a:cubicBezTo>
                  <a:pt x="619949" y="1476482"/>
                  <a:pt x="612585" y="1457574"/>
                  <a:pt x="598127" y="1445714"/>
                </a:cubicBezTo>
                <a:cubicBezTo>
                  <a:pt x="485293" y="1353167"/>
                  <a:pt x="413083" y="1212971"/>
                  <a:pt x="413083" y="1055651"/>
                </a:cubicBezTo>
                <a:cubicBezTo>
                  <a:pt x="413083" y="851495"/>
                  <a:pt x="534484" y="676126"/>
                  <a:pt x="708859" y="596625"/>
                </a:cubicBezTo>
                <a:cubicBezTo>
                  <a:pt x="727056" y="588328"/>
                  <a:pt x="738792" y="570239"/>
                  <a:pt x="736776" y="550342"/>
                </a:cubicBezTo>
                <a:cubicBezTo>
                  <a:pt x="735262" y="535382"/>
                  <a:pt x="734370" y="520241"/>
                  <a:pt x="734370" y="504874"/>
                </a:cubicBezTo>
                <a:cubicBezTo>
                  <a:pt x="734370" y="265765"/>
                  <a:pt x="900776" y="65953"/>
                  <a:pt x="1123970" y="13735"/>
                </a:cubicBezTo>
                <a:cubicBezTo>
                  <a:pt x="1087204" y="5196"/>
                  <a:pt x="1049139" y="0"/>
                  <a:pt x="1009758" y="0"/>
                </a:cubicBezTo>
                <a:cubicBezTo>
                  <a:pt x="803926" y="0"/>
                  <a:pt x="627178" y="123361"/>
                  <a:pt x="548569" y="300029"/>
                </a:cubicBezTo>
                <a:cubicBezTo>
                  <a:pt x="233122" y="382433"/>
                  <a:pt x="0" y="668490"/>
                  <a:pt x="0" y="1009758"/>
                </a:cubicBezTo>
                <a:cubicBezTo>
                  <a:pt x="0" y="1197395"/>
                  <a:pt x="70962" y="1368043"/>
                  <a:pt x="186755" y="1497859"/>
                </a:cubicBezTo>
                <a:cubicBezTo>
                  <a:pt x="184756" y="1518495"/>
                  <a:pt x="183587" y="1539374"/>
                  <a:pt x="183587" y="1560536"/>
                </a:cubicBezTo>
                <a:cubicBezTo>
                  <a:pt x="183587" y="1915420"/>
                  <a:pt x="471276" y="2203109"/>
                  <a:pt x="826160" y="2203109"/>
                </a:cubicBezTo>
                <a:cubicBezTo>
                  <a:pt x="864841" y="2203109"/>
                  <a:pt x="1018885" y="2199658"/>
                  <a:pt x="1055651" y="2193062"/>
                </a:cubicBezTo>
                <a:lnTo>
                  <a:pt x="1055651" y="2052804"/>
                </a:lnTo>
                <a:lnTo>
                  <a:pt x="1055651" y="1961578"/>
                </a:lnTo>
                <a:lnTo>
                  <a:pt x="1055656" y="1961578"/>
                </a:lnTo>
                <a:close/>
              </a:path>
            </a:pathLst>
          </a:custGeom>
          <a:solidFill>
            <a:srgbClr val="96BE4B"/>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94" name="Kombinationstegning: figur 93">
            <a:extLst>
              <a:ext uri="{FF2B5EF4-FFF2-40B4-BE49-F238E27FC236}">
                <a16:creationId xmlns:a16="http://schemas.microsoft.com/office/drawing/2014/main" id="{516493F7-30D6-4349-95D8-99A08B7E3F90}"/>
              </a:ext>
            </a:extLst>
          </p:cNvPr>
          <p:cNvSpPr/>
          <p:nvPr/>
        </p:nvSpPr>
        <p:spPr>
          <a:xfrm>
            <a:off x="981819" y="5133948"/>
            <a:ext cx="180755" cy="598754"/>
          </a:xfrm>
          <a:custGeom>
            <a:avLst/>
            <a:gdLst>
              <a:gd name="connsiteX0" fmla="*/ 45898 w 271085"/>
              <a:gd name="connsiteY0" fmla="*/ 26043 h 897969"/>
              <a:gd name="connsiteX1" fmla="*/ 41538 w 271085"/>
              <a:gd name="connsiteY1" fmla="*/ 25823 h 897969"/>
              <a:gd name="connsiteX2" fmla="*/ 0 w 271085"/>
              <a:gd name="connsiteY2" fmla="*/ 898107 h 897969"/>
              <a:gd name="connsiteX3" fmla="*/ 275389 w 271085"/>
              <a:gd name="connsiteY3" fmla="*/ 898107 h 897969"/>
              <a:gd name="connsiteX4" fmla="*/ 234743 w 271085"/>
              <a:gd name="connsiteY4" fmla="*/ 44618 h 897969"/>
              <a:gd name="connsiteX5" fmla="*/ 174031 w 271085"/>
              <a:gd name="connsiteY5" fmla="*/ 2770 h 897969"/>
              <a:gd name="connsiteX6" fmla="*/ 45898 w 271085"/>
              <a:gd name="connsiteY6" fmla="*/ 26043 h 89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85" h="897969">
                <a:moveTo>
                  <a:pt x="45898" y="26043"/>
                </a:moveTo>
                <a:cubicBezTo>
                  <a:pt x="44424" y="26043"/>
                  <a:pt x="43007" y="25840"/>
                  <a:pt x="41538" y="25823"/>
                </a:cubicBezTo>
                <a:lnTo>
                  <a:pt x="0" y="898107"/>
                </a:lnTo>
                <a:lnTo>
                  <a:pt x="275389" y="898107"/>
                </a:lnTo>
                <a:lnTo>
                  <a:pt x="234743" y="44618"/>
                </a:lnTo>
                <a:cubicBezTo>
                  <a:pt x="233286" y="14042"/>
                  <a:pt x="202681" y="-8000"/>
                  <a:pt x="174031" y="2770"/>
                </a:cubicBezTo>
                <a:cubicBezTo>
                  <a:pt x="134159" y="17759"/>
                  <a:pt x="91028" y="26043"/>
                  <a:pt x="45898" y="26043"/>
                </a:cubicBezTo>
                <a:close/>
              </a:path>
            </a:pathLst>
          </a:custGeom>
          <a:solidFill>
            <a:srgbClr val="AF6E5A"/>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95" name="Kombinationstegning: figur 94">
            <a:extLst>
              <a:ext uri="{FF2B5EF4-FFF2-40B4-BE49-F238E27FC236}">
                <a16:creationId xmlns:a16="http://schemas.microsoft.com/office/drawing/2014/main" id="{513199A2-BDF7-44D2-90AF-FED0DE3D98E4}"/>
              </a:ext>
            </a:extLst>
          </p:cNvPr>
          <p:cNvSpPr/>
          <p:nvPr/>
        </p:nvSpPr>
        <p:spPr>
          <a:xfrm>
            <a:off x="981819" y="5133972"/>
            <a:ext cx="154395" cy="598756"/>
          </a:xfrm>
          <a:custGeom>
            <a:avLst/>
            <a:gdLst>
              <a:gd name="connsiteX0" fmla="*/ 234743 w 231551"/>
              <a:gd name="connsiteY0" fmla="*/ 44618 h 897969"/>
              <a:gd name="connsiteX1" fmla="*/ 174031 w 231551"/>
              <a:gd name="connsiteY1" fmla="*/ 2770 h 897969"/>
              <a:gd name="connsiteX2" fmla="*/ 45898 w 231551"/>
              <a:gd name="connsiteY2" fmla="*/ 26049 h 897969"/>
              <a:gd name="connsiteX3" fmla="*/ 41538 w 231551"/>
              <a:gd name="connsiteY3" fmla="*/ 25829 h 897969"/>
              <a:gd name="connsiteX4" fmla="*/ 0 w 231551"/>
              <a:gd name="connsiteY4" fmla="*/ 898113 h 897969"/>
              <a:gd name="connsiteX5" fmla="*/ 137694 w 231551"/>
              <a:gd name="connsiteY5" fmla="*/ 898113 h 897969"/>
              <a:gd name="connsiteX6" fmla="*/ 137694 w 231551"/>
              <a:gd name="connsiteY6" fmla="*/ 150923 h 897969"/>
              <a:gd name="connsiteX7" fmla="*/ 169078 w 231551"/>
              <a:gd name="connsiteY7" fmla="*/ 107380 h 897969"/>
              <a:gd name="connsiteX8" fmla="*/ 236663 w 231551"/>
              <a:gd name="connsiteY8" fmla="*/ 84852 h 897969"/>
              <a:gd name="connsiteX9" fmla="*/ 234743 w 231551"/>
              <a:gd name="connsiteY9" fmla="*/ 44618 h 89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551" h="897969">
                <a:moveTo>
                  <a:pt x="234743" y="44618"/>
                </a:moveTo>
                <a:cubicBezTo>
                  <a:pt x="233286" y="14042"/>
                  <a:pt x="202681" y="-8000"/>
                  <a:pt x="174031" y="2770"/>
                </a:cubicBezTo>
                <a:cubicBezTo>
                  <a:pt x="134159" y="17759"/>
                  <a:pt x="91028" y="26049"/>
                  <a:pt x="45898" y="26049"/>
                </a:cubicBezTo>
                <a:cubicBezTo>
                  <a:pt x="44424" y="26049"/>
                  <a:pt x="43007" y="25846"/>
                  <a:pt x="41538" y="25829"/>
                </a:cubicBezTo>
                <a:lnTo>
                  <a:pt x="0" y="898113"/>
                </a:lnTo>
                <a:lnTo>
                  <a:pt x="137694" y="898113"/>
                </a:lnTo>
                <a:lnTo>
                  <a:pt x="137694" y="150923"/>
                </a:lnTo>
                <a:cubicBezTo>
                  <a:pt x="137694" y="131162"/>
                  <a:pt x="150339" y="113627"/>
                  <a:pt x="169078" y="107380"/>
                </a:cubicBezTo>
                <a:lnTo>
                  <a:pt x="236663" y="84852"/>
                </a:lnTo>
                <a:lnTo>
                  <a:pt x="234743" y="44618"/>
                </a:lnTo>
                <a:close/>
              </a:path>
            </a:pathLst>
          </a:custGeom>
          <a:solidFill>
            <a:srgbClr val="965A50"/>
          </a:solidFill>
          <a:ln w="563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Arial" panose="020B0604020202020204"/>
              <a:ea typeface="+mn-ea"/>
              <a:cs typeface="+mn-cs"/>
            </a:endParaRPr>
          </a:p>
        </p:txBody>
      </p:sp>
      <p:grpSp>
        <p:nvGrpSpPr>
          <p:cNvPr id="6" name="Gruppe 5">
            <a:extLst>
              <a:ext uri="{FF2B5EF4-FFF2-40B4-BE49-F238E27FC236}">
                <a16:creationId xmlns:a16="http://schemas.microsoft.com/office/drawing/2014/main" id="{3D74ECA9-2DC2-2E09-5D54-722373C89136}"/>
              </a:ext>
            </a:extLst>
          </p:cNvPr>
          <p:cNvGrpSpPr/>
          <p:nvPr/>
        </p:nvGrpSpPr>
        <p:grpSpPr>
          <a:xfrm>
            <a:off x="5204576" y="4720463"/>
            <a:ext cx="4579934" cy="1220313"/>
            <a:chOff x="5204576" y="4720463"/>
            <a:chExt cx="4579934" cy="1220313"/>
          </a:xfrm>
        </p:grpSpPr>
        <p:cxnSp>
          <p:nvCxnSpPr>
            <p:cNvPr id="280" name="Lige forbindelse 279">
              <a:extLst>
                <a:ext uri="{FF2B5EF4-FFF2-40B4-BE49-F238E27FC236}">
                  <a16:creationId xmlns:a16="http://schemas.microsoft.com/office/drawing/2014/main" id="{D41B267C-D864-44F4-8687-9291ABBAA2C9}"/>
                </a:ext>
              </a:extLst>
            </p:cNvPr>
            <p:cNvCxnSpPr>
              <a:cxnSpLocks/>
            </p:cNvCxnSpPr>
            <p:nvPr/>
          </p:nvCxnSpPr>
          <p:spPr>
            <a:xfrm flipH="1">
              <a:off x="5629565" y="4720463"/>
              <a:ext cx="156809" cy="0"/>
            </a:xfrm>
            <a:prstGeom prst="line">
              <a:avLst/>
            </a:prstGeom>
            <a:noFill/>
            <a:ln w="38100" cap="flat" cmpd="sng" algn="ctr">
              <a:solidFill>
                <a:srgbClr val="007398">
                  <a:lumMod val="20000"/>
                  <a:lumOff val="80000"/>
                  <a:alpha val="30000"/>
                </a:srgbClr>
              </a:solidFill>
              <a:prstDash val="solid"/>
              <a:tailEnd type="none"/>
            </a:ln>
            <a:effectLst/>
          </p:spPr>
        </p:cxnSp>
        <p:cxnSp>
          <p:nvCxnSpPr>
            <p:cNvPr id="281" name="Lige forbindelse 280">
              <a:extLst>
                <a:ext uri="{FF2B5EF4-FFF2-40B4-BE49-F238E27FC236}">
                  <a16:creationId xmlns:a16="http://schemas.microsoft.com/office/drawing/2014/main" id="{2DE47143-EA63-4FF1-B657-04BA7DDD0830}"/>
                </a:ext>
              </a:extLst>
            </p:cNvPr>
            <p:cNvCxnSpPr>
              <a:cxnSpLocks/>
            </p:cNvCxnSpPr>
            <p:nvPr/>
          </p:nvCxnSpPr>
          <p:spPr>
            <a:xfrm flipH="1">
              <a:off x="5629565" y="5923260"/>
              <a:ext cx="156809" cy="0"/>
            </a:xfrm>
            <a:prstGeom prst="line">
              <a:avLst/>
            </a:prstGeom>
            <a:noFill/>
            <a:ln w="38100" cap="flat" cmpd="sng" algn="ctr">
              <a:solidFill>
                <a:srgbClr val="007398">
                  <a:lumMod val="20000"/>
                  <a:lumOff val="80000"/>
                  <a:alpha val="30000"/>
                </a:srgbClr>
              </a:solidFill>
              <a:prstDash val="solid"/>
              <a:tailEnd type="none"/>
            </a:ln>
            <a:effectLst/>
          </p:spPr>
        </p:cxnSp>
        <p:cxnSp>
          <p:nvCxnSpPr>
            <p:cNvPr id="283" name="Lige forbindelse 282">
              <a:extLst>
                <a:ext uri="{FF2B5EF4-FFF2-40B4-BE49-F238E27FC236}">
                  <a16:creationId xmlns:a16="http://schemas.microsoft.com/office/drawing/2014/main" id="{62332E65-2A5C-4701-BF5B-5AB37AC43C95}"/>
                </a:ext>
              </a:extLst>
            </p:cNvPr>
            <p:cNvCxnSpPr>
              <a:cxnSpLocks/>
            </p:cNvCxnSpPr>
            <p:nvPr/>
          </p:nvCxnSpPr>
          <p:spPr>
            <a:xfrm flipH="1">
              <a:off x="9627701" y="5831244"/>
              <a:ext cx="156809" cy="0"/>
            </a:xfrm>
            <a:prstGeom prst="line">
              <a:avLst/>
            </a:prstGeom>
            <a:noFill/>
            <a:ln w="38100" cap="flat" cmpd="sng" algn="ctr">
              <a:solidFill>
                <a:srgbClr val="007398">
                  <a:lumMod val="20000"/>
                  <a:lumOff val="80000"/>
                  <a:alpha val="30000"/>
                </a:srgbClr>
              </a:solidFill>
              <a:prstDash val="solid"/>
              <a:tailEnd type="none"/>
            </a:ln>
            <a:effectLst/>
          </p:spPr>
        </p:cxnSp>
        <p:cxnSp>
          <p:nvCxnSpPr>
            <p:cNvPr id="286" name="Lige forbindelse 285">
              <a:extLst>
                <a:ext uri="{FF2B5EF4-FFF2-40B4-BE49-F238E27FC236}">
                  <a16:creationId xmlns:a16="http://schemas.microsoft.com/office/drawing/2014/main" id="{C9EBE434-684C-4A88-83A8-F93433CE7A61}"/>
                </a:ext>
              </a:extLst>
            </p:cNvPr>
            <p:cNvCxnSpPr>
              <a:cxnSpLocks/>
            </p:cNvCxnSpPr>
            <p:nvPr/>
          </p:nvCxnSpPr>
          <p:spPr>
            <a:xfrm flipH="1">
              <a:off x="5204576" y="5940776"/>
              <a:ext cx="4573610" cy="0"/>
            </a:xfrm>
            <a:prstGeom prst="line">
              <a:avLst/>
            </a:prstGeom>
            <a:noFill/>
            <a:ln w="76200" cap="flat" cmpd="sng" algn="ctr">
              <a:solidFill>
                <a:srgbClr val="965A50"/>
              </a:solidFill>
              <a:prstDash val="solid"/>
              <a:tailEnd type="none"/>
            </a:ln>
            <a:effectLst/>
          </p:spPr>
        </p:cxnSp>
        <p:sp>
          <p:nvSpPr>
            <p:cNvPr id="303" name="Rektangel 302">
              <a:extLst>
                <a:ext uri="{FF2B5EF4-FFF2-40B4-BE49-F238E27FC236}">
                  <a16:creationId xmlns:a16="http://schemas.microsoft.com/office/drawing/2014/main" id="{EFF5A234-6DD8-41E9-8C36-812F221CF9A0}"/>
                </a:ext>
              </a:extLst>
            </p:cNvPr>
            <p:cNvSpPr/>
            <p:nvPr/>
          </p:nvSpPr>
          <p:spPr>
            <a:xfrm>
              <a:off x="5332482" y="4999376"/>
              <a:ext cx="1418945" cy="867506"/>
            </a:xfrm>
            <a:prstGeom prst="rect">
              <a:avLst/>
            </a:prstGeom>
            <a:solidFill>
              <a:srgbClr val="C00000"/>
            </a:solidFill>
            <a:ln w="25400" cap="flat" cmpd="sng" algn="ctr">
              <a:solidFill>
                <a:schemeClr val="bg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300" b="1" i="0" u="none" strike="noStrike" kern="0" cap="none" spc="0" normalizeH="0" baseline="0" noProof="0" dirty="0" err="1">
                  <a:ln>
                    <a:noFill/>
                  </a:ln>
                  <a:solidFill>
                    <a:prstClr val="white"/>
                  </a:solidFill>
                  <a:effectLst/>
                  <a:uLnTx/>
                  <a:uFillTx/>
                  <a:latin typeface="Trebuchet MS" panose="020B0603020202020204" pitchFamily="34" charset="0"/>
                  <a:ea typeface="+mn-ea"/>
                  <a:cs typeface="+mn-cs"/>
                </a:rPr>
                <a:t>Fælles-kommunale</a:t>
              </a:r>
              <a:r>
                <a:rPr kumimoji="0" lang="da-DK" sz="13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 datastandarder</a:t>
              </a:r>
            </a:p>
          </p:txBody>
        </p:sp>
        <p:sp>
          <p:nvSpPr>
            <p:cNvPr id="99" name="Rektangel 98">
              <a:extLst>
                <a:ext uri="{FF2B5EF4-FFF2-40B4-BE49-F238E27FC236}">
                  <a16:creationId xmlns:a16="http://schemas.microsoft.com/office/drawing/2014/main" id="{300AC844-AD6A-4B3A-A22D-B5FD4F1DD032}"/>
                </a:ext>
              </a:extLst>
            </p:cNvPr>
            <p:cNvSpPr/>
            <p:nvPr/>
          </p:nvSpPr>
          <p:spPr>
            <a:xfrm>
              <a:off x="6795653" y="4999375"/>
              <a:ext cx="1418945" cy="859023"/>
            </a:xfrm>
            <a:prstGeom prst="rect">
              <a:avLst/>
            </a:prstGeom>
            <a:solidFill>
              <a:srgbClr val="C00000"/>
            </a:solidFill>
            <a:ln w="25400" cap="flat" cmpd="sng" algn="ctr">
              <a:solidFill>
                <a:schemeClr val="bg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300" b="1" i="0" u="none" strike="noStrike" kern="0" cap="none" spc="0" normalizeH="0" baseline="0" noProof="0" dirty="0" err="1">
                  <a:ln>
                    <a:noFill/>
                  </a:ln>
                  <a:solidFill>
                    <a:prstClr val="white"/>
                  </a:solidFill>
                  <a:effectLst/>
                  <a:uLnTx/>
                  <a:uFillTx/>
                  <a:latin typeface="Trebuchet MS" panose="020B0603020202020204" pitchFamily="34" charset="0"/>
                  <a:ea typeface="+mn-ea"/>
                  <a:cs typeface="+mn-cs"/>
                </a:rPr>
                <a:t>Fælles-kommunale</a:t>
              </a:r>
              <a:r>
                <a:rPr kumimoji="0" lang="da-DK" sz="13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 begrebs-klassifikationer</a:t>
              </a:r>
            </a:p>
          </p:txBody>
        </p:sp>
        <p:sp>
          <p:nvSpPr>
            <p:cNvPr id="100" name="Rektangel 99">
              <a:extLst>
                <a:ext uri="{FF2B5EF4-FFF2-40B4-BE49-F238E27FC236}">
                  <a16:creationId xmlns:a16="http://schemas.microsoft.com/office/drawing/2014/main" id="{BBAB0669-0C6D-4A72-AAF9-E31F998C59B4}"/>
                </a:ext>
              </a:extLst>
            </p:cNvPr>
            <p:cNvSpPr/>
            <p:nvPr/>
          </p:nvSpPr>
          <p:spPr>
            <a:xfrm>
              <a:off x="8255494" y="4999375"/>
              <a:ext cx="1418945" cy="859023"/>
            </a:xfrm>
            <a:prstGeom prst="rect">
              <a:avLst/>
            </a:prstGeom>
            <a:solidFill>
              <a:srgbClr val="C00000"/>
            </a:solidFill>
            <a:ln w="25400" cap="flat" cmpd="sng" algn="ctr">
              <a:solidFill>
                <a:schemeClr val="bg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Fælleskommunale tilstande og indsatser</a:t>
              </a:r>
            </a:p>
          </p:txBody>
        </p:sp>
      </p:grpSp>
      <p:grpSp>
        <p:nvGrpSpPr>
          <p:cNvPr id="8" name="Gruppe 7">
            <a:extLst>
              <a:ext uri="{FF2B5EF4-FFF2-40B4-BE49-F238E27FC236}">
                <a16:creationId xmlns:a16="http://schemas.microsoft.com/office/drawing/2014/main" id="{517B9DB2-4EF9-67AB-90F7-115E9B701DA0}"/>
              </a:ext>
            </a:extLst>
          </p:cNvPr>
          <p:cNvGrpSpPr/>
          <p:nvPr/>
        </p:nvGrpSpPr>
        <p:grpSpPr>
          <a:xfrm>
            <a:off x="5325020" y="4057027"/>
            <a:ext cx="4462665" cy="942348"/>
            <a:chOff x="5325020" y="4057027"/>
            <a:chExt cx="4462665" cy="942348"/>
          </a:xfrm>
        </p:grpSpPr>
        <p:cxnSp>
          <p:nvCxnSpPr>
            <p:cNvPr id="282" name="Lige forbindelse 281">
              <a:extLst>
                <a:ext uri="{FF2B5EF4-FFF2-40B4-BE49-F238E27FC236}">
                  <a16:creationId xmlns:a16="http://schemas.microsoft.com/office/drawing/2014/main" id="{BEED70FA-5ADB-4E70-9593-C7924DC932DD}"/>
                </a:ext>
              </a:extLst>
            </p:cNvPr>
            <p:cNvCxnSpPr>
              <a:cxnSpLocks/>
            </p:cNvCxnSpPr>
            <p:nvPr/>
          </p:nvCxnSpPr>
          <p:spPr>
            <a:xfrm flipH="1">
              <a:off x="9630876" y="4621635"/>
              <a:ext cx="156809" cy="0"/>
            </a:xfrm>
            <a:prstGeom prst="line">
              <a:avLst/>
            </a:prstGeom>
            <a:noFill/>
            <a:ln w="38100" cap="flat" cmpd="sng" algn="ctr">
              <a:solidFill>
                <a:srgbClr val="007398">
                  <a:lumMod val="20000"/>
                  <a:lumOff val="80000"/>
                  <a:alpha val="30000"/>
                </a:srgbClr>
              </a:solidFill>
              <a:prstDash val="solid"/>
              <a:tailEnd type="none"/>
            </a:ln>
            <a:effectLst/>
          </p:spPr>
        </p:cxnSp>
        <p:sp>
          <p:nvSpPr>
            <p:cNvPr id="101" name="Rektangel 100">
              <a:extLst>
                <a:ext uri="{FF2B5EF4-FFF2-40B4-BE49-F238E27FC236}">
                  <a16:creationId xmlns:a16="http://schemas.microsoft.com/office/drawing/2014/main" id="{FA288960-228F-4703-9A18-0E5F18FC28CD}"/>
                </a:ext>
              </a:extLst>
            </p:cNvPr>
            <p:cNvSpPr/>
            <p:nvPr/>
          </p:nvSpPr>
          <p:spPr>
            <a:xfrm>
              <a:off x="5325020" y="4057027"/>
              <a:ext cx="4360983" cy="942348"/>
            </a:xfrm>
            <a:prstGeom prst="rect">
              <a:avLst/>
            </a:prstGeom>
            <a:solidFill>
              <a:srgbClr val="43695B"/>
            </a:solidFill>
            <a:ln w="25400" cap="flat" cmpd="sng" algn="ctr">
              <a:solidFill>
                <a:schemeClr val="bg1"/>
              </a:solidFill>
              <a:prstDash val="solid"/>
            </a:ln>
            <a:effectLst/>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3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Klassificerede, faglige og strukturerede kvalitetsdata</a:t>
              </a:r>
            </a:p>
          </p:txBody>
        </p:sp>
        <p:sp>
          <p:nvSpPr>
            <p:cNvPr id="52" name="Rektangel 51">
              <a:extLst>
                <a:ext uri="{FF2B5EF4-FFF2-40B4-BE49-F238E27FC236}">
                  <a16:creationId xmlns:a16="http://schemas.microsoft.com/office/drawing/2014/main" id="{E285C153-5C38-45F1-B90B-00B6BE934A45}"/>
                </a:ext>
              </a:extLst>
            </p:cNvPr>
            <p:cNvSpPr/>
            <p:nvPr/>
          </p:nvSpPr>
          <p:spPr>
            <a:xfrm>
              <a:off x="7570487" y="4412641"/>
              <a:ext cx="980660" cy="477919"/>
            </a:xfrm>
            <a:prstGeom prst="rect">
              <a:avLst/>
            </a:prstGeom>
            <a:solidFill>
              <a:srgbClr val="43695B"/>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Systematisk viden</a:t>
              </a:r>
            </a:p>
          </p:txBody>
        </p:sp>
        <p:sp>
          <p:nvSpPr>
            <p:cNvPr id="53" name="Rektangel 52">
              <a:extLst>
                <a:ext uri="{FF2B5EF4-FFF2-40B4-BE49-F238E27FC236}">
                  <a16:creationId xmlns:a16="http://schemas.microsoft.com/office/drawing/2014/main" id="{E5443F52-4A4D-411D-B139-6026A8B530B5}"/>
                </a:ext>
              </a:extLst>
            </p:cNvPr>
            <p:cNvSpPr/>
            <p:nvPr/>
          </p:nvSpPr>
          <p:spPr>
            <a:xfrm>
              <a:off x="5387627" y="4412641"/>
              <a:ext cx="980660" cy="477919"/>
            </a:xfrm>
            <a:prstGeom prst="rect">
              <a:avLst/>
            </a:prstGeom>
            <a:solidFill>
              <a:srgbClr val="43695B"/>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a:ln>
                    <a:noFill/>
                  </a:ln>
                  <a:solidFill>
                    <a:prstClr val="white"/>
                  </a:solidFill>
                  <a:effectLst/>
                  <a:uLnTx/>
                  <a:uFillTx/>
                  <a:latin typeface="Trebuchet MS" panose="020B0603020202020204" pitchFamily="34" charset="0"/>
                  <a:ea typeface="+mn-ea"/>
                  <a:cs typeface="+mn-cs"/>
                </a:rPr>
                <a:t>Benchmarking</a:t>
              </a:r>
              <a:endPar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55" name="Rektangel 54">
              <a:extLst>
                <a:ext uri="{FF2B5EF4-FFF2-40B4-BE49-F238E27FC236}">
                  <a16:creationId xmlns:a16="http://schemas.microsoft.com/office/drawing/2014/main" id="{DA5C81B2-0335-4DA6-93DF-5EAA97665CBF}"/>
                </a:ext>
              </a:extLst>
            </p:cNvPr>
            <p:cNvSpPr/>
            <p:nvPr/>
          </p:nvSpPr>
          <p:spPr>
            <a:xfrm>
              <a:off x="8661918" y="4412641"/>
              <a:ext cx="975670" cy="477919"/>
            </a:xfrm>
            <a:prstGeom prst="rect">
              <a:avLst/>
            </a:prstGeom>
            <a:solidFill>
              <a:srgbClr val="43695B"/>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Kvalitetssikring og -udvikling</a:t>
              </a:r>
            </a:p>
          </p:txBody>
        </p:sp>
        <p:sp>
          <p:nvSpPr>
            <p:cNvPr id="56" name="Rektangel 55">
              <a:extLst>
                <a:ext uri="{FF2B5EF4-FFF2-40B4-BE49-F238E27FC236}">
                  <a16:creationId xmlns:a16="http://schemas.microsoft.com/office/drawing/2014/main" id="{7E35F668-F8F0-4D35-B5A6-00F9187F1E7B}"/>
                </a:ext>
              </a:extLst>
            </p:cNvPr>
            <p:cNvSpPr/>
            <p:nvPr/>
          </p:nvSpPr>
          <p:spPr>
            <a:xfrm>
              <a:off x="6479057" y="4412641"/>
              <a:ext cx="980660" cy="477919"/>
            </a:xfrm>
            <a:prstGeom prst="rect">
              <a:avLst/>
            </a:prstGeom>
            <a:solidFill>
              <a:srgbClr val="43695B"/>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defTabSz="457200">
                <a:defRPr/>
              </a:pPr>
              <a:r>
                <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Ledelses-information</a:t>
              </a:r>
            </a:p>
          </p:txBody>
        </p:sp>
      </p:grpSp>
      <p:grpSp>
        <p:nvGrpSpPr>
          <p:cNvPr id="10" name="Gruppe 9">
            <a:extLst>
              <a:ext uri="{FF2B5EF4-FFF2-40B4-BE49-F238E27FC236}">
                <a16:creationId xmlns:a16="http://schemas.microsoft.com/office/drawing/2014/main" id="{5704B392-439E-4014-3AB1-64356BDED7AF}"/>
              </a:ext>
            </a:extLst>
          </p:cNvPr>
          <p:cNvGrpSpPr/>
          <p:nvPr/>
        </p:nvGrpSpPr>
        <p:grpSpPr>
          <a:xfrm>
            <a:off x="5202612" y="3101825"/>
            <a:ext cx="4583888" cy="930346"/>
            <a:chOff x="5202612" y="3101825"/>
            <a:chExt cx="4583888" cy="930346"/>
          </a:xfrm>
        </p:grpSpPr>
        <p:cxnSp>
          <p:nvCxnSpPr>
            <p:cNvPr id="279" name="Lige forbindelse 278">
              <a:extLst>
                <a:ext uri="{FF2B5EF4-FFF2-40B4-BE49-F238E27FC236}">
                  <a16:creationId xmlns:a16="http://schemas.microsoft.com/office/drawing/2014/main" id="{2C4FE5B9-ABF5-48AA-AB5B-E5772C6910CB}"/>
                </a:ext>
              </a:extLst>
            </p:cNvPr>
            <p:cNvCxnSpPr>
              <a:cxnSpLocks/>
            </p:cNvCxnSpPr>
            <p:nvPr/>
          </p:nvCxnSpPr>
          <p:spPr>
            <a:xfrm flipH="1">
              <a:off x="5202612" y="3196984"/>
              <a:ext cx="4579205" cy="0"/>
            </a:xfrm>
            <a:prstGeom prst="line">
              <a:avLst/>
            </a:prstGeom>
            <a:noFill/>
            <a:ln w="38100" cap="flat" cmpd="sng" algn="ctr">
              <a:solidFill>
                <a:srgbClr val="007398">
                  <a:lumMod val="20000"/>
                  <a:lumOff val="80000"/>
                  <a:alpha val="30000"/>
                </a:srgbClr>
              </a:solidFill>
              <a:prstDash val="solid"/>
              <a:tailEnd type="none"/>
            </a:ln>
            <a:effectLst/>
          </p:spPr>
        </p:cxnSp>
        <p:cxnSp>
          <p:nvCxnSpPr>
            <p:cNvPr id="325" name="Lige forbindelse 324">
              <a:extLst>
                <a:ext uri="{FF2B5EF4-FFF2-40B4-BE49-F238E27FC236}">
                  <a16:creationId xmlns:a16="http://schemas.microsoft.com/office/drawing/2014/main" id="{906E3635-358F-4B8C-987D-302C2556E9CB}"/>
                </a:ext>
              </a:extLst>
            </p:cNvPr>
            <p:cNvCxnSpPr>
              <a:cxnSpLocks/>
            </p:cNvCxnSpPr>
            <p:nvPr/>
          </p:nvCxnSpPr>
          <p:spPr>
            <a:xfrm flipH="1">
              <a:off x="5207295" y="3243337"/>
              <a:ext cx="4579205" cy="0"/>
            </a:xfrm>
            <a:prstGeom prst="line">
              <a:avLst/>
            </a:prstGeom>
            <a:noFill/>
            <a:ln w="38100" cap="flat" cmpd="sng" algn="ctr">
              <a:solidFill>
                <a:srgbClr val="007398">
                  <a:lumMod val="20000"/>
                  <a:lumOff val="80000"/>
                  <a:alpha val="30000"/>
                </a:srgbClr>
              </a:solidFill>
              <a:prstDash val="solid"/>
              <a:tailEnd type="none"/>
            </a:ln>
            <a:effectLst/>
          </p:spPr>
        </p:cxnSp>
        <p:sp>
          <p:nvSpPr>
            <p:cNvPr id="102" name="Rektangel 101">
              <a:extLst>
                <a:ext uri="{FF2B5EF4-FFF2-40B4-BE49-F238E27FC236}">
                  <a16:creationId xmlns:a16="http://schemas.microsoft.com/office/drawing/2014/main" id="{75BC9FC5-F805-4EBE-BBDB-FC2B2D9B49C9}"/>
                </a:ext>
              </a:extLst>
            </p:cNvPr>
            <p:cNvSpPr/>
            <p:nvPr/>
          </p:nvSpPr>
          <p:spPr>
            <a:xfrm>
              <a:off x="5325020" y="3101825"/>
              <a:ext cx="4360983" cy="930346"/>
            </a:xfrm>
            <a:prstGeom prst="rect">
              <a:avLst/>
            </a:prstGeom>
            <a:solidFill>
              <a:srgbClr val="8E2C48"/>
            </a:solidFill>
            <a:ln w="25400" cap="flat" cmpd="sng" algn="ctr">
              <a:solidFill>
                <a:schemeClr val="bg1"/>
              </a:solidFill>
              <a:prstDash val="solid"/>
            </a:ln>
            <a:effectLst/>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3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Koordinering og samarbejde</a:t>
              </a:r>
            </a:p>
          </p:txBody>
        </p:sp>
        <p:sp>
          <p:nvSpPr>
            <p:cNvPr id="66" name="Rektangel 65">
              <a:extLst>
                <a:ext uri="{FF2B5EF4-FFF2-40B4-BE49-F238E27FC236}">
                  <a16:creationId xmlns:a16="http://schemas.microsoft.com/office/drawing/2014/main" id="{FDD2BBDF-E5BB-41D8-9734-217AADABC811}"/>
                </a:ext>
              </a:extLst>
            </p:cNvPr>
            <p:cNvSpPr/>
            <p:nvPr/>
          </p:nvSpPr>
          <p:spPr>
            <a:xfrm>
              <a:off x="7585145" y="3447916"/>
              <a:ext cx="980660" cy="477919"/>
            </a:xfrm>
            <a:prstGeom prst="rect">
              <a:avLst/>
            </a:prstGeom>
            <a:solidFill>
              <a:srgbClr val="8E2C48"/>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Genbruge/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Genfinde data</a:t>
              </a:r>
            </a:p>
          </p:txBody>
        </p:sp>
        <p:sp>
          <p:nvSpPr>
            <p:cNvPr id="67" name="Rektangel 66">
              <a:extLst>
                <a:ext uri="{FF2B5EF4-FFF2-40B4-BE49-F238E27FC236}">
                  <a16:creationId xmlns:a16="http://schemas.microsoft.com/office/drawing/2014/main" id="{42E32AAF-9869-4531-BA58-57B2821340C3}"/>
                </a:ext>
              </a:extLst>
            </p:cNvPr>
            <p:cNvSpPr/>
            <p:nvPr/>
          </p:nvSpPr>
          <p:spPr>
            <a:xfrm>
              <a:off x="5389033" y="3447916"/>
              <a:ext cx="980660" cy="477919"/>
            </a:xfrm>
            <a:prstGeom prst="rect">
              <a:avLst/>
            </a:prstGeom>
            <a:solidFill>
              <a:srgbClr val="8E2C48"/>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…lokalt og på tværs af kommuner</a:t>
              </a:r>
            </a:p>
          </p:txBody>
        </p:sp>
        <p:sp>
          <p:nvSpPr>
            <p:cNvPr id="68" name="Rektangel 67">
              <a:extLst>
                <a:ext uri="{FF2B5EF4-FFF2-40B4-BE49-F238E27FC236}">
                  <a16:creationId xmlns:a16="http://schemas.microsoft.com/office/drawing/2014/main" id="{03650618-AE2A-4ADE-8845-7D50B69CE3AF}"/>
                </a:ext>
              </a:extLst>
            </p:cNvPr>
            <p:cNvSpPr/>
            <p:nvPr/>
          </p:nvSpPr>
          <p:spPr>
            <a:xfrm>
              <a:off x="6487089" y="3447916"/>
              <a:ext cx="980660" cy="477919"/>
            </a:xfrm>
            <a:prstGeom prst="rect">
              <a:avLst/>
            </a:prstGeom>
            <a:solidFill>
              <a:srgbClr val="8E2C48"/>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Fællessprog</a:t>
              </a:r>
            </a:p>
          </p:txBody>
        </p:sp>
        <p:sp>
          <p:nvSpPr>
            <p:cNvPr id="69" name="Rektangel 68">
              <a:extLst>
                <a:ext uri="{FF2B5EF4-FFF2-40B4-BE49-F238E27FC236}">
                  <a16:creationId xmlns:a16="http://schemas.microsoft.com/office/drawing/2014/main" id="{9B7E4145-07EE-478D-9610-E1C330FB11F6}"/>
                </a:ext>
              </a:extLst>
            </p:cNvPr>
            <p:cNvSpPr/>
            <p:nvPr/>
          </p:nvSpPr>
          <p:spPr>
            <a:xfrm>
              <a:off x="8683202" y="3447916"/>
              <a:ext cx="964593" cy="477919"/>
            </a:xfrm>
            <a:prstGeom prst="rect">
              <a:avLst/>
            </a:prstGeom>
            <a:solidFill>
              <a:srgbClr val="8E2C48"/>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Udvikling og læring</a:t>
              </a:r>
            </a:p>
          </p:txBody>
        </p:sp>
      </p:grpSp>
      <p:sp>
        <p:nvSpPr>
          <p:cNvPr id="78" name="Rektangel 77">
            <a:extLst>
              <a:ext uri="{FF2B5EF4-FFF2-40B4-BE49-F238E27FC236}">
                <a16:creationId xmlns:a16="http://schemas.microsoft.com/office/drawing/2014/main" id="{E62AF574-9FAD-461F-A81C-2C0BD4A935A8}"/>
              </a:ext>
            </a:extLst>
          </p:cNvPr>
          <p:cNvSpPr/>
          <p:nvPr/>
        </p:nvSpPr>
        <p:spPr>
          <a:xfrm>
            <a:off x="5001416" y="6021555"/>
            <a:ext cx="5017311" cy="695556"/>
          </a:xfrm>
          <a:prstGeom prst="rect">
            <a:avLst/>
          </a:prstGeom>
          <a:pattFill prst="horzBrick">
            <a:fgClr>
              <a:schemeClr val="tx1">
                <a:lumMod val="85000"/>
                <a:lumOff val="15000"/>
              </a:schemeClr>
            </a:fgClr>
            <a:bgClr>
              <a:schemeClr val="bg2">
                <a:lumMod val="75000"/>
              </a:schemeClr>
            </a:bgClr>
          </a:patt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3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endParaRPr>
          </a:p>
        </p:txBody>
      </p:sp>
      <p:cxnSp>
        <p:nvCxnSpPr>
          <p:cNvPr id="284" name="Lige forbindelse 283">
            <a:extLst>
              <a:ext uri="{FF2B5EF4-FFF2-40B4-BE49-F238E27FC236}">
                <a16:creationId xmlns:a16="http://schemas.microsoft.com/office/drawing/2014/main" id="{452790E5-D428-4D68-9433-93F34D0E5045}"/>
              </a:ext>
            </a:extLst>
          </p:cNvPr>
          <p:cNvCxnSpPr>
            <a:cxnSpLocks/>
          </p:cNvCxnSpPr>
          <p:nvPr/>
        </p:nvCxnSpPr>
        <p:spPr>
          <a:xfrm flipH="1">
            <a:off x="9746757" y="1050752"/>
            <a:ext cx="26320" cy="4924144"/>
          </a:xfrm>
          <a:prstGeom prst="line">
            <a:avLst/>
          </a:prstGeom>
          <a:noFill/>
          <a:ln w="76200" cap="flat" cmpd="sng" algn="ctr">
            <a:solidFill>
              <a:srgbClr val="965A50"/>
            </a:solidFill>
            <a:prstDash val="solid"/>
            <a:tailEnd type="none"/>
          </a:ln>
          <a:effectLst/>
        </p:spPr>
      </p:cxnSp>
      <p:cxnSp>
        <p:nvCxnSpPr>
          <p:cNvPr id="287" name="Lige forbindelse 286">
            <a:extLst>
              <a:ext uri="{FF2B5EF4-FFF2-40B4-BE49-F238E27FC236}">
                <a16:creationId xmlns:a16="http://schemas.microsoft.com/office/drawing/2014/main" id="{DB305482-03FA-45A9-A94E-5CCA566DC55D}"/>
              </a:ext>
            </a:extLst>
          </p:cNvPr>
          <p:cNvCxnSpPr>
            <a:cxnSpLocks/>
          </p:cNvCxnSpPr>
          <p:nvPr/>
        </p:nvCxnSpPr>
        <p:spPr>
          <a:xfrm flipH="1">
            <a:off x="5244938" y="332932"/>
            <a:ext cx="5869" cy="5628163"/>
          </a:xfrm>
          <a:prstGeom prst="line">
            <a:avLst/>
          </a:prstGeom>
          <a:noFill/>
          <a:ln w="76200" cap="flat" cmpd="sng" algn="ctr">
            <a:solidFill>
              <a:srgbClr val="965A50"/>
            </a:solidFill>
            <a:prstDash val="solid"/>
            <a:tailEnd type="none"/>
          </a:ln>
          <a:effectLst/>
        </p:spPr>
      </p:cxnSp>
      <p:sp>
        <p:nvSpPr>
          <p:cNvPr id="31" name="Rektangel 30">
            <a:extLst>
              <a:ext uri="{FF2B5EF4-FFF2-40B4-BE49-F238E27FC236}">
                <a16:creationId xmlns:a16="http://schemas.microsoft.com/office/drawing/2014/main" id="{FB2FD19D-2208-4DA3-97CA-0ACE5CF24A43}"/>
              </a:ext>
            </a:extLst>
          </p:cNvPr>
          <p:cNvSpPr/>
          <p:nvPr/>
        </p:nvSpPr>
        <p:spPr>
          <a:xfrm>
            <a:off x="5001416" y="6030881"/>
            <a:ext cx="5011441" cy="695555"/>
          </a:xfrm>
          <a:prstGeom prst="rect">
            <a:avLst/>
          </a:prstGeom>
          <a:solidFill>
            <a:schemeClr val="bg2">
              <a:lumMod val="50000"/>
              <a:alpha val="6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400" b="1" dirty="0">
                <a:effectLst/>
                <a:latin typeface="Trebuchet MS" panose="020B0603020202020204" pitchFamily="34" charset="0"/>
                <a:ea typeface="Calibri" panose="020F0502020204030204" pitchFamily="34" charset="0"/>
                <a:cs typeface="Times New Roman" panose="02020603050405020304" pitchFamily="18" charset="0"/>
              </a:rPr>
              <a:t>Økonomiaftaler</a:t>
            </a:r>
          </a:p>
          <a:p>
            <a:pPr marL="0" marR="0" lvl="0" indent="0" algn="ctr" defTabSz="914400" rtl="0" eaLnBrk="1" fontAlgn="auto" latinLnBrk="0" hangingPunct="1">
              <a:lnSpc>
                <a:spcPct val="100000"/>
              </a:lnSpc>
              <a:spcBef>
                <a:spcPts val="0"/>
              </a:spcBef>
              <a:spcAft>
                <a:spcPts val="0"/>
              </a:spcAft>
              <a:buClrTx/>
              <a:buSzTx/>
              <a:buFontTx/>
              <a:buNone/>
              <a:tabLst/>
              <a:defRPr/>
            </a:pPr>
            <a:r>
              <a:rPr lang="da-DK" sz="1400" b="1" dirty="0">
                <a:latin typeface="Trebuchet MS" panose="020B0603020202020204" pitchFamily="34" charset="0"/>
                <a:ea typeface="Calibri" panose="020F0502020204030204" pitchFamily="34" charset="0"/>
                <a:cs typeface="Times New Roman" panose="02020603050405020304" pitchFamily="18" charset="0"/>
              </a:rPr>
              <a:t>B</a:t>
            </a:r>
            <a:r>
              <a:rPr lang="da-DK" sz="1400" b="1" dirty="0">
                <a:effectLst/>
                <a:latin typeface="Trebuchet MS" panose="020B0603020202020204" pitchFamily="34" charset="0"/>
                <a:ea typeface="Calibri" panose="020F0502020204030204" pitchFamily="34" charset="0"/>
                <a:cs typeface="Times New Roman" panose="02020603050405020304" pitchFamily="18" charset="0"/>
              </a:rPr>
              <a:t>ekendtgørelser</a:t>
            </a:r>
            <a:endParaRPr kumimoji="0" lang="da-DK" sz="1400" b="1" i="0" u="none" strike="noStrike" kern="0" cap="none" spc="0" normalizeH="0" baseline="0" noProof="0" dirty="0">
              <a:ln>
                <a:noFill/>
              </a:ln>
              <a:solidFill>
                <a:prstClr val="white"/>
              </a:solidFill>
              <a:effectLst/>
              <a:uLnTx/>
              <a:uFillTx/>
              <a:latin typeface="Trebuchet MS" panose="020B06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0" cap="none" spc="0" normalizeH="0" baseline="0" noProof="0" dirty="0">
                <a:ln>
                  <a:noFill/>
                </a:ln>
                <a:solidFill>
                  <a:prstClr val="white"/>
                </a:solidFill>
                <a:effectLst/>
                <a:uLnTx/>
                <a:uFillTx/>
                <a:latin typeface="Trebuchet MS" panose="020B0603020202020204" pitchFamily="34" charset="0"/>
              </a:rPr>
              <a:t>§ Sundhedsloven og § Serviceloven</a:t>
            </a:r>
          </a:p>
        </p:txBody>
      </p:sp>
      <p:sp>
        <p:nvSpPr>
          <p:cNvPr id="7" name="Tekstfelt 6">
            <a:extLst>
              <a:ext uri="{FF2B5EF4-FFF2-40B4-BE49-F238E27FC236}">
                <a16:creationId xmlns:a16="http://schemas.microsoft.com/office/drawing/2014/main" id="{5BC7CCEE-069C-4213-8F2D-E1AB84691403}"/>
              </a:ext>
            </a:extLst>
          </p:cNvPr>
          <p:cNvSpPr txBox="1"/>
          <p:nvPr/>
        </p:nvSpPr>
        <p:spPr>
          <a:xfrm>
            <a:off x="5484760" y="1243265"/>
            <a:ext cx="4016347" cy="646331"/>
          </a:xfrm>
          <a:prstGeom prst="rect">
            <a:avLst/>
          </a:prstGeom>
          <a:noFill/>
        </p:spPr>
        <p:txBody>
          <a:bodyPr wrap="square" rtlCol="0">
            <a:spAutoFit/>
          </a:bodyPr>
          <a:lstStyle/>
          <a:p>
            <a:r>
              <a:rPr lang="da-DK" i="1">
                <a:latin typeface="Trebuchet MS" panose="020B0603020202020204" pitchFamily="34" charset="0"/>
              </a:rPr>
              <a:t>”Vi </a:t>
            </a:r>
            <a:r>
              <a:rPr lang="da-DK" i="1" dirty="0">
                <a:latin typeface="Trebuchet MS" panose="020B0603020202020204" pitchFamily="34" charset="0"/>
              </a:rPr>
              <a:t>gør mere af det der virker og mindre af det der ikke virker.”</a:t>
            </a:r>
          </a:p>
        </p:txBody>
      </p:sp>
      <p:pic>
        <p:nvPicPr>
          <p:cNvPr id="4" name="Billede 3">
            <a:extLst>
              <a:ext uri="{FF2B5EF4-FFF2-40B4-BE49-F238E27FC236}">
                <a16:creationId xmlns:a16="http://schemas.microsoft.com/office/drawing/2014/main" id="{DD3EF9EA-A634-4347-B3DE-55C1456E1B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113" y="1437887"/>
            <a:ext cx="1046506" cy="430642"/>
          </a:xfrm>
          <a:prstGeom prst="rect">
            <a:avLst/>
          </a:prstGeom>
          <a:effectLst>
            <a:outerShdw blurRad="50800" dist="50800" dir="5400000" algn="ctr" rotWithShape="0">
              <a:schemeClr val="bg1">
                <a:lumMod val="85000"/>
              </a:schemeClr>
            </a:outerShdw>
          </a:effectLst>
        </p:spPr>
      </p:pic>
      <p:sp>
        <p:nvSpPr>
          <p:cNvPr id="3" name="Tekstfelt 2">
            <a:extLst>
              <a:ext uri="{FF2B5EF4-FFF2-40B4-BE49-F238E27FC236}">
                <a16:creationId xmlns:a16="http://schemas.microsoft.com/office/drawing/2014/main" id="{3175D4A5-1846-4BF2-A66D-DE36F030A0AB}"/>
              </a:ext>
            </a:extLst>
          </p:cNvPr>
          <p:cNvSpPr txBox="1"/>
          <p:nvPr/>
        </p:nvSpPr>
        <p:spPr>
          <a:xfrm>
            <a:off x="289302" y="6196656"/>
            <a:ext cx="1746543" cy="369332"/>
          </a:xfrm>
          <a:prstGeom prst="rect">
            <a:avLst/>
          </a:prstGeom>
          <a:noFill/>
        </p:spPr>
        <p:txBody>
          <a:bodyPr wrap="square" rtlCol="0">
            <a:spAutoFit/>
          </a:bodyPr>
          <a:lstStyle/>
          <a:p>
            <a:r>
              <a:rPr lang="da-DK" b="1" dirty="0">
                <a:solidFill>
                  <a:schemeClr val="bg1"/>
                </a:solidFill>
                <a:latin typeface="Trebuchet MS" panose="020B0603020202020204" pitchFamily="34" charset="0"/>
              </a:rPr>
              <a:t>Version 1.1</a:t>
            </a:r>
          </a:p>
        </p:txBody>
      </p:sp>
      <p:sp>
        <p:nvSpPr>
          <p:cNvPr id="70" name="Rektangel 69">
            <a:extLst>
              <a:ext uri="{FF2B5EF4-FFF2-40B4-BE49-F238E27FC236}">
                <a16:creationId xmlns:a16="http://schemas.microsoft.com/office/drawing/2014/main" id="{ECC95592-C080-3A4A-6249-9DBD0F9335A1}"/>
              </a:ext>
            </a:extLst>
          </p:cNvPr>
          <p:cNvSpPr/>
          <p:nvPr/>
        </p:nvSpPr>
        <p:spPr>
          <a:xfrm>
            <a:off x="5303027" y="3082605"/>
            <a:ext cx="4379406" cy="279364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grpSp>
        <p:nvGrpSpPr>
          <p:cNvPr id="11" name="Gruppe 10">
            <a:extLst>
              <a:ext uri="{FF2B5EF4-FFF2-40B4-BE49-F238E27FC236}">
                <a16:creationId xmlns:a16="http://schemas.microsoft.com/office/drawing/2014/main" id="{CE93AB61-64F0-9FB1-DB67-7880EE172CF6}"/>
              </a:ext>
            </a:extLst>
          </p:cNvPr>
          <p:cNvGrpSpPr/>
          <p:nvPr/>
        </p:nvGrpSpPr>
        <p:grpSpPr>
          <a:xfrm>
            <a:off x="5325020" y="2185888"/>
            <a:ext cx="4360983" cy="904709"/>
            <a:chOff x="5325020" y="2185888"/>
            <a:chExt cx="4360983" cy="904709"/>
          </a:xfrm>
        </p:grpSpPr>
        <p:sp>
          <p:nvSpPr>
            <p:cNvPr id="103" name="Rektangel 102">
              <a:extLst>
                <a:ext uri="{FF2B5EF4-FFF2-40B4-BE49-F238E27FC236}">
                  <a16:creationId xmlns:a16="http://schemas.microsoft.com/office/drawing/2014/main" id="{440A6000-B2AE-4672-A612-E4B4283964A7}"/>
                </a:ext>
              </a:extLst>
            </p:cNvPr>
            <p:cNvSpPr/>
            <p:nvPr/>
          </p:nvSpPr>
          <p:spPr>
            <a:xfrm>
              <a:off x="5325020" y="2185888"/>
              <a:ext cx="4360983" cy="904709"/>
            </a:xfrm>
            <a:prstGeom prst="rect">
              <a:avLst/>
            </a:prstGeom>
            <a:solidFill>
              <a:srgbClr val="007398"/>
            </a:solidFill>
            <a:ln w="25400" cap="flat" cmpd="sng" algn="ctr">
              <a:solidFill>
                <a:schemeClr val="bg1"/>
              </a:solidFill>
              <a:prstDash val="solid"/>
            </a:ln>
            <a:effectLst/>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3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Kvalitet </a:t>
              </a:r>
              <a:r>
                <a:rPr kumimoji="0" lang="da-DK" sz="1300" b="1" i="0" u="none" strike="noStrike" kern="0" cap="none" spc="0" normalizeH="0" baseline="0" noProof="0">
                  <a:ln>
                    <a:noFill/>
                  </a:ln>
                  <a:solidFill>
                    <a:prstClr val="white"/>
                  </a:solidFill>
                  <a:effectLst/>
                  <a:uLnTx/>
                  <a:uFillTx/>
                  <a:latin typeface="Trebuchet MS" panose="020B0603020202020204" pitchFamily="34" charset="0"/>
                  <a:ea typeface="+mn-ea"/>
                  <a:cs typeface="+mn-cs"/>
                </a:rPr>
                <a:t>og effekt</a:t>
              </a:r>
              <a:endParaRPr kumimoji="0" lang="da-DK" sz="13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2" name="Rektangel 1">
              <a:extLst>
                <a:ext uri="{FF2B5EF4-FFF2-40B4-BE49-F238E27FC236}">
                  <a16:creationId xmlns:a16="http://schemas.microsoft.com/office/drawing/2014/main" id="{47896001-8459-462F-95C6-A94B8A1DF6E7}"/>
                </a:ext>
              </a:extLst>
            </p:cNvPr>
            <p:cNvSpPr/>
            <p:nvPr/>
          </p:nvSpPr>
          <p:spPr>
            <a:xfrm>
              <a:off x="7570487" y="2516548"/>
              <a:ext cx="980660" cy="477919"/>
            </a:xfrm>
            <a:prstGeom prst="rect">
              <a:avLst/>
            </a:prstGeom>
            <a:solidFill>
              <a:srgbClr val="007398"/>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Mere effektiv drift</a:t>
              </a:r>
            </a:p>
          </p:txBody>
        </p:sp>
        <p:sp>
          <p:nvSpPr>
            <p:cNvPr id="51" name="Rektangel 50">
              <a:extLst>
                <a:ext uri="{FF2B5EF4-FFF2-40B4-BE49-F238E27FC236}">
                  <a16:creationId xmlns:a16="http://schemas.microsoft.com/office/drawing/2014/main" id="{755BD85F-2833-42E2-9BC4-A6E984BE6E8C}"/>
                </a:ext>
              </a:extLst>
            </p:cNvPr>
            <p:cNvSpPr/>
            <p:nvPr/>
          </p:nvSpPr>
          <p:spPr>
            <a:xfrm>
              <a:off x="5387627" y="2516548"/>
              <a:ext cx="980660" cy="477919"/>
            </a:xfrm>
            <a:prstGeom prst="rect">
              <a:avLst/>
            </a:prstGeom>
            <a:solidFill>
              <a:srgbClr val="007398"/>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a-DK" sz="1100" dirty="0">
                  <a:solidFill>
                    <a:prstClr val="white"/>
                  </a:solidFill>
                  <a:latin typeface="Trebuchet MS" panose="020B0603020202020204" pitchFamily="34" charset="0"/>
                </a:rPr>
                <a:t>Patient- og retssikkerhed</a:t>
              </a:r>
              <a:endPar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54" name="Rektangel 53">
              <a:extLst>
                <a:ext uri="{FF2B5EF4-FFF2-40B4-BE49-F238E27FC236}">
                  <a16:creationId xmlns:a16="http://schemas.microsoft.com/office/drawing/2014/main" id="{C6D78C63-8836-4768-97F7-66D6A6B96650}"/>
                </a:ext>
              </a:extLst>
            </p:cNvPr>
            <p:cNvSpPr/>
            <p:nvPr/>
          </p:nvSpPr>
          <p:spPr>
            <a:xfrm>
              <a:off x="6479057" y="2516548"/>
              <a:ext cx="980660" cy="477919"/>
            </a:xfrm>
            <a:prstGeom prst="rect">
              <a:avLst/>
            </a:prstGeom>
            <a:solidFill>
              <a:srgbClr val="007398"/>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Sammenhæng for borgerne</a:t>
              </a:r>
            </a:p>
          </p:txBody>
        </p:sp>
        <p:sp>
          <p:nvSpPr>
            <p:cNvPr id="57" name="Rektangel 56">
              <a:extLst>
                <a:ext uri="{FF2B5EF4-FFF2-40B4-BE49-F238E27FC236}">
                  <a16:creationId xmlns:a16="http://schemas.microsoft.com/office/drawing/2014/main" id="{9C5DB12E-1ED6-4624-BA5F-9359481A906E}"/>
                </a:ext>
              </a:extLst>
            </p:cNvPr>
            <p:cNvSpPr/>
            <p:nvPr/>
          </p:nvSpPr>
          <p:spPr>
            <a:xfrm>
              <a:off x="8661918" y="2516548"/>
              <a:ext cx="980660" cy="477919"/>
            </a:xfrm>
            <a:prstGeom prst="rect">
              <a:avLst/>
            </a:prstGeom>
            <a:solidFill>
              <a:srgbClr val="007398"/>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Bedre kvalitet for borgerne</a:t>
              </a:r>
            </a:p>
          </p:txBody>
        </p:sp>
      </p:grpSp>
      <p:pic>
        <p:nvPicPr>
          <p:cNvPr id="17" name="Billede 16">
            <a:extLst>
              <a:ext uri="{FF2B5EF4-FFF2-40B4-BE49-F238E27FC236}">
                <a16:creationId xmlns:a16="http://schemas.microsoft.com/office/drawing/2014/main" id="{9559D0CD-BBB8-5140-2C3B-DE587BAF1939}"/>
              </a:ext>
            </a:extLst>
          </p:cNvPr>
          <p:cNvPicPr>
            <a:picLocks noChangeAspect="1"/>
          </p:cNvPicPr>
          <p:nvPr/>
        </p:nvPicPr>
        <p:blipFill>
          <a:blip r:embed="rId6"/>
          <a:stretch>
            <a:fillRect/>
          </a:stretch>
        </p:blipFill>
        <p:spPr>
          <a:xfrm>
            <a:off x="9633190" y="1653208"/>
            <a:ext cx="1735335" cy="1392227"/>
          </a:xfrm>
          <a:prstGeom prst="rect">
            <a:avLst/>
          </a:prstGeom>
        </p:spPr>
      </p:pic>
      <p:pic>
        <p:nvPicPr>
          <p:cNvPr id="18" name="Pladsholder til indhold 3">
            <a:extLst>
              <a:ext uri="{FF2B5EF4-FFF2-40B4-BE49-F238E27FC236}">
                <a16:creationId xmlns:a16="http://schemas.microsoft.com/office/drawing/2014/main" id="{40FADE0D-5D92-AAB6-B6B3-A61F0A8F2D0B}"/>
              </a:ext>
            </a:extLst>
          </p:cNvPr>
          <p:cNvPicPr>
            <a:picLocks noChangeAspect="1"/>
          </p:cNvPicPr>
          <p:nvPr/>
        </p:nvPicPr>
        <p:blipFill rotWithShape="1">
          <a:blip r:embed="rId7" cstate="print">
            <a:extLst>
              <a:ext uri="{28A0092B-C50C-407E-A947-70E740481C1C}">
                <a14:useLocalDpi xmlns:a14="http://schemas.microsoft.com/office/drawing/2010/main" val="0"/>
              </a:ext>
            </a:extLst>
          </a:blip>
          <a:stretch/>
        </p:blipFill>
        <p:spPr>
          <a:xfrm>
            <a:off x="3958963" y="1182805"/>
            <a:ext cx="1048948" cy="1048948"/>
          </a:xfrm>
          <a:prstGeom prst="rect">
            <a:avLst/>
          </a:prstGeom>
          <a:noFill/>
          <a:ln>
            <a:noFill/>
          </a:ln>
        </p:spPr>
      </p:pic>
    </p:spTree>
    <p:extLst>
      <p:ext uri="{BB962C8B-B14F-4D97-AF65-F5344CB8AC3E}">
        <p14:creationId xmlns:p14="http://schemas.microsoft.com/office/powerpoint/2010/main" val="202991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par>
                                <p:cTn id="8" presetID="6" presetClass="emph" presetSubtype="0" fill="hold" nodeType="withEffect">
                                  <p:stCondLst>
                                    <p:cond delay="0"/>
                                  </p:stCondLst>
                                  <p:childTnLst>
                                    <p:animScale>
                                      <p:cBhvr>
                                        <p:cTn id="9" dur="2000" fill="hold"/>
                                        <p:tgtEl>
                                          <p:spTgt spid="11"/>
                                        </p:tgtEl>
                                      </p:cBhvr>
                                      <p:by x="150000" y="150000"/>
                                    </p:animScale>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childTnLst>
                                </p:cTn>
                              </p:par>
                            </p:childTnLst>
                          </p:cTn>
                        </p:par>
                        <p:par>
                          <p:cTn id="14" fill="hold">
                            <p:stCondLst>
                              <p:cond delay="3000"/>
                            </p:stCondLst>
                            <p:childTnLst>
                              <p:par>
                                <p:cTn id="15" presetID="10" presetClass="entr" presetSubtype="0" fill="hold" nodeType="afterEffect">
                                  <p:stCondLst>
                                    <p:cond delay="5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Billede 5" descr="KL_PP_Forsidebille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5904" cy="6858000"/>
          </a:xfrm>
          <a:prstGeom prst="rect">
            <a:avLst/>
          </a:prstGeom>
        </p:spPr>
      </p:pic>
      <p:sp>
        <p:nvSpPr>
          <p:cNvPr id="18" name="Pladsholder til sidefod 4"/>
          <p:cNvSpPr>
            <a:spLocks noGrp="1"/>
          </p:cNvSpPr>
          <p:nvPr>
            <p:ph type="ftr" sz="quarter" idx="11"/>
          </p:nvPr>
        </p:nvSpPr>
        <p:spPr>
          <a:xfrm rot="16200000">
            <a:off x="-2042476" y="2834482"/>
            <a:ext cx="4876965" cy="7920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all" spc="0" normalizeH="0" baseline="0" noProof="0" dirty="0">
                <a:ln>
                  <a:noFill/>
                </a:ln>
                <a:solidFill>
                  <a:prstClr val="white"/>
                </a:solidFill>
                <a:effectLst/>
                <a:uLnTx/>
                <a:uFillTx/>
                <a:latin typeface="Arial" panose="020B0604020202020204"/>
                <a:ea typeface="+mn-ea"/>
                <a:cs typeface="+mn-cs"/>
              </a:rPr>
              <a:t>ØKONOMISK POLITISK CENTER</a:t>
            </a:r>
          </a:p>
        </p:txBody>
      </p:sp>
      <p:sp>
        <p:nvSpPr>
          <p:cNvPr id="19" name="Titel 1"/>
          <p:cNvSpPr>
            <a:spLocks noGrp="1"/>
          </p:cNvSpPr>
          <p:nvPr>
            <p:ph type="ctrTitle"/>
          </p:nvPr>
        </p:nvSpPr>
        <p:spPr>
          <a:xfrm>
            <a:off x="1908174" y="2797555"/>
            <a:ext cx="9116091" cy="1411200"/>
          </a:xfrm>
        </p:spPr>
        <p:txBody>
          <a:bodyPr/>
          <a:lstStyle/>
          <a:p>
            <a:pPr>
              <a:lnSpc>
                <a:spcPct val="70000"/>
              </a:lnSpc>
            </a:pPr>
            <a:r>
              <a:rPr lang="da-DK" sz="6600" cap="none" dirty="0">
                <a:solidFill>
                  <a:schemeClr val="bg1"/>
                </a:solidFill>
                <a:latin typeface="Arial Black"/>
                <a:cs typeface="Arial Black"/>
              </a:rPr>
              <a:t>Anvendelse af FSIII-gateway data</a:t>
            </a:r>
            <a:endParaRPr lang="da-DK" sz="6000" cap="none" dirty="0">
              <a:solidFill>
                <a:schemeClr val="bg1"/>
              </a:solidFill>
              <a:latin typeface="Arial Black"/>
              <a:cs typeface="Arial Black"/>
            </a:endParaRPr>
          </a:p>
        </p:txBody>
      </p:sp>
      <p:sp>
        <p:nvSpPr>
          <p:cNvPr id="20" name="Undertitel 2"/>
          <p:cNvSpPr>
            <a:spLocks noGrp="1"/>
          </p:cNvSpPr>
          <p:nvPr>
            <p:ph type="subTitle" idx="1"/>
          </p:nvPr>
        </p:nvSpPr>
        <p:spPr>
          <a:xfrm>
            <a:off x="1945897" y="4208755"/>
            <a:ext cx="9116090" cy="1133294"/>
          </a:xfrm>
        </p:spPr>
        <p:txBody>
          <a:bodyPr/>
          <a:lstStyle/>
          <a:p>
            <a:pPr>
              <a:lnSpc>
                <a:spcPct val="90000"/>
              </a:lnSpc>
            </a:pPr>
            <a:endParaRPr lang="da-DK" sz="2400" dirty="0">
              <a:solidFill>
                <a:schemeClr val="bg1"/>
              </a:solidFill>
            </a:endParaRPr>
          </a:p>
        </p:txBody>
      </p:sp>
      <p:pic>
        <p:nvPicPr>
          <p:cNvPr id="21" name="Billede 15" descr="KllogoTILPP.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7141" y="5983563"/>
            <a:ext cx="666702" cy="402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228269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ktangel 6"/>
          <p:cNvSpPr/>
          <p:nvPr/>
        </p:nvSpPr>
        <p:spPr>
          <a:xfrm>
            <a:off x="0" y="0"/>
            <a:ext cx="12192000" cy="6858000"/>
          </a:xfrm>
          <a:prstGeom prst="rect">
            <a:avLst/>
          </a:prstGeom>
          <a:solidFill>
            <a:srgbClr val="175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AB511C"/>
              </a:solidFill>
              <a:effectLst/>
              <a:uLnTx/>
              <a:uFillTx/>
              <a:latin typeface="Arial" panose="020B0604020202020204"/>
              <a:ea typeface="+mn-ea"/>
              <a:cs typeface="+mn-cs"/>
            </a:endParaRPr>
          </a:p>
        </p:txBody>
      </p:sp>
      <p:sp>
        <p:nvSpPr>
          <p:cNvPr id="10" name="Rektangel 9"/>
          <p:cNvSpPr/>
          <p:nvPr/>
        </p:nvSpPr>
        <p:spPr>
          <a:xfrm>
            <a:off x="787871" y="767622"/>
            <a:ext cx="10747170" cy="6090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 name="Pladsholder til sidefod 4"/>
          <p:cNvSpPr>
            <a:spLocks noGrp="1"/>
          </p:cNvSpPr>
          <p:nvPr>
            <p:ph type="ftr" sz="quarter" idx="11"/>
          </p:nvPr>
        </p:nvSpPr>
        <p:spPr>
          <a:xfrm rot="16200000">
            <a:off x="-2042476" y="2834482"/>
            <a:ext cx="4876965" cy="7920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all" spc="0" normalizeH="0" baseline="0" noProof="0" dirty="0">
                <a:ln>
                  <a:noFill/>
                </a:ln>
                <a:solidFill>
                  <a:prstClr val="white"/>
                </a:solidFill>
                <a:effectLst/>
                <a:uLnTx/>
                <a:uFillTx/>
                <a:latin typeface="Arial" panose="020B0604020202020204"/>
                <a:ea typeface="+mn-ea"/>
                <a:cs typeface="+mn-cs"/>
              </a:rPr>
              <a:t>ØKONOMISK POLITISK CENTER</a:t>
            </a:r>
          </a:p>
        </p:txBody>
      </p:sp>
      <p:sp>
        <p:nvSpPr>
          <p:cNvPr id="11" name="Undertitel 2"/>
          <p:cNvSpPr txBox="1">
            <a:spLocks/>
          </p:cNvSpPr>
          <p:nvPr/>
        </p:nvSpPr>
        <p:spPr>
          <a:xfrm>
            <a:off x="1830297" y="2708925"/>
            <a:ext cx="5681962" cy="3664781"/>
          </a:xfrm>
          <a:prstGeom prst="rect">
            <a:avLst/>
          </a:prstGeom>
        </p:spPr>
        <p:txBody>
          <a:bodyPr vert="horz" lIns="0" tIns="0" rIns="0" bIns="0" rtlCol="0">
            <a:noAutofit/>
          </a:bodyPr>
          <a:lstStyle>
            <a:lvl1pPr marL="0" indent="0" algn="l" defTabSz="685800" rtl="0" eaLnBrk="1" latinLnBrk="0" hangingPunct="1">
              <a:lnSpc>
                <a:spcPct val="104000"/>
              </a:lnSpc>
              <a:spcBef>
                <a:spcPts val="0"/>
              </a:spcBef>
              <a:buFont typeface="Arial" panose="020B0604020202020204" pitchFamily="34" charset="0"/>
              <a:buChar char="​"/>
              <a:defRPr sz="1600" b="1" kern="1200" baseline="0">
                <a:solidFill>
                  <a:srgbClr val="003B7A"/>
                </a:solidFill>
                <a:latin typeface="+mn-lt"/>
                <a:ea typeface="+mn-ea"/>
                <a:cs typeface="+mn-cs"/>
              </a:defRPr>
            </a:lvl1pPr>
            <a:lvl2pPr marL="0" indent="0" algn="l" defTabSz="685800" rtl="0" eaLnBrk="1" latinLnBrk="0" hangingPunct="1">
              <a:lnSpc>
                <a:spcPct val="104000"/>
              </a:lnSpc>
              <a:spcBef>
                <a:spcPts val="0"/>
              </a:spcBef>
              <a:spcAft>
                <a:spcPts val="0"/>
              </a:spcAft>
              <a:buFont typeface="Arial" panose="020B0604020202020204" pitchFamily="34" charset="0"/>
              <a:buChar char="​"/>
              <a:defRPr sz="1600" kern="1200">
                <a:solidFill>
                  <a:srgbClr val="003B7A"/>
                </a:solidFill>
                <a:latin typeface="+mn-lt"/>
                <a:ea typeface="+mn-ea"/>
                <a:cs typeface="+mn-cs"/>
              </a:defRPr>
            </a:lvl2pPr>
            <a:lvl3pPr marL="180000" indent="-180000" algn="l" defTabSz="685800" rtl="0" eaLnBrk="1" latinLnBrk="0" hangingPunct="1">
              <a:lnSpc>
                <a:spcPct val="104000"/>
              </a:lnSpc>
              <a:spcBef>
                <a:spcPts val="0"/>
              </a:spcBef>
              <a:spcAft>
                <a:spcPts val="0"/>
              </a:spcAft>
              <a:buFont typeface="Arial" panose="020B0604020202020204" pitchFamily="34" charset="0"/>
              <a:buChar char="›"/>
              <a:defRPr sz="1600" kern="1200">
                <a:solidFill>
                  <a:srgbClr val="003B7A"/>
                </a:solidFill>
                <a:latin typeface="+mn-lt"/>
                <a:ea typeface="+mn-ea"/>
                <a:cs typeface="+mn-cs"/>
              </a:defRPr>
            </a:lvl3pPr>
            <a:lvl4pPr marL="360000" indent="-180000" algn="l" defTabSz="685800" rtl="0" eaLnBrk="1" latinLnBrk="0" hangingPunct="1">
              <a:lnSpc>
                <a:spcPct val="104000"/>
              </a:lnSpc>
              <a:spcBef>
                <a:spcPts val="0"/>
              </a:spcBef>
              <a:spcAft>
                <a:spcPts val="0"/>
              </a:spcAft>
              <a:buFont typeface="Arial" panose="020B0604020202020204" pitchFamily="34" charset="0"/>
              <a:buChar char="›"/>
              <a:defRPr sz="1400" kern="1200">
                <a:solidFill>
                  <a:srgbClr val="003B7A"/>
                </a:solidFill>
                <a:latin typeface="+mn-lt"/>
                <a:ea typeface="+mn-ea"/>
                <a:cs typeface="+mn-cs"/>
              </a:defRPr>
            </a:lvl4pPr>
            <a:lvl5pPr marL="360000" indent="-180000" algn="l" defTabSz="685800" rtl="0" eaLnBrk="1" latinLnBrk="0" hangingPunct="1">
              <a:lnSpc>
                <a:spcPct val="104000"/>
              </a:lnSpc>
              <a:spcBef>
                <a:spcPts val="0"/>
              </a:spcBef>
              <a:spcAft>
                <a:spcPts val="0"/>
              </a:spcAft>
              <a:buFont typeface="Arial" panose="020B0604020202020204" pitchFamily="34" charset="0"/>
              <a:buChar char="›"/>
              <a:defRPr sz="1400" kern="1200">
                <a:solidFill>
                  <a:srgbClr val="003B7A"/>
                </a:solidFill>
                <a:latin typeface="+mn-lt"/>
                <a:ea typeface="+mn-ea"/>
                <a:cs typeface="+mn-cs"/>
              </a:defRPr>
            </a:lvl5pPr>
            <a:lvl6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6pPr>
            <a:lvl7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7pPr>
            <a:lvl8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8pPr>
            <a:lvl9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9pPr>
          </a:lstStyle>
          <a:p>
            <a:pPr marL="0" marR="0" lvl="0" indent="0" algn="l" defTabSz="685800" rtl="0" eaLnBrk="1" fontAlgn="auto" latinLnBrk="0" hangingPunct="1">
              <a:lnSpc>
                <a:spcPct val="104000"/>
              </a:lnSpc>
              <a:spcBef>
                <a:spcPts val="0"/>
              </a:spcBef>
              <a:spcAft>
                <a:spcPts val="0"/>
              </a:spcAft>
              <a:buClrTx/>
              <a:buSzTx/>
              <a:buFont typeface="Arial" panose="020B0604020202020204" pitchFamily="34" charset="0"/>
              <a:buNone/>
              <a:tabLst/>
              <a:defRPr/>
            </a:pPr>
            <a:r>
              <a:rPr kumimoji="0" lang="da-DK" sz="1400" b="0" i="0" u="none" strike="noStrike" kern="1200" cap="none" spc="0" normalizeH="0" baseline="0" noProof="0" dirty="0">
                <a:ln>
                  <a:noFill/>
                </a:ln>
                <a:solidFill>
                  <a:srgbClr val="175449"/>
                </a:solidFill>
                <a:effectLst/>
                <a:uLnTx/>
                <a:uFillTx/>
                <a:latin typeface="Arial" panose="020B0604020202020204"/>
                <a:ea typeface="+mn-ea"/>
                <a:cs typeface="+mn-cs"/>
              </a:rPr>
              <a:t>Afhænger af hvem man er og hvilken opgave man har…</a:t>
            </a:r>
          </a:p>
          <a:p>
            <a:pPr marL="285750" marR="0" lvl="0" indent="-285750" algn="l" defTabSz="685800" rtl="0" eaLnBrk="1" fontAlgn="auto" latinLnBrk="0" hangingPunct="1">
              <a:lnSpc>
                <a:spcPct val="104000"/>
              </a:lnSpc>
              <a:spcBef>
                <a:spcPts val="0"/>
              </a:spcBef>
              <a:spcAft>
                <a:spcPts val="0"/>
              </a:spcAft>
              <a:buClrTx/>
              <a:buSzTx/>
              <a:buFont typeface="Wingdings" panose="05000000000000000000" pitchFamily="2" charset="2"/>
              <a:buChar char="Ø"/>
              <a:tabLst/>
              <a:defRPr/>
            </a:pPr>
            <a:endParaRPr kumimoji="0" lang="da-DK" sz="1400" b="0" i="0" u="none" strike="noStrike" kern="1200" cap="none" spc="0" normalizeH="0" baseline="0" noProof="0" dirty="0">
              <a:ln>
                <a:noFill/>
              </a:ln>
              <a:solidFill>
                <a:srgbClr val="175449"/>
              </a:solidFill>
              <a:effectLst/>
              <a:uLnTx/>
              <a:uFillTx/>
              <a:latin typeface="Arial" panose="020B0604020202020204"/>
              <a:ea typeface="+mn-ea"/>
              <a:cs typeface="+mn-cs"/>
            </a:endParaRPr>
          </a:p>
          <a:p>
            <a:pPr marL="465750" marR="0" lvl="2" indent="-285750" algn="l" defTabSz="685800" rtl="0" eaLnBrk="1" fontAlgn="auto" latinLnBrk="0" hangingPunct="1">
              <a:lnSpc>
                <a:spcPct val="104000"/>
              </a:lnSpc>
              <a:spcBef>
                <a:spcPts val="0"/>
              </a:spcBef>
              <a:spcAft>
                <a:spcPts val="0"/>
              </a:spcAft>
              <a:buClrTx/>
              <a:buSzTx/>
              <a:buFont typeface="Wingdings" panose="05000000000000000000" pitchFamily="2" charset="2"/>
              <a:buChar char="Ø"/>
              <a:tabLst/>
              <a:defRPr/>
            </a:pPr>
            <a:r>
              <a:rPr kumimoji="0" lang="da-DK" sz="1400" b="0" i="0" u="none" strike="noStrike" kern="1200" cap="none" spc="0" normalizeH="0" baseline="0" noProof="0" dirty="0">
                <a:ln>
                  <a:noFill/>
                </a:ln>
                <a:solidFill>
                  <a:srgbClr val="175449"/>
                </a:solidFill>
                <a:effectLst/>
                <a:uLnTx/>
                <a:uFillTx/>
                <a:latin typeface="Arial" panose="020B0604020202020204"/>
                <a:ea typeface="+mn-ea"/>
                <a:cs typeface="+mn-cs"/>
              </a:rPr>
              <a:t>Den enkelte kommune kan anvende dem til at sammenligne sig med lignende kommuner, måle en udvikling i egen kommune op imod andre kommuner m.m.</a:t>
            </a:r>
          </a:p>
          <a:p>
            <a:pPr marL="465750" marR="0" lvl="2" indent="-285750" algn="l" defTabSz="685800" rtl="0" eaLnBrk="1" fontAlgn="auto" latinLnBrk="0" hangingPunct="1">
              <a:lnSpc>
                <a:spcPct val="104000"/>
              </a:lnSpc>
              <a:spcBef>
                <a:spcPts val="0"/>
              </a:spcBef>
              <a:spcAft>
                <a:spcPts val="0"/>
              </a:spcAft>
              <a:buClrTx/>
              <a:buSzTx/>
              <a:buFont typeface="Wingdings" panose="05000000000000000000" pitchFamily="2" charset="2"/>
              <a:buChar char="Ø"/>
              <a:tabLst/>
              <a:defRPr/>
            </a:pPr>
            <a:endParaRPr kumimoji="0" lang="da-DK" sz="1400" b="0" i="0" u="none" strike="noStrike" kern="1200" cap="none" spc="0" normalizeH="0" baseline="0" noProof="0" dirty="0">
              <a:ln>
                <a:noFill/>
              </a:ln>
              <a:solidFill>
                <a:srgbClr val="175449"/>
              </a:solidFill>
              <a:effectLst/>
              <a:uLnTx/>
              <a:uFillTx/>
              <a:latin typeface="Arial" panose="020B0604020202020204"/>
              <a:ea typeface="+mn-ea"/>
              <a:cs typeface="+mn-cs"/>
            </a:endParaRPr>
          </a:p>
          <a:p>
            <a:pPr marL="465750" marR="0" lvl="2" indent="-285750" algn="l" defTabSz="685800" rtl="0" eaLnBrk="1" fontAlgn="auto" latinLnBrk="0" hangingPunct="1">
              <a:lnSpc>
                <a:spcPct val="104000"/>
              </a:lnSpc>
              <a:spcBef>
                <a:spcPts val="0"/>
              </a:spcBef>
              <a:spcAft>
                <a:spcPts val="0"/>
              </a:spcAft>
              <a:buClrTx/>
              <a:buSzTx/>
              <a:buFont typeface="Wingdings" panose="05000000000000000000" pitchFamily="2" charset="2"/>
              <a:buChar char="Ø"/>
              <a:tabLst/>
              <a:defRPr/>
            </a:pPr>
            <a:r>
              <a:rPr kumimoji="0" lang="da-DK" sz="1400" b="0" i="0" u="none" strike="noStrike" kern="1200" cap="none" spc="0" normalizeH="0" baseline="0" noProof="0" dirty="0">
                <a:ln>
                  <a:noFill/>
                </a:ln>
                <a:solidFill>
                  <a:srgbClr val="175449"/>
                </a:solidFill>
                <a:effectLst/>
                <a:uLnTx/>
                <a:uFillTx/>
                <a:latin typeface="Arial" panose="020B0604020202020204"/>
                <a:ea typeface="+mn-ea"/>
                <a:cs typeface="+mn-cs"/>
              </a:rPr>
              <a:t>Kommunerne kan i relevante samarbejdsrelationer bruge dem i fællesskab til at skabe overblik, fremhæve opmærksomhedspunkter m.m.</a:t>
            </a:r>
          </a:p>
          <a:p>
            <a:pPr marL="465750" marR="0" lvl="2" indent="-285750" algn="l" defTabSz="685800" rtl="0" eaLnBrk="1" fontAlgn="auto" latinLnBrk="0" hangingPunct="1">
              <a:lnSpc>
                <a:spcPct val="104000"/>
              </a:lnSpc>
              <a:spcBef>
                <a:spcPts val="0"/>
              </a:spcBef>
              <a:spcAft>
                <a:spcPts val="0"/>
              </a:spcAft>
              <a:buClrTx/>
              <a:buSzTx/>
              <a:buFont typeface="Wingdings" panose="05000000000000000000" pitchFamily="2" charset="2"/>
              <a:buChar char="Ø"/>
              <a:tabLst/>
              <a:defRPr/>
            </a:pPr>
            <a:endParaRPr kumimoji="0" lang="da-DK" sz="1400" b="0" i="0" u="none" strike="noStrike" kern="1200" cap="none" spc="0" normalizeH="0" baseline="0" noProof="0" dirty="0">
              <a:ln>
                <a:noFill/>
              </a:ln>
              <a:solidFill>
                <a:srgbClr val="175449"/>
              </a:solidFill>
              <a:effectLst/>
              <a:uLnTx/>
              <a:uFillTx/>
              <a:latin typeface="Arial" panose="020B0604020202020204"/>
              <a:ea typeface="+mn-ea"/>
              <a:cs typeface="+mn-cs"/>
            </a:endParaRPr>
          </a:p>
          <a:p>
            <a:pPr marL="465750" marR="0" lvl="2" indent="-285750" algn="l" defTabSz="685800" rtl="0" eaLnBrk="1" fontAlgn="auto" latinLnBrk="0" hangingPunct="1">
              <a:lnSpc>
                <a:spcPct val="104000"/>
              </a:lnSpc>
              <a:spcBef>
                <a:spcPts val="0"/>
              </a:spcBef>
              <a:spcAft>
                <a:spcPts val="0"/>
              </a:spcAft>
              <a:buClrTx/>
              <a:buSzTx/>
              <a:buFont typeface="Wingdings" panose="05000000000000000000" pitchFamily="2" charset="2"/>
              <a:buChar char="Ø"/>
              <a:tabLst/>
              <a:defRPr/>
            </a:pPr>
            <a:r>
              <a:rPr kumimoji="0" lang="da-DK" sz="1400" b="0" i="0" u="none" strike="noStrike" kern="1200" cap="none" spc="0" normalizeH="0" baseline="0" noProof="0" dirty="0">
                <a:ln>
                  <a:noFill/>
                </a:ln>
                <a:solidFill>
                  <a:srgbClr val="175449"/>
                </a:solidFill>
                <a:effectLst/>
                <a:uLnTx/>
                <a:uFillTx/>
                <a:latin typeface="Arial" panose="020B0604020202020204"/>
                <a:ea typeface="+mn-ea"/>
                <a:cs typeface="+mn-cs"/>
              </a:rPr>
              <a:t>Kommunerne kan samlet anvende data til at varetage interesser i forhandlinger med staten, dokumentere konkrete udviklinger på sundheds- og ældreområdet i kommunerne m.m.</a:t>
            </a:r>
          </a:p>
        </p:txBody>
      </p:sp>
      <p:sp>
        <p:nvSpPr>
          <p:cNvPr id="15" name="Undertitel 2"/>
          <p:cNvSpPr txBox="1">
            <a:spLocks/>
          </p:cNvSpPr>
          <p:nvPr/>
        </p:nvSpPr>
        <p:spPr>
          <a:xfrm>
            <a:off x="1814233" y="1335340"/>
            <a:ext cx="5277447" cy="1242502"/>
          </a:xfrm>
          <a:prstGeom prst="rect">
            <a:avLst/>
          </a:prstGeom>
        </p:spPr>
        <p:txBody>
          <a:bodyPr vert="horz" lIns="0" tIns="0" rIns="0" bIns="0" rtlCol="0">
            <a:noAutofit/>
          </a:bodyPr>
          <a:lstStyle>
            <a:lvl1pPr marL="0" indent="0" algn="l" defTabSz="685800" rtl="0" eaLnBrk="1" latinLnBrk="0" hangingPunct="1">
              <a:lnSpc>
                <a:spcPct val="104000"/>
              </a:lnSpc>
              <a:spcBef>
                <a:spcPts val="0"/>
              </a:spcBef>
              <a:buFont typeface="Arial" panose="020B0604020202020204" pitchFamily="34" charset="0"/>
              <a:buChar char="​"/>
              <a:defRPr sz="1600" b="1" kern="1200" baseline="0">
                <a:solidFill>
                  <a:srgbClr val="003B7A"/>
                </a:solidFill>
                <a:latin typeface="+mn-lt"/>
                <a:ea typeface="+mn-ea"/>
                <a:cs typeface="+mn-cs"/>
              </a:defRPr>
            </a:lvl1pPr>
            <a:lvl2pPr marL="0" indent="0" algn="l" defTabSz="685800" rtl="0" eaLnBrk="1" latinLnBrk="0" hangingPunct="1">
              <a:lnSpc>
                <a:spcPct val="104000"/>
              </a:lnSpc>
              <a:spcBef>
                <a:spcPts val="0"/>
              </a:spcBef>
              <a:spcAft>
                <a:spcPts val="0"/>
              </a:spcAft>
              <a:buFont typeface="Arial" panose="020B0604020202020204" pitchFamily="34" charset="0"/>
              <a:buChar char="​"/>
              <a:defRPr sz="1600" kern="1200">
                <a:solidFill>
                  <a:srgbClr val="003B7A"/>
                </a:solidFill>
                <a:latin typeface="+mn-lt"/>
                <a:ea typeface="+mn-ea"/>
                <a:cs typeface="+mn-cs"/>
              </a:defRPr>
            </a:lvl2pPr>
            <a:lvl3pPr marL="180000" indent="-180000" algn="l" defTabSz="685800" rtl="0" eaLnBrk="1" latinLnBrk="0" hangingPunct="1">
              <a:lnSpc>
                <a:spcPct val="104000"/>
              </a:lnSpc>
              <a:spcBef>
                <a:spcPts val="0"/>
              </a:spcBef>
              <a:spcAft>
                <a:spcPts val="0"/>
              </a:spcAft>
              <a:buFont typeface="Arial" panose="020B0604020202020204" pitchFamily="34" charset="0"/>
              <a:buChar char="›"/>
              <a:defRPr sz="1600" kern="1200">
                <a:solidFill>
                  <a:srgbClr val="003B7A"/>
                </a:solidFill>
                <a:latin typeface="+mn-lt"/>
                <a:ea typeface="+mn-ea"/>
                <a:cs typeface="+mn-cs"/>
              </a:defRPr>
            </a:lvl3pPr>
            <a:lvl4pPr marL="360000" indent="-180000" algn="l" defTabSz="685800" rtl="0" eaLnBrk="1" latinLnBrk="0" hangingPunct="1">
              <a:lnSpc>
                <a:spcPct val="104000"/>
              </a:lnSpc>
              <a:spcBef>
                <a:spcPts val="0"/>
              </a:spcBef>
              <a:spcAft>
                <a:spcPts val="0"/>
              </a:spcAft>
              <a:buFont typeface="Arial" panose="020B0604020202020204" pitchFamily="34" charset="0"/>
              <a:buChar char="›"/>
              <a:defRPr sz="1400" kern="1200">
                <a:solidFill>
                  <a:srgbClr val="003B7A"/>
                </a:solidFill>
                <a:latin typeface="+mn-lt"/>
                <a:ea typeface="+mn-ea"/>
                <a:cs typeface="+mn-cs"/>
              </a:defRPr>
            </a:lvl4pPr>
            <a:lvl5pPr marL="360000" indent="-180000" algn="l" defTabSz="685800" rtl="0" eaLnBrk="1" latinLnBrk="0" hangingPunct="1">
              <a:lnSpc>
                <a:spcPct val="104000"/>
              </a:lnSpc>
              <a:spcBef>
                <a:spcPts val="0"/>
              </a:spcBef>
              <a:spcAft>
                <a:spcPts val="0"/>
              </a:spcAft>
              <a:buFont typeface="Arial" panose="020B0604020202020204" pitchFamily="34" charset="0"/>
              <a:buChar char="›"/>
              <a:defRPr sz="1400" kern="1200">
                <a:solidFill>
                  <a:srgbClr val="003B7A"/>
                </a:solidFill>
                <a:latin typeface="+mn-lt"/>
                <a:ea typeface="+mn-ea"/>
                <a:cs typeface="+mn-cs"/>
              </a:defRPr>
            </a:lvl5pPr>
            <a:lvl6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6pPr>
            <a:lvl7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7pPr>
            <a:lvl8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8pPr>
            <a:lvl9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9pPr>
          </a:lstStyle>
          <a:p>
            <a:pPr marL="0" marR="0" lvl="0" indent="0" algn="l" defTabSz="685800" rtl="0" eaLnBrk="1" fontAlgn="auto" latinLnBrk="0" hangingPunct="1">
              <a:lnSpc>
                <a:spcPct val="80000"/>
              </a:lnSpc>
              <a:spcBef>
                <a:spcPts val="0"/>
              </a:spcBef>
              <a:spcAft>
                <a:spcPts val="0"/>
              </a:spcAft>
              <a:buClrTx/>
              <a:buSzTx/>
              <a:buFont typeface="Arial" panose="020B0604020202020204" pitchFamily="34" charset="0"/>
              <a:buNone/>
              <a:tabLst/>
              <a:defRPr/>
            </a:pPr>
            <a:r>
              <a:rPr kumimoji="0" lang="da-DK" sz="2800" b="0" i="0" u="none" strike="noStrike" kern="1200" cap="none" spc="0" normalizeH="0" baseline="0" noProof="0" dirty="0">
                <a:ln>
                  <a:noFill/>
                </a:ln>
                <a:solidFill>
                  <a:srgbClr val="175449"/>
                </a:solidFill>
                <a:effectLst/>
                <a:uLnTx/>
                <a:uFillTx/>
                <a:latin typeface="Arial Black"/>
                <a:ea typeface="+mn-ea"/>
                <a:cs typeface="Arial Black"/>
              </a:rPr>
              <a:t>Fælleskommunale</a:t>
            </a:r>
            <a:r>
              <a:rPr kumimoji="0" lang="en-US" sz="2800" b="0" i="0" u="none" strike="noStrike" kern="1200" cap="none" spc="0" normalizeH="0" baseline="0" noProof="0" dirty="0">
                <a:ln>
                  <a:noFill/>
                </a:ln>
                <a:solidFill>
                  <a:srgbClr val="175449"/>
                </a:solidFill>
                <a:effectLst/>
                <a:uLnTx/>
                <a:uFillTx/>
                <a:latin typeface="Arial Black"/>
                <a:ea typeface="+mn-ea"/>
                <a:cs typeface="Arial Black"/>
              </a:rPr>
              <a:t> FSIII data – </a:t>
            </a:r>
            <a:r>
              <a:rPr kumimoji="0" lang="da-DK" sz="2800" b="0" i="0" u="none" strike="noStrike" kern="1200" cap="none" spc="0" normalizeH="0" baseline="0" noProof="0" dirty="0">
                <a:ln>
                  <a:noFill/>
                </a:ln>
                <a:solidFill>
                  <a:srgbClr val="175449"/>
                </a:solidFill>
                <a:effectLst/>
                <a:uLnTx/>
                <a:uFillTx/>
                <a:latin typeface="Arial Black"/>
                <a:ea typeface="+mn-ea"/>
                <a:cs typeface="Arial Black"/>
              </a:rPr>
              <a:t>hvad kan vi bruge dem til?</a:t>
            </a:r>
          </a:p>
        </p:txBody>
      </p:sp>
      <p:pic>
        <p:nvPicPr>
          <p:cNvPr id="12" name="Billede 11" descr="Langebro1.jpg">
            <a:extLst>
              <a:ext uri="{FF2B5EF4-FFF2-40B4-BE49-F238E27FC236}">
                <a16:creationId xmlns:a16="http://schemas.microsoft.com/office/drawing/2014/main" id="{1B789381-9797-48F2-9842-A6BF593921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9735" y="767622"/>
            <a:ext cx="4062265" cy="6090378"/>
          </a:xfrm>
          <a:prstGeom prst="rect">
            <a:avLst/>
          </a:prstGeom>
        </p:spPr>
      </p:pic>
    </p:spTree>
    <p:extLst>
      <p:ext uri="{BB962C8B-B14F-4D97-AF65-F5344CB8AC3E}">
        <p14:creationId xmlns:p14="http://schemas.microsoft.com/office/powerpoint/2010/main" val="2653145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ktangel 6"/>
          <p:cNvSpPr/>
          <p:nvPr/>
        </p:nvSpPr>
        <p:spPr>
          <a:xfrm>
            <a:off x="0" y="0"/>
            <a:ext cx="12192000" cy="6858000"/>
          </a:xfrm>
          <a:prstGeom prst="rect">
            <a:avLst/>
          </a:prstGeom>
          <a:solidFill>
            <a:srgbClr val="175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AB511C"/>
              </a:solidFill>
              <a:effectLst/>
              <a:uLnTx/>
              <a:uFillTx/>
              <a:latin typeface="Arial" panose="020B0604020202020204"/>
              <a:ea typeface="+mn-ea"/>
              <a:cs typeface="+mn-cs"/>
            </a:endParaRPr>
          </a:p>
        </p:txBody>
      </p:sp>
      <p:sp>
        <p:nvSpPr>
          <p:cNvPr id="9" name="Pladsholder til sidefod 4"/>
          <p:cNvSpPr>
            <a:spLocks noGrp="1"/>
          </p:cNvSpPr>
          <p:nvPr>
            <p:ph type="ftr" sz="quarter" idx="11"/>
          </p:nvPr>
        </p:nvSpPr>
        <p:spPr>
          <a:xfrm rot="16200000">
            <a:off x="-2042476" y="2834482"/>
            <a:ext cx="4876965" cy="7920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all" spc="0" normalizeH="0" baseline="0" noProof="0" dirty="0">
                <a:ln>
                  <a:noFill/>
                </a:ln>
                <a:solidFill>
                  <a:prstClr val="white"/>
                </a:solidFill>
                <a:effectLst/>
                <a:uLnTx/>
                <a:uFillTx/>
                <a:latin typeface="Arial" panose="020B0604020202020204"/>
                <a:ea typeface="+mn-ea"/>
                <a:cs typeface="+mn-cs"/>
              </a:rPr>
              <a:t>ØKONOMISK POLITISK CENTER</a:t>
            </a:r>
          </a:p>
        </p:txBody>
      </p:sp>
      <p:sp>
        <p:nvSpPr>
          <p:cNvPr id="10" name="Rektangel 9"/>
          <p:cNvSpPr/>
          <p:nvPr/>
        </p:nvSpPr>
        <p:spPr>
          <a:xfrm>
            <a:off x="1444825" y="767622"/>
            <a:ext cx="10747176" cy="6090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Undertitel 2"/>
          <p:cNvSpPr txBox="1">
            <a:spLocks/>
          </p:cNvSpPr>
          <p:nvPr/>
        </p:nvSpPr>
        <p:spPr>
          <a:xfrm>
            <a:off x="5668872" y="2235200"/>
            <a:ext cx="5681962" cy="2836251"/>
          </a:xfrm>
          <a:prstGeom prst="rect">
            <a:avLst/>
          </a:prstGeom>
        </p:spPr>
        <p:txBody>
          <a:bodyPr vert="horz" lIns="0" tIns="0" rIns="0" bIns="0" rtlCol="0">
            <a:noAutofit/>
          </a:bodyPr>
          <a:lstStyle>
            <a:lvl1pPr marL="0" indent="0" algn="l" defTabSz="685800" rtl="0" eaLnBrk="1" latinLnBrk="0" hangingPunct="1">
              <a:lnSpc>
                <a:spcPct val="104000"/>
              </a:lnSpc>
              <a:spcBef>
                <a:spcPts val="0"/>
              </a:spcBef>
              <a:buFont typeface="Arial" panose="020B0604020202020204" pitchFamily="34" charset="0"/>
              <a:buChar char="​"/>
              <a:defRPr sz="1600" b="1" kern="1200" baseline="0">
                <a:solidFill>
                  <a:srgbClr val="003B7A"/>
                </a:solidFill>
                <a:latin typeface="+mn-lt"/>
                <a:ea typeface="+mn-ea"/>
                <a:cs typeface="+mn-cs"/>
              </a:defRPr>
            </a:lvl1pPr>
            <a:lvl2pPr marL="0" indent="0" algn="l" defTabSz="685800" rtl="0" eaLnBrk="1" latinLnBrk="0" hangingPunct="1">
              <a:lnSpc>
                <a:spcPct val="104000"/>
              </a:lnSpc>
              <a:spcBef>
                <a:spcPts val="0"/>
              </a:spcBef>
              <a:spcAft>
                <a:spcPts val="0"/>
              </a:spcAft>
              <a:buFont typeface="Arial" panose="020B0604020202020204" pitchFamily="34" charset="0"/>
              <a:buChar char="​"/>
              <a:defRPr sz="1600" kern="1200">
                <a:solidFill>
                  <a:srgbClr val="003B7A"/>
                </a:solidFill>
                <a:latin typeface="+mn-lt"/>
                <a:ea typeface="+mn-ea"/>
                <a:cs typeface="+mn-cs"/>
              </a:defRPr>
            </a:lvl2pPr>
            <a:lvl3pPr marL="180000" indent="-180000" algn="l" defTabSz="685800" rtl="0" eaLnBrk="1" latinLnBrk="0" hangingPunct="1">
              <a:lnSpc>
                <a:spcPct val="104000"/>
              </a:lnSpc>
              <a:spcBef>
                <a:spcPts val="0"/>
              </a:spcBef>
              <a:spcAft>
                <a:spcPts val="0"/>
              </a:spcAft>
              <a:buFont typeface="Arial" panose="020B0604020202020204" pitchFamily="34" charset="0"/>
              <a:buChar char="›"/>
              <a:defRPr sz="1600" kern="1200">
                <a:solidFill>
                  <a:srgbClr val="003B7A"/>
                </a:solidFill>
                <a:latin typeface="+mn-lt"/>
                <a:ea typeface="+mn-ea"/>
                <a:cs typeface="+mn-cs"/>
              </a:defRPr>
            </a:lvl3pPr>
            <a:lvl4pPr marL="360000" indent="-180000" algn="l" defTabSz="685800" rtl="0" eaLnBrk="1" latinLnBrk="0" hangingPunct="1">
              <a:lnSpc>
                <a:spcPct val="104000"/>
              </a:lnSpc>
              <a:spcBef>
                <a:spcPts val="0"/>
              </a:spcBef>
              <a:spcAft>
                <a:spcPts val="0"/>
              </a:spcAft>
              <a:buFont typeface="Arial" panose="020B0604020202020204" pitchFamily="34" charset="0"/>
              <a:buChar char="›"/>
              <a:defRPr sz="1400" kern="1200">
                <a:solidFill>
                  <a:srgbClr val="003B7A"/>
                </a:solidFill>
                <a:latin typeface="+mn-lt"/>
                <a:ea typeface="+mn-ea"/>
                <a:cs typeface="+mn-cs"/>
              </a:defRPr>
            </a:lvl4pPr>
            <a:lvl5pPr marL="360000" indent="-180000" algn="l" defTabSz="685800" rtl="0" eaLnBrk="1" latinLnBrk="0" hangingPunct="1">
              <a:lnSpc>
                <a:spcPct val="104000"/>
              </a:lnSpc>
              <a:spcBef>
                <a:spcPts val="0"/>
              </a:spcBef>
              <a:spcAft>
                <a:spcPts val="0"/>
              </a:spcAft>
              <a:buFont typeface="Arial" panose="020B0604020202020204" pitchFamily="34" charset="0"/>
              <a:buChar char="›"/>
              <a:defRPr sz="1400" kern="1200">
                <a:solidFill>
                  <a:srgbClr val="003B7A"/>
                </a:solidFill>
                <a:latin typeface="+mn-lt"/>
                <a:ea typeface="+mn-ea"/>
                <a:cs typeface="+mn-cs"/>
              </a:defRPr>
            </a:lvl5pPr>
            <a:lvl6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6pPr>
            <a:lvl7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7pPr>
            <a:lvl8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8pPr>
            <a:lvl9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9pPr>
          </a:lstStyle>
          <a:p>
            <a:pPr marL="285750" marR="0" lvl="0" indent="-285750" algn="l" defTabSz="685800" rtl="0" eaLnBrk="1" fontAlgn="auto" latinLnBrk="0" hangingPunct="1">
              <a:lnSpc>
                <a:spcPct val="104000"/>
              </a:lnSpc>
              <a:spcBef>
                <a:spcPts val="0"/>
              </a:spcBef>
              <a:spcAft>
                <a:spcPts val="0"/>
              </a:spcAft>
              <a:buClrTx/>
              <a:buSzTx/>
              <a:buFont typeface="Wingdings" panose="05000000000000000000" pitchFamily="2" charset="2"/>
              <a:buChar char="Ø"/>
              <a:tabLst/>
              <a:defRPr/>
            </a:pPr>
            <a:endParaRPr kumimoji="0" lang="da-DK" sz="1400" b="1" i="0" u="none" strike="noStrike" kern="1200" cap="none" spc="0" normalizeH="0" baseline="0" noProof="0" dirty="0">
              <a:ln>
                <a:noFill/>
              </a:ln>
              <a:solidFill>
                <a:srgbClr val="175449"/>
              </a:solidFill>
              <a:effectLst/>
              <a:uLnTx/>
              <a:uFillTx/>
              <a:latin typeface="Arial" panose="020B0604020202020204"/>
              <a:ea typeface="+mn-ea"/>
              <a:cs typeface="+mn-cs"/>
            </a:endParaRPr>
          </a:p>
          <a:p>
            <a:pPr marL="285750" marR="0" lvl="0" indent="-285750" algn="l" defTabSz="685800" rtl="0" eaLnBrk="1" fontAlgn="auto" latinLnBrk="0" hangingPunct="1">
              <a:lnSpc>
                <a:spcPct val="104000"/>
              </a:lnSpc>
              <a:spcBef>
                <a:spcPts val="0"/>
              </a:spcBef>
              <a:spcAft>
                <a:spcPts val="0"/>
              </a:spcAft>
              <a:buClrTx/>
              <a:buSzTx/>
              <a:buFont typeface="Wingdings" panose="05000000000000000000" pitchFamily="2" charset="2"/>
              <a:buChar char="Ø"/>
              <a:tabLst/>
              <a:defRPr/>
            </a:pPr>
            <a:r>
              <a:rPr kumimoji="0" lang="da-DK" sz="1400" b="0" i="0" u="none" strike="noStrike" kern="1200" cap="none" spc="0" normalizeH="0" baseline="0" noProof="0" dirty="0">
                <a:ln>
                  <a:noFill/>
                </a:ln>
                <a:solidFill>
                  <a:srgbClr val="175449"/>
                </a:solidFill>
                <a:effectLst/>
                <a:uLnTx/>
                <a:uFillTx/>
                <a:latin typeface="Arial" panose="020B0604020202020204"/>
                <a:ea typeface="+mn-ea"/>
                <a:cs typeface="+mn-cs"/>
              </a:rPr>
              <a:t>Alle eksempler er konstrueret på baggrund af fiktive data</a:t>
            </a:r>
          </a:p>
          <a:p>
            <a:pPr marL="285750" marR="0" lvl="0" indent="-285750" algn="l" defTabSz="685800" rtl="0" eaLnBrk="1" fontAlgn="auto" latinLnBrk="0" hangingPunct="1">
              <a:lnSpc>
                <a:spcPct val="104000"/>
              </a:lnSpc>
              <a:spcBef>
                <a:spcPts val="0"/>
              </a:spcBef>
              <a:spcAft>
                <a:spcPts val="0"/>
              </a:spcAft>
              <a:buClrTx/>
              <a:buSzTx/>
              <a:buFont typeface="Wingdings" panose="05000000000000000000" pitchFamily="2" charset="2"/>
              <a:buChar char="Ø"/>
              <a:tabLst/>
              <a:defRPr/>
            </a:pPr>
            <a:endParaRPr kumimoji="0" lang="da-DK" sz="1400" b="0" i="0" u="none" strike="noStrike" kern="1200" cap="none" spc="0" normalizeH="0" baseline="0" noProof="0" dirty="0">
              <a:ln>
                <a:noFill/>
              </a:ln>
              <a:solidFill>
                <a:srgbClr val="175449"/>
              </a:solidFill>
              <a:effectLst/>
              <a:uLnTx/>
              <a:uFillTx/>
              <a:latin typeface="Arial" panose="020B0604020202020204"/>
              <a:ea typeface="+mn-ea"/>
              <a:cs typeface="+mn-cs"/>
            </a:endParaRPr>
          </a:p>
          <a:p>
            <a:pPr marL="285750" marR="0" lvl="0" indent="-285750" algn="l" defTabSz="685800" rtl="0" eaLnBrk="1" fontAlgn="auto" latinLnBrk="0" hangingPunct="1">
              <a:lnSpc>
                <a:spcPct val="104000"/>
              </a:lnSpc>
              <a:spcBef>
                <a:spcPts val="0"/>
              </a:spcBef>
              <a:spcAft>
                <a:spcPts val="0"/>
              </a:spcAft>
              <a:buClrTx/>
              <a:buSzTx/>
              <a:buFont typeface="Wingdings" panose="05000000000000000000" pitchFamily="2" charset="2"/>
              <a:buChar char="Ø"/>
              <a:tabLst/>
              <a:defRPr/>
            </a:pPr>
            <a:r>
              <a:rPr kumimoji="0" lang="da-DK" sz="1400" b="0" i="0" u="none" strike="noStrike" kern="1200" cap="none" spc="0" normalizeH="0" baseline="0" noProof="0" dirty="0">
                <a:ln>
                  <a:noFill/>
                </a:ln>
                <a:solidFill>
                  <a:srgbClr val="175449"/>
                </a:solidFill>
                <a:effectLst/>
                <a:uLnTx/>
                <a:uFillTx/>
                <a:latin typeface="Arial" panose="020B0604020202020204"/>
                <a:ea typeface="+mn-ea"/>
                <a:cs typeface="+mn-cs"/>
              </a:rPr>
              <a:t>Eventuelle placeringer af ”rigtige” kommuner er 100% tilfældig og har ingen sammenhæng med de pågældende kommuners reelle placering</a:t>
            </a:r>
          </a:p>
          <a:p>
            <a:pPr marL="285750" marR="0" lvl="0" indent="-285750" algn="l" defTabSz="685800" rtl="0" eaLnBrk="1" fontAlgn="auto" latinLnBrk="0" hangingPunct="1">
              <a:lnSpc>
                <a:spcPct val="104000"/>
              </a:lnSpc>
              <a:spcBef>
                <a:spcPts val="0"/>
              </a:spcBef>
              <a:spcAft>
                <a:spcPts val="0"/>
              </a:spcAft>
              <a:buClrTx/>
              <a:buSzTx/>
              <a:buFont typeface="Wingdings" panose="05000000000000000000" pitchFamily="2" charset="2"/>
              <a:buChar char="Ø"/>
              <a:tabLst/>
              <a:defRPr/>
            </a:pPr>
            <a:endParaRPr kumimoji="0" lang="da-DK" sz="1400" b="0" i="0" u="none" strike="noStrike" kern="1200" cap="none" spc="0" normalizeH="0" baseline="0" noProof="0" dirty="0">
              <a:ln>
                <a:noFill/>
              </a:ln>
              <a:solidFill>
                <a:srgbClr val="175449"/>
              </a:solidFill>
              <a:effectLst/>
              <a:uLnTx/>
              <a:uFillTx/>
              <a:latin typeface="Arial" panose="020B0604020202020204"/>
              <a:ea typeface="+mn-ea"/>
              <a:cs typeface="+mn-cs"/>
            </a:endParaRPr>
          </a:p>
          <a:p>
            <a:pPr marL="285750" marR="0" lvl="0" indent="-285750" algn="l" defTabSz="685800" rtl="0" eaLnBrk="1" fontAlgn="auto" latinLnBrk="0" hangingPunct="1">
              <a:lnSpc>
                <a:spcPct val="104000"/>
              </a:lnSpc>
              <a:spcBef>
                <a:spcPts val="0"/>
              </a:spcBef>
              <a:spcAft>
                <a:spcPts val="0"/>
              </a:spcAft>
              <a:buClrTx/>
              <a:buSzTx/>
              <a:buFont typeface="Wingdings" panose="05000000000000000000" pitchFamily="2" charset="2"/>
              <a:buChar char="Ø"/>
              <a:tabLst/>
              <a:defRPr/>
            </a:pPr>
            <a:r>
              <a:rPr kumimoji="0" lang="da-DK" sz="1400" b="0" i="0" u="none" strike="noStrike" kern="1200" cap="none" spc="0" normalizeH="0" baseline="0" noProof="0" dirty="0">
                <a:ln>
                  <a:noFill/>
                </a:ln>
                <a:solidFill>
                  <a:srgbClr val="175449"/>
                </a:solidFill>
                <a:effectLst/>
                <a:uLnTx/>
                <a:uFillTx/>
                <a:latin typeface="Arial" panose="020B0604020202020204"/>
                <a:ea typeface="+mn-ea"/>
                <a:cs typeface="+mn-cs"/>
              </a:rPr>
              <a:t>Den faglige og styringsmæssige relevans af de præsenterede eksempler er ikke valideret med relevante parter, men udtryk for tænkte eksempler på hvordan tvær- og fælleskommunale data ville kunne anvendes til styring, kvalitetsudvikling, effektvurdering m.m.</a:t>
            </a:r>
          </a:p>
        </p:txBody>
      </p:sp>
      <p:sp>
        <p:nvSpPr>
          <p:cNvPr id="15" name="Undertitel 2"/>
          <p:cNvSpPr txBox="1">
            <a:spLocks/>
          </p:cNvSpPr>
          <p:nvPr/>
        </p:nvSpPr>
        <p:spPr>
          <a:xfrm>
            <a:off x="5652808" y="1335340"/>
            <a:ext cx="4934443" cy="1028553"/>
          </a:xfrm>
          <a:prstGeom prst="rect">
            <a:avLst/>
          </a:prstGeom>
        </p:spPr>
        <p:txBody>
          <a:bodyPr vert="horz" lIns="0" tIns="0" rIns="0" bIns="0" rtlCol="0">
            <a:noAutofit/>
          </a:bodyPr>
          <a:lstStyle>
            <a:lvl1pPr marL="0" indent="0" algn="l" defTabSz="685800" rtl="0" eaLnBrk="1" latinLnBrk="0" hangingPunct="1">
              <a:lnSpc>
                <a:spcPct val="104000"/>
              </a:lnSpc>
              <a:spcBef>
                <a:spcPts val="0"/>
              </a:spcBef>
              <a:buFont typeface="Arial" panose="020B0604020202020204" pitchFamily="34" charset="0"/>
              <a:buChar char="​"/>
              <a:defRPr sz="1600" b="1" kern="1200" baseline="0">
                <a:solidFill>
                  <a:srgbClr val="003B7A"/>
                </a:solidFill>
                <a:latin typeface="+mn-lt"/>
                <a:ea typeface="+mn-ea"/>
                <a:cs typeface="+mn-cs"/>
              </a:defRPr>
            </a:lvl1pPr>
            <a:lvl2pPr marL="0" indent="0" algn="l" defTabSz="685800" rtl="0" eaLnBrk="1" latinLnBrk="0" hangingPunct="1">
              <a:lnSpc>
                <a:spcPct val="104000"/>
              </a:lnSpc>
              <a:spcBef>
                <a:spcPts val="0"/>
              </a:spcBef>
              <a:spcAft>
                <a:spcPts val="0"/>
              </a:spcAft>
              <a:buFont typeface="Arial" panose="020B0604020202020204" pitchFamily="34" charset="0"/>
              <a:buChar char="​"/>
              <a:defRPr sz="1600" kern="1200">
                <a:solidFill>
                  <a:srgbClr val="003B7A"/>
                </a:solidFill>
                <a:latin typeface="+mn-lt"/>
                <a:ea typeface="+mn-ea"/>
                <a:cs typeface="+mn-cs"/>
              </a:defRPr>
            </a:lvl2pPr>
            <a:lvl3pPr marL="180000" indent="-180000" algn="l" defTabSz="685800" rtl="0" eaLnBrk="1" latinLnBrk="0" hangingPunct="1">
              <a:lnSpc>
                <a:spcPct val="104000"/>
              </a:lnSpc>
              <a:spcBef>
                <a:spcPts val="0"/>
              </a:spcBef>
              <a:spcAft>
                <a:spcPts val="0"/>
              </a:spcAft>
              <a:buFont typeface="Arial" panose="020B0604020202020204" pitchFamily="34" charset="0"/>
              <a:buChar char="›"/>
              <a:defRPr sz="1600" kern="1200">
                <a:solidFill>
                  <a:srgbClr val="003B7A"/>
                </a:solidFill>
                <a:latin typeface="+mn-lt"/>
                <a:ea typeface="+mn-ea"/>
                <a:cs typeface="+mn-cs"/>
              </a:defRPr>
            </a:lvl3pPr>
            <a:lvl4pPr marL="360000" indent="-180000" algn="l" defTabSz="685800" rtl="0" eaLnBrk="1" latinLnBrk="0" hangingPunct="1">
              <a:lnSpc>
                <a:spcPct val="104000"/>
              </a:lnSpc>
              <a:spcBef>
                <a:spcPts val="0"/>
              </a:spcBef>
              <a:spcAft>
                <a:spcPts val="0"/>
              </a:spcAft>
              <a:buFont typeface="Arial" panose="020B0604020202020204" pitchFamily="34" charset="0"/>
              <a:buChar char="›"/>
              <a:defRPr sz="1400" kern="1200">
                <a:solidFill>
                  <a:srgbClr val="003B7A"/>
                </a:solidFill>
                <a:latin typeface="+mn-lt"/>
                <a:ea typeface="+mn-ea"/>
                <a:cs typeface="+mn-cs"/>
              </a:defRPr>
            </a:lvl4pPr>
            <a:lvl5pPr marL="360000" indent="-180000" algn="l" defTabSz="685800" rtl="0" eaLnBrk="1" latinLnBrk="0" hangingPunct="1">
              <a:lnSpc>
                <a:spcPct val="104000"/>
              </a:lnSpc>
              <a:spcBef>
                <a:spcPts val="0"/>
              </a:spcBef>
              <a:spcAft>
                <a:spcPts val="0"/>
              </a:spcAft>
              <a:buFont typeface="Arial" panose="020B0604020202020204" pitchFamily="34" charset="0"/>
              <a:buChar char="›"/>
              <a:defRPr sz="1400" kern="1200">
                <a:solidFill>
                  <a:srgbClr val="003B7A"/>
                </a:solidFill>
                <a:latin typeface="+mn-lt"/>
                <a:ea typeface="+mn-ea"/>
                <a:cs typeface="+mn-cs"/>
              </a:defRPr>
            </a:lvl5pPr>
            <a:lvl6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6pPr>
            <a:lvl7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7pPr>
            <a:lvl8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8pPr>
            <a:lvl9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9pPr>
          </a:lstStyle>
          <a:p>
            <a:pPr marL="0" marR="0" lvl="0" indent="0" algn="l" defTabSz="685800" rtl="0" eaLnBrk="1" fontAlgn="auto" latinLnBrk="0" hangingPunct="1">
              <a:lnSpc>
                <a:spcPct val="8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175449"/>
                </a:solidFill>
                <a:effectLst/>
                <a:uLnTx/>
                <a:uFillTx/>
                <a:latin typeface="Arial Black"/>
                <a:ea typeface="+mn-ea"/>
                <a:cs typeface="Arial Black"/>
              </a:rPr>
              <a:t>DISCLAIMER VEDR. DE NÆSTE PAR SLIDES</a:t>
            </a:r>
            <a:endParaRPr kumimoji="0" lang="da-DK" sz="2800" b="0" i="0" u="none" strike="noStrike" kern="1200" cap="none" spc="0" normalizeH="0" baseline="0" noProof="0" dirty="0">
              <a:ln>
                <a:noFill/>
              </a:ln>
              <a:solidFill>
                <a:srgbClr val="175449"/>
              </a:solidFill>
              <a:effectLst/>
              <a:uLnTx/>
              <a:uFillTx/>
              <a:latin typeface="Arial Black"/>
              <a:ea typeface="+mn-ea"/>
              <a:cs typeface="Arial Black"/>
            </a:endParaRPr>
          </a:p>
        </p:txBody>
      </p:sp>
      <p:pic>
        <p:nvPicPr>
          <p:cNvPr id="2" name="Billede 1" descr="tes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122" y="767622"/>
            <a:ext cx="4204186" cy="6090378"/>
          </a:xfrm>
          <a:prstGeom prst="rect">
            <a:avLst/>
          </a:prstGeom>
        </p:spPr>
      </p:pic>
      <p:pic>
        <p:nvPicPr>
          <p:cNvPr id="18" name="Billede 15" descr="KllogoTILPP.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4567" y="5983563"/>
            <a:ext cx="666702" cy="402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99704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dsholder til billede 17">
            <a:extLst>
              <a:ext uri="{FF2B5EF4-FFF2-40B4-BE49-F238E27FC236}">
                <a16:creationId xmlns:a16="http://schemas.microsoft.com/office/drawing/2014/main" id="{26F72777-7115-1ACA-5C5D-1EF7FC55C703}"/>
              </a:ext>
            </a:extLst>
          </p:cNvPr>
          <p:cNvPicPr>
            <a:picLocks noChangeAspect="1"/>
          </p:cNvPicPr>
          <p:nvPr/>
        </p:nvPicPr>
        <p:blipFill>
          <a:blip r:embed="rId3">
            <a:extLst>
              <a:ext uri="{28A0092B-C50C-407E-A947-70E740481C1C}">
                <a14:useLocalDpi xmlns:a14="http://schemas.microsoft.com/office/drawing/2010/main" val="0"/>
              </a:ext>
            </a:extLst>
          </a:blip>
          <a:srcRect t="7858" b="7858"/>
          <a:stretch/>
        </p:blipFill>
        <p:spPr>
          <a:xfrm>
            <a:off x="0" y="0"/>
            <a:ext cx="12192000" cy="6858000"/>
          </a:xfrm>
          <a:prstGeom prst="rect">
            <a:avLst/>
          </a:prstGeom>
        </p:spPr>
      </p:pic>
      <p:sp>
        <p:nvSpPr>
          <p:cNvPr id="8" name="Rektangel 7">
            <a:extLst>
              <a:ext uri="{FF2B5EF4-FFF2-40B4-BE49-F238E27FC236}">
                <a16:creationId xmlns:a16="http://schemas.microsoft.com/office/drawing/2014/main" id="{512EB808-7FBA-86FA-6152-93A0C057995C}"/>
              </a:ext>
            </a:extLst>
          </p:cNvPr>
          <p:cNvSpPr/>
          <p:nvPr/>
        </p:nvSpPr>
        <p:spPr>
          <a:xfrm>
            <a:off x="3335" y="-12521"/>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2" name="Titel 1">
            <a:extLst>
              <a:ext uri="{FF2B5EF4-FFF2-40B4-BE49-F238E27FC236}">
                <a16:creationId xmlns:a16="http://schemas.microsoft.com/office/drawing/2014/main" id="{CB484284-737A-46BA-BFB9-155539C260DD}"/>
              </a:ext>
            </a:extLst>
          </p:cNvPr>
          <p:cNvSpPr>
            <a:spLocks noGrp="1"/>
          </p:cNvSpPr>
          <p:nvPr>
            <p:ph type="title"/>
          </p:nvPr>
        </p:nvSpPr>
        <p:spPr>
          <a:xfrm>
            <a:off x="647696" y="1478903"/>
            <a:ext cx="10896607" cy="447492"/>
          </a:xfrm>
        </p:spPr>
        <p:txBody>
          <a:bodyPr>
            <a:normAutofit/>
          </a:bodyPr>
          <a:lstStyle/>
          <a:p>
            <a:pPr algn="ctr"/>
            <a:r>
              <a:rPr lang="da-DK" sz="4000" b="1" dirty="0"/>
              <a:t>Forvaltningsenheden</a:t>
            </a:r>
          </a:p>
        </p:txBody>
      </p:sp>
      <p:pic>
        <p:nvPicPr>
          <p:cNvPr id="1028" name="Picture 4">
            <a:extLst>
              <a:ext uri="{FF2B5EF4-FFF2-40B4-BE49-F238E27FC236}">
                <a16:creationId xmlns:a16="http://schemas.microsoft.com/office/drawing/2014/main" id="{FDE3A0B3-FA8A-4D36-AA36-FB285BDD02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4801" y="2495550"/>
            <a:ext cx="1800000" cy="196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24927F9-5937-49F2-A103-1C772D5E5B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6051" y="2495550"/>
            <a:ext cx="1800000" cy="1960000"/>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182B9140-4A52-42B5-BDAF-69CF36154E9D}"/>
              </a:ext>
            </a:extLst>
          </p:cNvPr>
          <p:cNvSpPr txBox="1"/>
          <p:nvPr/>
        </p:nvSpPr>
        <p:spPr>
          <a:xfrm>
            <a:off x="1034212" y="4898490"/>
            <a:ext cx="10896607" cy="1523494"/>
          </a:xfrm>
          <a:prstGeom prst="rect">
            <a:avLst/>
          </a:prstGeom>
          <a:noFill/>
        </p:spPr>
        <p:txBody>
          <a:bodyPr wrap="square" rtlCol="0">
            <a:spAutoFit/>
          </a:bodyPr>
          <a:lstStyle/>
          <a:p>
            <a:pPr algn="ctr"/>
            <a:endParaRPr lang="da-DK" b="1" dirty="0">
              <a:latin typeface="Trebuchet MS" panose="020B0603020202020204" pitchFamily="34" charset="0"/>
            </a:endParaRPr>
          </a:p>
          <a:p>
            <a:pPr algn="ctr"/>
            <a:r>
              <a:rPr lang="da-DK" sz="2000" b="1" dirty="0">
                <a:latin typeface="Trebuchet MS" panose="020B0603020202020204" pitchFamily="34" charset="0"/>
              </a:rPr>
              <a:t>Sara Pointing Rasmussen, Susanne Jeanty Andersen og Jesper Ulm Jessen</a:t>
            </a:r>
          </a:p>
          <a:p>
            <a:pPr algn="ctr"/>
            <a:r>
              <a:rPr lang="da-DK" sz="2000" b="1" dirty="0">
                <a:latin typeface="Trebuchet MS" panose="020B0603020202020204" pitchFamily="34" charset="0"/>
              </a:rPr>
              <a:t>Forretningsspecialister KOMBIT</a:t>
            </a:r>
          </a:p>
          <a:p>
            <a:pPr algn="ctr"/>
            <a:r>
              <a:rPr lang="da-DK" b="1" dirty="0">
                <a:latin typeface="Trebuchet MS" panose="020B0603020202020204" pitchFamily="34" charset="0"/>
              </a:rPr>
              <a:t> </a:t>
            </a:r>
          </a:p>
          <a:p>
            <a:pPr algn="ctr"/>
            <a:endParaRPr lang="da-DK" sz="1700" dirty="0">
              <a:latin typeface="Trebuchet MS" panose="020B0603020202020204" pitchFamily="34" charset="0"/>
            </a:endParaRPr>
          </a:p>
        </p:txBody>
      </p:sp>
      <p:pic>
        <p:nvPicPr>
          <p:cNvPr id="9" name="Billede 8">
            <a:extLst>
              <a:ext uri="{FF2B5EF4-FFF2-40B4-BE49-F238E27FC236}">
                <a16:creationId xmlns:a16="http://schemas.microsoft.com/office/drawing/2014/main" id="{4E043106-E532-4F57-9F16-58581E145D2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017200" y="2449000"/>
            <a:ext cx="1800000" cy="1960000"/>
          </a:xfrm>
          <a:prstGeom prst="rect">
            <a:avLst/>
          </a:prstGeom>
        </p:spPr>
      </p:pic>
      <p:pic>
        <p:nvPicPr>
          <p:cNvPr id="3" name="Billede 2">
            <a:extLst>
              <a:ext uri="{FF2B5EF4-FFF2-40B4-BE49-F238E27FC236}">
                <a16:creationId xmlns:a16="http://schemas.microsoft.com/office/drawing/2014/main" id="{85B88692-49B8-F546-4ED3-C26215DD21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6051" y="4737827"/>
            <a:ext cx="720000" cy="296284"/>
          </a:xfrm>
          <a:prstGeom prst="rect">
            <a:avLst/>
          </a:prstGeom>
          <a:effectLst>
            <a:outerShdw blurRad="50800" dist="50800" dir="5400000" algn="ctr" rotWithShape="0">
              <a:schemeClr val="bg1">
                <a:lumMod val="85000"/>
              </a:schemeClr>
            </a:outerShdw>
          </a:effectLst>
        </p:spPr>
      </p:pic>
      <p:pic>
        <p:nvPicPr>
          <p:cNvPr id="4" name="Billede 3">
            <a:extLst>
              <a:ext uri="{FF2B5EF4-FFF2-40B4-BE49-F238E27FC236}">
                <a16:creationId xmlns:a16="http://schemas.microsoft.com/office/drawing/2014/main" id="{DFC40B92-7F6A-1B5F-8767-68FC1E353F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70163" y="4602365"/>
            <a:ext cx="720000" cy="499150"/>
          </a:xfrm>
          <a:prstGeom prst="rect">
            <a:avLst/>
          </a:prstGeom>
          <a:effectLst>
            <a:outerShdw blurRad="50800" dist="50800" dir="5400000" algn="ctr" rotWithShape="0">
              <a:schemeClr val="bg1">
                <a:lumMod val="85000"/>
              </a:schemeClr>
            </a:outerShdw>
          </a:effectLst>
        </p:spPr>
      </p:pic>
      <p:pic>
        <p:nvPicPr>
          <p:cNvPr id="6" name="Billede 5">
            <a:extLst>
              <a:ext uri="{FF2B5EF4-FFF2-40B4-BE49-F238E27FC236}">
                <a16:creationId xmlns:a16="http://schemas.microsoft.com/office/drawing/2014/main" id="{33A8B959-46D9-B81E-A740-45E55C5CB6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0992" y="4636394"/>
            <a:ext cx="720000" cy="499150"/>
          </a:xfrm>
          <a:prstGeom prst="rect">
            <a:avLst/>
          </a:prstGeom>
          <a:effectLst>
            <a:outerShdw blurRad="50800" dist="50800" dir="5400000" algn="ctr" rotWithShape="0">
              <a:schemeClr val="bg1">
                <a:lumMod val="85000"/>
              </a:schemeClr>
            </a:outerShdw>
          </a:effectLst>
        </p:spPr>
      </p:pic>
      <p:pic>
        <p:nvPicPr>
          <p:cNvPr id="7" name="Billede 6">
            <a:extLst>
              <a:ext uri="{FF2B5EF4-FFF2-40B4-BE49-F238E27FC236}">
                <a16:creationId xmlns:a16="http://schemas.microsoft.com/office/drawing/2014/main" id="{B2777AD0-9E92-2ED9-1413-33FCF23586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2602" y="4750348"/>
            <a:ext cx="720000" cy="296284"/>
          </a:xfrm>
          <a:prstGeom prst="rect">
            <a:avLst/>
          </a:prstGeom>
          <a:effectLst>
            <a:outerShdw blurRad="50800" dist="50800" dir="5400000" algn="ctr" rotWithShape="0">
              <a:schemeClr val="bg1">
                <a:lumMod val="85000"/>
              </a:schemeClr>
            </a:outerShdw>
          </a:effectLst>
        </p:spPr>
      </p:pic>
      <p:sp>
        <p:nvSpPr>
          <p:cNvPr id="11" name="LogoShapew">
            <a:extLst>
              <a:ext uri="{FF2B5EF4-FFF2-40B4-BE49-F238E27FC236}">
                <a16:creationId xmlns:a16="http://schemas.microsoft.com/office/drawing/2014/main" id="{B2AF3100-7111-9BDA-C54A-1BDED085816A}"/>
              </a:ext>
            </a:extLst>
          </p:cNvPr>
          <p:cNvSpPr txBox="1">
            <a:spLocks/>
          </p:cNvSpPr>
          <p:nvPr/>
        </p:nvSpPr>
        <p:spPr>
          <a:xfrm>
            <a:off x="10177200" y="6066000"/>
            <a:ext cx="1512000" cy="471600"/>
          </a:xfrm>
          <a:prstGeom prst="rect">
            <a:avLst/>
          </a:prstGeom>
          <a:blipFill>
            <a:blip r:embed="rId9"/>
            <a:stretch>
              <a:fillRect/>
            </a:stretch>
          </a:blipFill>
          <a:ln>
            <a:noFill/>
          </a:ln>
        </p:spPr>
        <p:txBody>
          <a:bodyPr vert="horz" lIns="0" tIns="0" rIns="0" bIns="0" rtlCol="0" anchor="t" anchorCtr="0">
            <a:noAutofit/>
          </a:bodyPr>
          <a:lstStyle>
            <a:lvl1pPr marL="0" indent="0" algn="l" defTabSz="914400" rtl="0" eaLnBrk="1" latinLnBrk="0" hangingPunct="1">
              <a:lnSpc>
                <a:spcPts val="2600"/>
              </a:lnSpc>
              <a:spcBef>
                <a:spcPts val="0"/>
              </a:spcBef>
              <a:buFont typeface="Arial" panose="020B0604020202020204" pitchFamily="34" charset="0"/>
              <a:buNone/>
              <a:defRPr sz="2200" b="0" kern="1200" baseline="0">
                <a:solidFill>
                  <a:schemeClr val="tx1"/>
                </a:solidFill>
                <a:latin typeface="Trebuchet MS" panose="020B0603020202020204" pitchFamily="34" charset="0"/>
                <a:ea typeface="+mn-ea"/>
                <a:cs typeface="+mn-cs"/>
              </a:defRPr>
            </a:lvl1pPr>
            <a:lvl2pPr marL="0" indent="0" algn="l" defTabSz="914400" rtl="0" eaLnBrk="1" latinLnBrk="0" hangingPunct="1">
              <a:lnSpc>
                <a:spcPts val="2600"/>
              </a:lnSpc>
              <a:spcBef>
                <a:spcPts val="0"/>
              </a:spcBef>
              <a:buFont typeface="Arial" panose="020B0604020202020204" pitchFamily="34" charset="0"/>
              <a:buNone/>
              <a:defRPr sz="2200" b="1" kern="1200">
                <a:solidFill>
                  <a:schemeClr val="accent1"/>
                </a:solidFill>
                <a:latin typeface="Trebuchet MS" panose="020B0603020202020204" pitchFamily="34" charset="0"/>
                <a:ea typeface="+mn-ea"/>
                <a:cs typeface="+mn-cs"/>
              </a:defRPr>
            </a:lvl2pPr>
            <a:lvl3pPr marL="180000" indent="-180000" algn="l" defTabSz="360000" rtl="0" eaLnBrk="1" latinLnBrk="0" hangingPunct="1">
              <a:spcBef>
                <a:spcPts val="0"/>
              </a:spcBef>
              <a:buFont typeface="Arial" panose="020B0604020202020204" pitchFamily="34" charset="0"/>
              <a:buChar char="•"/>
              <a:defRPr sz="2200" kern="1200">
                <a:solidFill>
                  <a:schemeClr val="tx1"/>
                </a:solidFill>
                <a:latin typeface="Trebuchet MS" panose="020B0603020202020204" pitchFamily="34" charset="0"/>
                <a:ea typeface="+mn-ea"/>
                <a:cs typeface="+mn-cs"/>
              </a:defRPr>
            </a:lvl3pPr>
            <a:lvl4pPr marL="538163" indent="-180975" algn="l" defTabSz="914400" rtl="0" eaLnBrk="1" latinLnBrk="0" hangingPunct="1">
              <a:lnSpc>
                <a:spcPts val="2400"/>
              </a:lnSpc>
              <a:spcBef>
                <a:spcPts val="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4pPr>
            <a:lvl5pPr marL="900000" indent="-180000" algn="l" defTabSz="914400" rtl="0" eaLnBrk="1" latinLnBrk="0" hangingPunct="1">
              <a:lnSpc>
                <a:spcPts val="2000"/>
              </a:lnSpc>
              <a:spcBef>
                <a:spcPts val="0"/>
              </a:spcBef>
              <a:buFont typeface="Arial" panose="020B0604020202020204" pitchFamily="34" charset="0"/>
              <a:buChar char="•"/>
              <a:defRPr sz="1700" kern="1200">
                <a:solidFill>
                  <a:schemeClr val="tx1"/>
                </a:solidFill>
                <a:latin typeface="Trebuchet MS" panose="020B0603020202020204" pitchFamily="34" charset="0"/>
                <a:ea typeface="+mn-ea"/>
                <a:cs typeface="+mn-cs"/>
              </a:defRPr>
            </a:lvl5pPr>
            <a:lvl6pPr marL="1188000" indent="-180000" algn="l" defTabSz="914400" rtl="0" eaLnBrk="1" latinLnBrk="0" hangingPunct="1">
              <a:lnSpc>
                <a:spcPts val="2200"/>
              </a:lnSpc>
              <a:spcBef>
                <a:spcPts val="0"/>
              </a:spcBef>
              <a:buFont typeface="Arial" panose="020B0604020202020204" pitchFamily="34" charset="0"/>
              <a:buChar char="•"/>
              <a:defRPr sz="1500" kern="1200">
                <a:solidFill>
                  <a:schemeClr val="tx1"/>
                </a:solidFill>
                <a:latin typeface="+mn-lt"/>
                <a:ea typeface="+mn-ea"/>
                <a:cs typeface="+mn-cs"/>
              </a:defRPr>
            </a:lvl6pPr>
            <a:lvl7pPr marL="1524000"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1884363"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246313"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914400" rtl="0" eaLnBrk="1" fontAlgn="auto" latinLnBrk="0" hangingPunct="1">
              <a:lnSpc>
                <a:spcPts val="2600"/>
              </a:lnSpc>
              <a:spcBef>
                <a:spcPts val="0"/>
              </a:spcBef>
              <a:spcAft>
                <a:spcPts val="0"/>
              </a:spcAft>
              <a:buClrTx/>
              <a:buSzTx/>
              <a:buFont typeface="Arial" panose="020B0604020202020204" pitchFamily="34" charset="0"/>
              <a:buNone/>
              <a:tabLst/>
              <a:defRPr/>
            </a:pPr>
            <a:endParaRPr kumimoji="0" lang="da-DK" sz="2200" b="0" i="0" u="none" strike="noStrike" kern="1200" cap="none" spc="0" normalizeH="0" baseline="0" noProof="0">
              <a:ln>
                <a:noFill/>
              </a:ln>
              <a:solidFill>
                <a:sysClr val="windowText" lastClr="000000"/>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31935568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ktangel 6"/>
          <p:cNvSpPr/>
          <p:nvPr/>
        </p:nvSpPr>
        <p:spPr>
          <a:xfrm>
            <a:off x="0" y="0"/>
            <a:ext cx="12192000" cy="6858000"/>
          </a:xfrm>
          <a:prstGeom prst="rect">
            <a:avLst/>
          </a:prstGeom>
          <a:solidFill>
            <a:srgbClr val="17544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700" b="0" i="0" u="none" strike="noStrike" kern="1200" cap="none" spc="0" normalizeH="0" baseline="0" noProof="0" dirty="0">
              <a:ln>
                <a:noFill/>
              </a:ln>
              <a:solidFill>
                <a:srgbClr val="AB511C"/>
              </a:solidFill>
              <a:effectLst/>
              <a:uLnTx/>
              <a:uFillTx/>
              <a:latin typeface="Arial" panose="020B0604020202020204"/>
              <a:ea typeface="+mn-ea"/>
              <a:cs typeface="+mn-cs"/>
            </a:endParaRPr>
          </a:p>
        </p:txBody>
      </p:sp>
      <p:sp>
        <p:nvSpPr>
          <p:cNvPr id="9" name="Pladsholder til sidefod 4"/>
          <p:cNvSpPr>
            <a:spLocks noGrp="1"/>
          </p:cNvSpPr>
          <p:nvPr>
            <p:ph type="ftr" sz="quarter" idx="11"/>
          </p:nvPr>
        </p:nvSpPr>
        <p:spPr>
          <a:xfrm rot="16200000">
            <a:off x="-2042476" y="2834482"/>
            <a:ext cx="4876965" cy="7920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all" spc="0" normalizeH="0" baseline="0" noProof="0" dirty="0">
                <a:ln>
                  <a:noFill/>
                </a:ln>
                <a:solidFill>
                  <a:prstClr val="white"/>
                </a:solidFill>
                <a:effectLst/>
                <a:uLnTx/>
                <a:uFillTx/>
                <a:latin typeface="Arial" panose="020B0604020202020204"/>
                <a:ea typeface="+mn-ea"/>
                <a:cs typeface="+mn-cs"/>
              </a:rPr>
              <a:t>ØKONOMISK POLITISK CENTER</a:t>
            </a:r>
          </a:p>
        </p:txBody>
      </p:sp>
      <p:pic>
        <p:nvPicPr>
          <p:cNvPr id="18" name="Billede 15" descr="KllogoTILPP.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4567" y="5983563"/>
            <a:ext cx="666702" cy="402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Rektangel 23">
            <a:extLst>
              <a:ext uri="{FF2B5EF4-FFF2-40B4-BE49-F238E27FC236}">
                <a16:creationId xmlns:a16="http://schemas.microsoft.com/office/drawing/2014/main" id="{FAC61A29-978D-4BCF-BB9B-275F407FA6A5}"/>
              </a:ext>
            </a:extLst>
          </p:cNvPr>
          <p:cNvSpPr/>
          <p:nvPr/>
        </p:nvSpPr>
        <p:spPr>
          <a:xfrm>
            <a:off x="1146307" y="789798"/>
            <a:ext cx="5285244" cy="2976175"/>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4000"/>
              </a:lnSpc>
              <a:spcBef>
                <a:spcPts val="0"/>
              </a:spcBef>
              <a:spcAft>
                <a:spcPts val="0"/>
              </a:spcAft>
              <a:buClrTx/>
              <a:buSzTx/>
              <a:buFontTx/>
              <a:buNone/>
              <a:tabLst/>
              <a:defRPr/>
            </a:pPr>
            <a:endParaRPr kumimoji="0" lang="da-DK" sz="15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500" b="1" i="0" u="none" strike="noStrike" kern="1200" cap="none" spc="0" normalizeH="0" baseline="0" noProof="0" dirty="0">
                <a:ln>
                  <a:noFill/>
                </a:ln>
                <a:solidFill>
                  <a:prstClr val="white"/>
                </a:solidFill>
                <a:effectLst/>
                <a:uLnTx/>
                <a:uFillTx/>
                <a:latin typeface="Arial" panose="020B0604020202020204"/>
                <a:ea typeface="+mn-ea"/>
                <a:cs typeface="+mn-cs"/>
              </a:rPr>
              <a:t>KVALITETSUDVIKLING</a:t>
            </a:r>
          </a:p>
          <a:p>
            <a:pPr marL="0" marR="0" lvl="0" indent="0" algn="l" defTabSz="914400" rtl="0" eaLnBrk="1" fontAlgn="auto" latinLnBrk="0" hangingPunct="1">
              <a:lnSpc>
                <a:spcPct val="104000"/>
              </a:lnSpc>
              <a:spcBef>
                <a:spcPts val="0"/>
              </a:spcBef>
              <a:spcAft>
                <a:spcPts val="0"/>
              </a:spcAft>
              <a:buClrTx/>
              <a:buSzTx/>
              <a:buFontTx/>
              <a:buNone/>
              <a:tabLst/>
              <a:defRPr/>
            </a:pPr>
            <a:endParaRPr kumimoji="0" lang="da-DK" sz="15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914400" rtl="0" eaLnBrk="1" fontAlgn="auto" latinLnBrk="0" hangingPunct="1">
              <a:lnSpc>
                <a:spcPct val="104000"/>
              </a:lnSpc>
              <a:spcBef>
                <a:spcPts val="0"/>
              </a:spcBef>
              <a:spcAft>
                <a:spcPts val="0"/>
              </a:spcAft>
              <a:buClrTx/>
              <a:buSzTx/>
              <a:buFontTx/>
              <a:buNone/>
              <a:tabLst/>
              <a:defRPr/>
            </a:pPr>
            <a:endParaRPr kumimoji="0" lang="da-DK" sz="15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500" b="0" i="0" u="none" strike="noStrike" kern="1200" cap="none" spc="0" normalizeH="0" baseline="0" noProof="0" dirty="0">
                <a:ln>
                  <a:noFill/>
                </a:ln>
                <a:solidFill>
                  <a:prstClr val="white"/>
                </a:solidFill>
                <a:effectLst/>
                <a:uLnTx/>
                <a:uFillTx/>
                <a:latin typeface="Arial" panose="020B0604020202020204"/>
                <a:ea typeface="+mn-ea"/>
                <a:cs typeface="+mn-cs"/>
              </a:rPr>
              <a:t>Chefen for sygeplejen i </a:t>
            </a:r>
            <a:r>
              <a:rPr kumimoji="0" lang="da-DK" sz="1500" b="0" i="0" u="none" strike="noStrike" kern="1200" cap="none" spc="0" normalizeH="0" baseline="0" noProof="0" dirty="0" err="1">
                <a:ln>
                  <a:noFill/>
                </a:ln>
                <a:solidFill>
                  <a:prstClr val="white"/>
                </a:solidFill>
                <a:effectLst/>
                <a:uLnTx/>
                <a:uFillTx/>
                <a:latin typeface="Arial" panose="020B0604020202020204"/>
                <a:ea typeface="+mn-ea"/>
                <a:cs typeface="+mn-cs"/>
              </a:rPr>
              <a:t>Å-rup</a:t>
            </a:r>
            <a:r>
              <a:rPr kumimoji="0" lang="da-DK" sz="1500" b="0" i="0" u="none" strike="noStrike" kern="1200" cap="none" spc="0" normalizeH="0" baseline="0" noProof="0" dirty="0">
                <a:ln>
                  <a:noFill/>
                </a:ln>
                <a:solidFill>
                  <a:prstClr val="white"/>
                </a:solidFill>
                <a:effectLst/>
                <a:uLnTx/>
                <a:uFillTx/>
                <a:latin typeface="Arial" panose="020B0604020202020204"/>
                <a:ea typeface="+mn-ea"/>
                <a:cs typeface="+mn-cs"/>
              </a:rPr>
              <a:t> kommune har i 2021 igangsat et særligt fokus på at nedbringe antallet af tryksår i kommunen. For at kunne dokumentere om indsatsen virker, ønsker sygeplejechefen at sammenligne sig med udviklingen over tid i sammenlignelige kommuner.</a:t>
            </a:r>
          </a:p>
          <a:p>
            <a:pPr marL="0" marR="0" lvl="0" indent="0" algn="l"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5" name="Rektangel 24">
            <a:extLst>
              <a:ext uri="{FF2B5EF4-FFF2-40B4-BE49-F238E27FC236}">
                <a16:creationId xmlns:a16="http://schemas.microsoft.com/office/drawing/2014/main" id="{DCB29096-C30B-4E7E-B7DC-288F67F30EB3}"/>
              </a:ext>
            </a:extLst>
          </p:cNvPr>
          <p:cNvSpPr/>
          <p:nvPr/>
        </p:nvSpPr>
        <p:spPr>
          <a:xfrm>
            <a:off x="6498372" y="792000"/>
            <a:ext cx="5642063" cy="6008428"/>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prstClr val="white"/>
              </a:solidFill>
              <a:effectLst/>
              <a:uLnTx/>
              <a:uFillTx/>
              <a:latin typeface="Arial" panose="020B0604020202020204"/>
              <a:ea typeface="+mn-ea"/>
              <a:cs typeface="+mn-cs"/>
            </a:endParaRPr>
          </a:p>
        </p:txBody>
      </p:sp>
      <p:sp>
        <p:nvSpPr>
          <p:cNvPr id="27" name="Titel 3">
            <a:extLst>
              <a:ext uri="{FF2B5EF4-FFF2-40B4-BE49-F238E27FC236}">
                <a16:creationId xmlns:a16="http://schemas.microsoft.com/office/drawing/2014/main" id="{84C0A90B-8E28-4E44-84A6-75D43D1C7981}"/>
              </a:ext>
            </a:extLst>
          </p:cNvPr>
          <p:cNvSpPr txBox="1">
            <a:spLocks/>
          </p:cNvSpPr>
          <p:nvPr/>
        </p:nvSpPr>
        <p:spPr>
          <a:xfrm>
            <a:off x="6648451" y="1037601"/>
            <a:ext cx="5543550" cy="1305549"/>
          </a:xfrm>
          <a:prstGeom prst="rect">
            <a:avLst/>
          </a:prstGeom>
          <a:noFill/>
        </p:spPr>
        <p:txBody>
          <a:bodyPr anchor="b">
            <a:normAutofit/>
          </a:bodyPr>
          <a:lstStyle>
            <a:lvl1pPr algn="l" defTabSz="685800" rtl="0" eaLnBrk="1" latinLnBrk="0" hangingPunct="1">
              <a:lnSpc>
                <a:spcPct val="83000"/>
              </a:lnSpc>
              <a:spcBef>
                <a:spcPct val="0"/>
              </a:spcBef>
              <a:buNone/>
              <a:defRPr sz="2800" b="1" kern="1200">
                <a:solidFill>
                  <a:srgbClr val="003B7A"/>
                </a:solidFill>
                <a:latin typeface="+mj-lt"/>
                <a:ea typeface="+mj-ea"/>
                <a:cs typeface="+mj-cs"/>
              </a:defRPr>
            </a:lvl1pPr>
          </a:lstStyle>
          <a:p>
            <a:pPr marL="0" marR="0" lvl="0" indent="0" algn="ctr" defTabSz="685800" rtl="0" eaLnBrk="1" fontAlgn="auto" latinLnBrk="0" hangingPunct="1">
              <a:lnSpc>
                <a:spcPct val="83000"/>
              </a:lnSpc>
              <a:spcBef>
                <a:spcPct val="0"/>
              </a:spcBef>
              <a:spcAft>
                <a:spcPts val="0"/>
              </a:spcAft>
              <a:buClrTx/>
              <a:buSzTx/>
              <a:buFontTx/>
              <a:buNone/>
              <a:tabLst/>
              <a:defRPr/>
            </a:pPr>
            <a:r>
              <a:rPr kumimoji="0" lang="da-DK" sz="1600" b="1" i="0" u="none" strike="noStrike" kern="1200" cap="none" spc="0" normalizeH="0" baseline="0" noProof="0" dirty="0">
                <a:ln>
                  <a:noFill/>
                </a:ln>
                <a:solidFill>
                  <a:prstClr val="white"/>
                </a:solidFill>
                <a:effectLst/>
                <a:uLnTx/>
                <a:uFillTx/>
                <a:latin typeface="Arial" panose="020B0604020202020204"/>
                <a:ea typeface="+mj-ea"/>
                <a:cs typeface="+mj-cs"/>
              </a:rPr>
              <a:t>Antal borgere med tilstanden ”problemer med tryksår” pr. 1000 borgere over 80 år i kommunen</a:t>
            </a:r>
            <a:br>
              <a:rPr kumimoji="0" lang="da-DK" sz="1600" b="1" i="0" u="none" strike="noStrike" kern="1200" cap="none" spc="0" normalizeH="0" baseline="0" noProof="0" dirty="0">
                <a:ln>
                  <a:noFill/>
                </a:ln>
                <a:solidFill>
                  <a:prstClr val="white"/>
                </a:solidFill>
                <a:effectLst/>
                <a:uLnTx/>
                <a:uFillTx/>
                <a:latin typeface="Arial" panose="020B0604020202020204"/>
                <a:ea typeface="+mj-ea"/>
                <a:cs typeface="+mj-cs"/>
              </a:rPr>
            </a:br>
            <a:endParaRPr kumimoji="0" lang="da-DK" sz="1600" b="1" i="0" u="none" strike="noStrike" kern="1200" cap="none" spc="0" normalizeH="0" baseline="0" noProof="0" dirty="0">
              <a:ln>
                <a:noFill/>
              </a:ln>
              <a:solidFill>
                <a:prstClr val="white"/>
              </a:solidFill>
              <a:effectLst/>
              <a:uLnTx/>
              <a:uFillTx/>
              <a:latin typeface="Arial" panose="020B0604020202020204"/>
              <a:ea typeface="+mj-ea"/>
              <a:cs typeface="+mj-cs"/>
            </a:endParaRPr>
          </a:p>
        </p:txBody>
      </p:sp>
      <p:graphicFrame>
        <p:nvGraphicFramePr>
          <p:cNvPr id="29" name="Tabel 28">
            <a:extLst>
              <a:ext uri="{FF2B5EF4-FFF2-40B4-BE49-F238E27FC236}">
                <a16:creationId xmlns:a16="http://schemas.microsoft.com/office/drawing/2014/main" id="{99ED4084-D473-4A73-B471-7E4B91464846}"/>
              </a:ext>
            </a:extLst>
          </p:cNvPr>
          <p:cNvGraphicFramePr>
            <a:graphicFrameLocks noGrp="1"/>
          </p:cNvGraphicFramePr>
          <p:nvPr/>
        </p:nvGraphicFramePr>
        <p:xfrm>
          <a:off x="1146308" y="3874347"/>
          <a:ext cx="5285244" cy="2926080"/>
        </p:xfrm>
        <a:graphic>
          <a:graphicData uri="http://schemas.openxmlformats.org/drawingml/2006/table">
            <a:tbl>
              <a:tblPr firstRow="1" firstCol="1" bandRow="1">
                <a:tableStyleId>{69012ECD-51FC-41F1-AA8D-1B2483CD663E}</a:tableStyleId>
              </a:tblPr>
              <a:tblGrid>
                <a:gridCol w="1503638">
                  <a:extLst>
                    <a:ext uri="{9D8B030D-6E8A-4147-A177-3AD203B41FA5}">
                      <a16:colId xmlns:a16="http://schemas.microsoft.com/office/drawing/2014/main" val="3127331065"/>
                    </a:ext>
                  </a:extLst>
                </a:gridCol>
                <a:gridCol w="3781606">
                  <a:extLst>
                    <a:ext uri="{9D8B030D-6E8A-4147-A177-3AD203B41FA5}">
                      <a16:colId xmlns:a16="http://schemas.microsoft.com/office/drawing/2014/main" val="3099070085"/>
                    </a:ext>
                  </a:extLst>
                </a:gridCol>
              </a:tblGrid>
              <a:tr h="590484">
                <a:tc>
                  <a:txBody>
                    <a:bodyPr/>
                    <a:lstStyle/>
                    <a:p>
                      <a:pPr>
                        <a:lnSpc>
                          <a:spcPct val="115000"/>
                        </a:lnSpc>
                        <a:spcAft>
                          <a:spcPts val="1000"/>
                        </a:spcAft>
                      </a:pPr>
                      <a:r>
                        <a:rPr lang="da-DK" sz="1300" dirty="0">
                          <a:effectLst/>
                          <a:latin typeface="+mn-lt"/>
                        </a:rPr>
                        <a:t>Datakilde</a:t>
                      </a:r>
                      <a:endParaRPr lang="da-DK" sz="1300" dirty="0">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a-DK" sz="1300" dirty="0">
                          <a:effectLst/>
                          <a:latin typeface="+mn-lt"/>
                        </a:rPr>
                        <a:t>Beskrivelse af anvendelse af datakilde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2246617"/>
                  </a:ext>
                </a:extLst>
              </a:tr>
              <a:tr h="1713246">
                <a:tc>
                  <a:txBody>
                    <a:bodyPr/>
                    <a:lstStyle/>
                    <a:p>
                      <a:pPr>
                        <a:lnSpc>
                          <a:spcPct val="115000"/>
                        </a:lnSpc>
                        <a:spcAft>
                          <a:spcPts val="1000"/>
                        </a:spcAft>
                      </a:pPr>
                      <a:r>
                        <a:rPr lang="da-DK" sz="1300" b="0" dirty="0">
                          <a:solidFill>
                            <a:schemeClr val="bg1"/>
                          </a:solidFill>
                          <a:effectLst/>
                          <a:latin typeface="+mn-lt"/>
                        </a:rPr>
                        <a:t>FSIII-data</a:t>
                      </a:r>
                      <a:endParaRPr lang="da-DK" sz="1300" b="0" dirty="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spcAft>
                          <a:spcPts val="0"/>
                        </a:spcAft>
                      </a:pPr>
                      <a:r>
                        <a:rPr lang="da-DK" sz="1300" dirty="0">
                          <a:solidFill>
                            <a:schemeClr val="bg1"/>
                          </a:solidFill>
                          <a:effectLst/>
                          <a:latin typeface="+mn-lt"/>
                          <a:ea typeface="Times New Roman" panose="02020603050405020304" pitchFamily="18" charset="0"/>
                        </a:rPr>
                        <a:t>Antallet af borgere med helbredstilstanden "Problemer med tryksår" i aldersgruppen 80 år og ældre i januar-marts i 2020, 2021 og 2022 for såvel </a:t>
                      </a:r>
                      <a:r>
                        <a:rPr lang="da-DK" sz="1300" dirty="0" err="1">
                          <a:solidFill>
                            <a:schemeClr val="bg1"/>
                          </a:solidFill>
                          <a:effectLst/>
                          <a:latin typeface="+mn-lt"/>
                          <a:ea typeface="Times New Roman" panose="02020603050405020304" pitchFamily="18" charset="0"/>
                        </a:rPr>
                        <a:t>Å-rup</a:t>
                      </a:r>
                      <a:r>
                        <a:rPr lang="da-DK" sz="1300" dirty="0">
                          <a:solidFill>
                            <a:schemeClr val="bg1"/>
                          </a:solidFill>
                          <a:effectLst/>
                          <a:latin typeface="+mn-lt"/>
                          <a:ea typeface="Times New Roman" panose="02020603050405020304" pitchFamily="18" charset="0"/>
                        </a:rPr>
                        <a:t> kommune og i sammenlignelige kommuner.</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4646190"/>
                  </a:ext>
                </a:extLst>
              </a:tr>
              <a:tr h="622350">
                <a:tc>
                  <a:txBody>
                    <a:bodyPr/>
                    <a:lstStyle/>
                    <a:p>
                      <a:pPr>
                        <a:spcAft>
                          <a:spcPts val="0"/>
                        </a:spcAft>
                      </a:pPr>
                      <a:r>
                        <a:rPr lang="da-DK" sz="1300" b="0" dirty="0">
                          <a:solidFill>
                            <a:schemeClr val="bg1"/>
                          </a:solidFill>
                          <a:effectLst/>
                          <a:latin typeface="+mn-lt"/>
                        </a:rPr>
                        <a:t>Øvrige data</a:t>
                      </a:r>
                      <a:endParaRPr lang="da-DK" sz="1300" b="0" dirty="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spcAft>
                          <a:spcPts val="0"/>
                        </a:spcAft>
                      </a:pPr>
                      <a:r>
                        <a:rPr lang="da-DK" sz="1300" dirty="0">
                          <a:solidFill>
                            <a:schemeClr val="bg1"/>
                          </a:solidFill>
                          <a:effectLst/>
                          <a:latin typeface="+mn-lt"/>
                          <a:ea typeface="Times New Roman" panose="02020603050405020304" pitchFamily="18" charset="0"/>
                        </a:rPr>
                        <a:t>Tal for befolkningen fra Danmarks Statistik fordelt på bopælskommuner, alder og tid.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0234139"/>
                  </a:ext>
                </a:extLst>
              </a:tr>
            </a:tbl>
          </a:graphicData>
        </a:graphic>
      </p:graphicFrame>
      <p:graphicFrame>
        <p:nvGraphicFramePr>
          <p:cNvPr id="11" name="Diagram 10">
            <a:extLst>
              <a:ext uri="{FF2B5EF4-FFF2-40B4-BE49-F238E27FC236}">
                <a16:creationId xmlns:a16="http://schemas.microsoft.com/office/drawing/2014/main" id="{0E10F0C9-CC42-45AC-9487-BB0653BA8C3E}"/>
              </a:ext>
            </a:extLst>
          </p:cNvPr>
          <p:cNvGraphicFramePr>
            <a:graphicFrameLocks/>
          </p:cNvGraphicFramePr>
          <p:nvPr/>
        </p:nvGraphicFramePr>
        <p:xfrm>
          <a:off x="6827993" y="2210286"/>
          <a:ext cx="4821082" cy="4457213"/>
        </p:xfrm>
        <a:graphic>
          <a:graphicData uri="http://schemas.openxmlformats.org/drawingml/2006/chart">
            <c:chart xmlns:c="http://schemas.openxmlformats.org/drawingml/2006/chart" xmlns:r="http://schemas.openxmlformats.org/officeDocument/2006/relationships" r:id="rId3"/>
          </a:graphicData>
        </a:graphic>
      </p:graphicFrame>
      <p:sp>
        <p:nvSpPr>
          <p:cNvPr id="2" name="Tekstfelt 1">
            <a:extLst>
              <a:ext uri="{FF2B5EF4-FFF2-40B4-BE49-F238E27FC236}">
                <a16:creationId xmlns:a16="http://schemas.microsoft.com/office/drawing/2014/main" id="{CA949F00-B9D4-452E-9FA0-56E5B18FCEF7}"/>
              </a:ext>
            </a:extLst>
          </p:cNvPr>
          <p:cNvSpPr txBox="1"/>
          <p:nvPr/>
        </p:nvSpPr>
        <p:spPr>
          <a:xfrm>
            <a:off x="10826318" y="918209"/>
            <a:ext cx="1185169" cy="238783"/>
          </a:xfrm>
          <a:prstGeom prst="rect">
            <a:avLst/>
          </a:prstGeom>
          <a:noFill/>
        </p:spPr>
        <p:txBody>
          <a:bodyPr wrap="squar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FF0000"/>
                </a:solidFill>
                <a:effectLst/>
                <a:uLnTx/>
                <a:uFillTx/>
                <a:latin typeface="Arial" panose="020B0604020202020204"/>
                <a:ea typeface="+mn-ea"/>
                <a:cs typeface="+mn-cs"/>
              </a:rPr>
              <a:t>EKSEMPEL</a:t>
            </a:r>
          </a:p>
        </p:txBody>
      </p:sp>
    </p:spTree>
    <p:extLst>
      <p:ext uri="{BB962C8B-B14F-4D97-AF65-F5344CB8AC3E}">
        <p14:creationId xmlns:p14="http://schemas.microsoft.com/office/powerpoint/2010/main" val="35968851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ktangel 6"/>
          <p:cNvSpPr/>
          <p:nvPr/>
        </p:nvSpPr>
        <p:spPr>
          <a:xfrm>
            <a:off x="0" y="0"/>
            <a:ext cx="12192000" cy="6858000"/>
          </a:xfrm>
          <a:prstGeom prst="rect">
            <a:avLst/>
          </a:prstGeom>
          <a:solidFill>
            <a:srgbClr val="17544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700" b="0" i="0" u="none" strike="noStrike" kern="1200" cap="none" spc="0" normalizeH="0" baseline="0" noProof="0" dirty="0">
              <a:ln>
                <a:noFill/>
              </a:ln>
              <a:solidFill>
                <a:srgbClr val="AB511C"/>
              </a:solidFill>
              <a:effectLst/>
              <a:uLnTx/>
              <a:uFillTx/>
              <a:latin typeface="Arial" panose="020B0604020202020204"/>
              <a:ea typeface="+mn-ea"/>
              <a:cs typeface="+mn-cs"/>
            </a:endParaRPr>
          </a:p>
        </p:txBody>
      </p:sp>
      <p:sp>
        <p:nvSpPr>
          <p:cNvPr id="9" name="Pladsholder til sidefod 4"/>
          <p:cNvSpPr>
            <a:spLocks noGrp="1"/>
          </p:cNvSpPr>
          <p:nvPr>
            <p:ph type="ftr" sz="quarter" idx="11"/>
          </p:nvPr>
        </p:nvSpPr>
        <p:spPr>
          <a:xfrm rot="16200000">
            <a:off x="-2042476" y="2834482"/>
            <a:ext cx="4876965" cy="7920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all" spc="0" normalizeH="0" baseline="0" noProof="0" dirty="0">
                <a:ln>
                  <a:noFill/>
                </a:ln>
                <a:solidFill>
                  <a:prstClr val="white"/>
                </a:solidFill>
                <a:effectLst/>
                <a:uLnTx/>
                <a:uFillTx/>
                <a:latin typeface="Arial" panose="020B0604020202020204"/>
                <a:ea typeface="+mn-ea"/>
                <a:cs typeface="+mn-cs"/>
              </a:rPr>
              <a:t>ØKONOMISK POLITISK CENTER</a:t>
            </a:r>
          </a:p>
        </p:txBody>
      </p:sp>
      <p:pic>
        <p:nvPicPr>
          <p:cNvPr id="18" name="Billede 15" descr="KllogoTILPP.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4567" y="5983563"/>
            <a:ext cx="666702" cy="402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Rektangel 23">
            <a:extLst>
              <a:ext uri="{FF2B5EF4-FFF2-40B4-BE49-F238E27FC236}">
                <a16:creationId xmlns:a16="http://schemas.microsoft.com/office/drawing/2014/main" id="{FAC61A29-978D-4BCF-BB9B-275F407FA6A5}"/>
              </a:ext>
            </a:extLst>
          </p:cNvPr>
          <p:cNvSpPr/>
          <p:nvPr/>
        </p:nvSpPr>
        <p:spPr>
          <a:xfrm>
            <a:off x="1146307" y="789798"/>
            <a:ext cx="5285244" cy="2976175"/>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4000"/>
              </a:lnSpc>
              <a:spcBef>
                <a:spcPts val="0"/>
              </a:spcBef>
              <a:spcAft>
                <a:spcPts val="0"/>
              </a:spcAft>
              <a:buClrTx/>
              <a:buSzTx/>
              <a:buFontTx/>
              <a:buNone/>
              <a:tabLst/>
              <a:defRPr/>
            </a:pPr>
            <a:endParaRPr kumimoji="0" lang="da-DK" sz="15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500" b="1" i="0" u="none" strike="noStrike" kern="1200" cap="none" spc="0" normalizeH="0" baseline="0" noProof="0" dirty="0">
                <a:ln>
                  <a:noFill/>
                </a:ln>
                <a:solidFill>
                  <a:prstClr val="white"/>
                </a:solidFill>
                <a:effectLst/>
                <a:uLnTx/>
                <a:uFillTx/>
                <a:latin typeface="Arial" panose="020B0604020202020204"/>
                <a:ea typeface="+mn-ea"/>
                <a:cs typeface="+mn-cs"/>
              </a:rPr>
              <a:t>KVALITETSUDVIKLING</a:t>
            </a:r>
          </a:p>
          <a:p>
            <a:pPr marL="0" marR="0" lvl="0" indent="0" algn="l" defTabSz="914400" rtl="0" eaLnBrk="1" fontAlgn="auto" latinLnBrk="0" hangingPunct="1">
              <a:lnSpc>
                <a:spcPct val="104000"/>
              </a:lnSpc>
              <a:spcBef>
                <a:spcPts val="0"/>
              </a:spcBef>
              <a:spcAft>
                <a:spcPts val="0"/>
              </a:spcAft>
              <a:buClrTx/>
              <a:buSzTx/>
              <a:buFontTx/>
              <a:buNone/>
              <a:tabLst/>
              <a:defRPr/>
            </a:pPr>
            <a:endParaRPr kumimoji="0" lang="da-DK" sz="15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500" b="0" i="0" u="none" strike="noStrike" kern="1200" cap="none" spc="0" normalizeH="0" baseline="0" noProof="0" dirty="0">
                <a:ln>
                  <a:noFill/>
                </a:ln>
                <a:solidFill>
                  <a:prstClr val="white"/>
                </a:solidFill>
                <a:effectLst/>
                <a:uLnTx/>
                <a:uFillTx/>
                <a:latin typeface="Arial" panose="020B0604020202020204"/>
                <a:ea typeface="+mn-ea"/>
                <a:cs typeface="+mn-cs"/>
              </a:rPr>
              <a:t>I sygehusklynge Sydvestjylland er kommunerne Billund, Varde, Vejen, Esbjerg og Fanø blevet enige om, at de har behov for at få et bedre overblik over deres samlede population af ældre borgere på 80 år og ældre, herunder især antal funktionsevne- og helbredstilstande gruppen er kendt med og hvor mange indsatser efter sundhedslovens §138 gruppen modtager som konsekvens heraf. </a:t>
            </a:r>
          </a:p>
          <a:p>
            <a:pPr marL="0" marR="0" lvl="0" indent="0" algn="l"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5" name="Rektangel 24">
            <a:extLst>
              <a:ext uri="{FF2B5EF4-FFF2-40B4-BE49-F238E27FC236}">
                <a16:creationId xmlns:a16="http://schemas.microsoft.com/office/drawing/2014/main" id="{DCB29096-C30B-4E7E-B7DC-288F67F30EB3}"/>
              </a:ext>
            </a:extLst>
          </p:cNvPr>
          <p:cNvSpPr/>
          <p:nvPr/>
        </p:nvSpPr>
        <p:spPr>
          <a:xfrm>
            <a:off x="6498372" y="792000"/>
            <a:ext cx="5642063" cy="6008428"/>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prstClr val="white"/>
              </a:solidFill>
              <a:effectLst/>
              <a:uLnTx/>
              <a:uFillTx/>
              <a:latin typeface="Arial" panose="020B0604020202020204"/>
              <a:ea typeface="+mn-ea"/>
              <a:cs typeface="+mn-cs"/>
            </a:endParaRPr>
          </a:p>
        </p:txBody>
      </p:sp>
      <p:sp>
        <p:nvSpPr>
          <p:cNvPr id="27" name="Titel 3">
            <a:extLst>
              <a:ext uri="{FF2B5EF4-FFF2-40B4-BE49-F238E27FC236}">
                <a16:creationId xmlns:a16="http://schemas.microsoft.com/office/drawing/2014/main" id="{84C0A90B-8E28-4E44-84A6-75D43D1C7981}"/>
              </a:ext>
            </a:extLst>
          </p:cNvPr>
          <p:cNvSpPr txBox="1">
            <a:spLocks/>
          </p:cNvSpPr>
          <p:nvPr/>
        </p:nvSpPr>
        <p:spPr>
          <a:xfrm>
            <a:off x="6549938" y="1037602"/>
            <a:ext cx="5526915" cy="1021492"/>
          </a:xfrm>
          <a:prstGeom prst="rect">
            <a:avLst/>
          </a:prstGeom>
          <a:noFill/>
        </p:spPr>
        <p:txBody>
          <a:bodyPr anchor="b">
            <a:normAutofit/>
          </a:bodyPr>
          <a:lstStyle>
            <a:lvl1pPr algn="l" defTabSz="685800" rtl="0" eaLnBrk="1" latinLnBrk="0" hangingPunct="1">
              <a:lnSpc>
                <a:spcPct val="83000"/>
              </a:lnSpc>
              <a:spcBef>
                <a:spcPct val="0"/>
              </a:spcBef>
              <a:buNone/>
              <a:defRPr sz="2800" b="1" kern="1200">
                <a:solidFill>
                  <a:srgbClr val="003B7A"/>
                </a:solidFill>
                <a:latin typeface="+mj-lt"/>
                <a:ea typeface="+mj-ea"/>
                <a:cs typeface="+mj-cs"/>
              </a:defRPr>
            </a:lvl1pPr>
          </a:lstStyle>
          <a:p>
            <a:pPr marL="0" marR="0" lvl="0" indent="0" algn="ctr" defTabSz="685800" rtl="0" eaLnBrk="1" fontAlgn="auto" latinLnBrk="0" hangingPunct="1">
              <a:lnSpc>
                <a:spcPct val="83000"/>
              </a:lnSpc>
              <a:spcBef>
                <a:spcPct val="0"/>
              </a:spcBef>
              <a:spcAft>
                <a:spcPts val="0"/>
              </a:spcAft>
              <a:buClrTx/>
              <a:buSzTx/>
              <a:buFontTx/>
              <a:buNone/>
              <a:tabLst/>
              <a:defRPr/>
            </a:pPr>
            <a:r>
              <a:rPr kumimoji="0" lang="da-DK" sz="1600" b="1" i="0" u="none" strike="noStrike" kern="1200" cap="none" spc="0" normalizeH="0" baseline="0" noProof="0" dirty="0">
                <a:ln>
                  <a:noFill/>
                </a:ln>
                <a:solidFill>
                  <a:prstClr val="white"/>
                </a:solidFill>
                <a:effectLst/>
                <a:uLnTx/>
                <a:uFillTx/>
                <a:latin typeface="Arial" panose="020B0604020202020204"/>
                <a:ea typeface="+mj-ea"/>
                <a:cs typeface="+mj-cs"/>
              </a:rPr>
              <a:t>Overblik over antal indsatser for to grupper af borgere</a:t>
            </a:r>
            <a:br>
              <a:rPr kumimoji="0" lang="da-DK" sz="1600" b="1" i="0" u="none" strike="noStrike" kern="1200" cap="none" spc="0" normalizeH="0" baseline="0" noProof="0" dirty="0">
                <a:ln>
                  <a:noFill/>
                </a:ln>
                <a:solidFill>
                  <a:prstClr val="white"/>
                </a:solidFill>
                <a:effectLst/>
                <a:uLnTx/>
                <a:uFillTx/>
                <a:latin typeface="Arial" panose="020B0604020202020204"/>
                <a:ea typeface="+mj-ea"/>
                <a:cs typeface="+mj-cs"/>
              </a:rPr>
            </a:br>
            <a:endParaRPr kumimoji="0" lang="da-DK" sz="1600" b="1" i="0" u="none" strike="noStrike" kern="1200" cap="none" spc="0" normalizeH="0" baseline="0" noProof="0" dirty="0">
              <a:ln>
                <a:noFill/>
              </a:ln>
              <a:solidFill>
                <a:prstClr val="white"/>
              </a:solidFill>
              <a:effectLst/>
              <a:uLnTx/>
              <a:uFillTx/>
              <a:latin typeface="Arial" panose="020B0604020202020204"/>
              <a:ea typeface="+mj-ea"/>
              <a:cs typeface="+mj-cs"/>
            </a:endParaRPr>
          </a:p>
        </p:txBody>
      </p:sp>
      <p:graphicFrame>
        <p:nvGraphicFramePr>
          <p:cNvPr id="29" name="Tabel 28">
            <a:extLst>
              <a:ext uri="{FF2B5EF4-FFF2-40B4-BE49-F238E27FC236}">
                <a16:creationId xmlns:a16="http://schemas.microsoft.com/office/drawing/2014/main" id="{99ED4084-D473-4A73-B471-7E4B91464846}"/>
              </a:ext>
            </a:extLst>
          </p:cNvPr>
          <p:cNvGraphicFramePr>
            <a:graphicFrameLocks noGrp="1"/>
          </p:cNvGraphicFramePr>
          <p:nvPr/>
        </p:nvGraphicFramePr>
        <p:xfrm>
          <a:off x="1146308" y="3874347"/>
          <a:ext cx="5285244" cy="2926080"/>
        </p:xfrm>
        <a:graphic>
          <a:graphicData uri="http://schemas.openxmlformats.org/drawingml/2006/table">
            <a:tbl>
              <a:tblPr firstRow="1" firstCol="1" bandRow="1">
                <a:tableStyleId>{69012ECD-51FC-41F1-AA8D-1B2483CD663E}</a:tableStyleId>
              </a:tblPr>
              <a:tblGrid>
                <a:gridCol w="1503638">
                  <a:extLst>
                    <a:ext uri="{9D8B030D-6E8A-4147-A177-3AD203B41FA5}">
                      <a16:colId xmlns:a16="http://schemas.microsoft.com/office/drawing/2014/main" val="3127331065"/>
                    </a:ext>
                  </a:extLst>
                </a:gridCol>
                <a:gridCol w="3781606">
                  <a:extLst>
                    <a:ext uri="{9D8B030D-6E8A-4147-A177-3AD203B41FA5}">
                      <a16:colId xmlns:a16="http://schemas.microsoft.com/office/drawing/2014/main" val="3099070085"/>
                    </a:ext>
                  </a:extLst>
                </a:gridCol>
              </a:tblGrid>
              <a:tr h="590484">
                <a:tc>
                  <a:txBody>
                    <a:bodyPr/>
                    <a:lstStyle/>
                    <a:p>
                      <a:pPr>
                        <a:lnSpc>
                          <a:spcPct val="115000"/>
                        </a:lnSpc>
                        <a:spcAft>
                          <a:spcPts val="1000"/>
                        </a:spcAft>
                      </a:pPr>
                      <a:r>
                        <a:rPr lang="da-DK" sz="1300" dirty="0">
                          <a:effectLst/>
                          <a:latin typeface="+mn-lt"/>
                        </a:rPr>
                        <a:t>Datakilde</a:t>
                      </a:r>
                      <a:endParaRPr lang="da-DK" sz="1300" dirty="0">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a-DK" sz="1300" dirty="0">
                          <a:effectLst/>
                          <a:latin typeface="+mn-lt"/>
                        </a:rPr>
                        <a:t>Beskrivelse af anvendelse af datakilde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2246617"/>
                  </a:ext>
                </a:extLst>
              </a:tr>
              <a:tr h="1713246">
                <a:tc>
                  <a:txBody>
                    <a:bodyPr/>
                    <a:lstStyle/>
                    <a:p>
                      <a:pPr>
                        <a:lnSpc>
                          <a:spcPct val="115000"/>
                        </a:lnSpc>
                        <a:spcAft>
                          <a:spcPts val="1000"/>
                        </a:spcAft>
                      </a:pPr>
                      <a:r>
                        <a:rPr lang="da-DK" sz="1300" b="0" dirty="0">
                          <a:solidFill>
                            <a:schemeClr val="bg1"/>
                          </a:solidFill>
                          <a:effectLst/>
                          <a:latin typeface="+mn-lt"/>
                        </a:rPr>
                        <a:t>FSIII-data</a:t>
                      </a:r>
                      <a:endParaRPr lang="da-DK" sz="1300" b="0" dirty="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lang="da-DK" sz="1300" dirty="0">
                          <a:solidFill>
                            <a:schemeClr val="bg1"/>
                          </a:solidFill>
                          <a:effectLst/>
                          <a:latin typeface="+mn-lt"/>
                          <a:ea typeface="Times New Roman" panose="02020603050405020304" pitchFamily="18" charset="0"/>
                        </a:rPr>
                        <a:t>Antal aktive helbreds- og funktionsevnetilstande hos borgere på 80+ år primo 1., 2., 3. og 4. kvartal 2021 opdelt i intervaller. For hvert interval opgøres det gennemsnitlige antal indsatser efter sundhedslovens §138 som borgerne i intervallet modtager.</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4646190"/>
                  </a:ext>
                </a:extLst>
              </a:tr>
              <a:tr h="622350">
                <a:tc>
                  <a:txBody>
                    <a:bodyPr/>
                    <a:lstStyle/>
                    <a:p>
                      <a:pPr>
                        <a:spcAft>
                          <a:spcPts val="0"/>
                        </a:spcAft>
                      </a:pPr>
                      <a:r>
                        <a:rPr lang="da-DK" sz="1300" b="0" dirty="0">
                          <a:solidFill>
                            <a:schemeClr val="bg1"/>
                          </a:solidFill>
                          <a:effectLst/>
                          <a:latin typeface="+mn-lt"/>
                        </a:rPr>
                        <a:t>Øvrige data</a:t>
                      </a:r>
                      <a:endParaRPr lang="da-DK" sz="1300" b="0" dirty="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spcAft>
                          <a:spcPts val="0"/>
                        </a:spcAft>
                      </a:pPr>
                      <a:endParaRPr lang="da-DK" sz="1300" dirty="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0234139"/>
                  </a:ext>
                </a:extLst>
              </a:tr>
            </a:tbl>
          </a:graphicData>
        </a:graphic>
      </p:graphicFrame>
      <p:graphicFrame>
        <p:nvGraphicFramePr>
          <p:cNvPr id="11" name="Diagram 10">
            <a:extLst>
              <a:ext uri="{FF2B5EF4-FFF2-40B4-BE49-F238E27FC236}">
                <a16:creationId xmlns:a16="http://schemas.microsoft.com/office/drawing/2014/main" id="{E53BD67F-9A95-466E-97E0-C9E68B75A141}"/>
              </a:ext>
            </a:extLst>
          </p:cNvPr>
          <p:cNvGraphicFramePr>
            <a:graphicFrameLocks/>
          </p:cNvGraphicFramePr>
          <p:nvPr/>
        </p:nvGraphicFramePr>
        <p:xfrm>
          <a:off x="6498373" y="2370668"/>
          <a:ext cx="5706358" cy="4487330"/>
        </p:xfrm>
        <a:graphic>
          <a:graphicData uri="http://schemas.openxmlformats.org/drawingml/2006/chart">
            <c:chart xmlns:c="http://schemas.openxmlformats.org/drawingml/2006/chart" xmlns:r="http://schemas.openxmlformats.org/officeDocument/2006/relationships" r:id="rId4"/>
          </a:graphicData>
        </a:graphic>
      </p:graphicFrame>
      <p:sp>
        <p:nvSpPr>
          <p:cNvPr id="10" name="Tekstfelt 9">
            <a:extLst>
              <a:ext uri="{FF2B5EF4-FFF2-40B4-BE49-F238E27FC236}">
                <a16:creationId xmlns:a16="http://schemas.microsoft.com/office/drawing/2014/main" id="{E83DD064-FD5F-4312-BB5F-AA3C5D836BC6}"/>
              </a:ext>
            </a:extLst>
          </p:cNvPr>
          <p:cNvSpPr txBox="1"/>
          <p:nvPr/>
        </p:nvSpPr>
        <p:spPr>
          <a:xfrm>
            <a:off x="10826318" y="918209"/>
            <a:ext cx="1185169" cy="238783"/>
          </a:xfrm>
          <a:prstGeom prst="rect">
            <a:avLst/>
          </a:prstGeom>
          <a:noFill/>
        </p:spPr>
        <p:txBody>
          <a:bodyPr wrap="squar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FF0000"/>
                </a:solidFill>
                <a:effectLst/>
                <a:uLnTx/>
                <a:uFillTx/>
                <a:latin typeface="Arial" panose="020B0604020202020204"/>
                <a:ea typeface="+mn-ea"/>
                <a:cs typeface="+mn-cs"/>
              </a:rPr>
              <a:t>EKSEMPEL</a:t>
            </a:r>
          </a:p>
        </p:txBody>
      </p:sp>
    </p:spTree>
    <p:extLst>
      <p:ext uri="{BB962C8B-B14F-4D97-AF65-F5344CB8AC3E}">
        <p14:creationId xmlns:p14="http://schemas.microsoft.com/office/powerpoint/2010/main" val="29463082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ktangel 6"/>
          <p:cNvSpPr/>
          <p:nvPr/>
        </p:nvSpPr>
        <p:spPr>
          <a:xfrm>
            <a:off x="0" y="0"/>
            <a:ext cx="12192000" cy="6858000"/>
          </a:xfrm>
          <a:prstGeom prst="rect">
            <a:avLst/>
          </a:prstGeom>
          <a:solidFill>
            <a:srgbClr val="17544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700" b="0" i="0" u="none" strike="noStrike" kern="1200" cap="none" spc="0" normalizeH="0" baseline="0" noProof="0" dirty="0">
              <a:ln>
                <a:noFill/>
              </a:ln>
              <a:solidFill>
                <a:srgbClr val="AB511C"/>
              </a:solidFill>
              <a:effectLst/>
              <a:uLnTx/>
              <a:uFillTx/>
              <a:latin typeface="Arial" panose="020B0604020202020204"/>
              <a:ea typeface="+mn-ea"/>
              <a:cs typeface="+mn-cs"/>
            </a:endParaRPr>
          </a:p>
        </p:txBody>
      </p:sp>
      <p:sp>
        <p:nvSpPr>
          <p:cNvPr id="9" name="Pladsholder til sidefod 4"/>
          <p:cNvSpPr>
            <a:spLocks noGrp="1"/>
          </p:cNvSpPr>
          <p:nvPr>
            <p:ph type="ftr" sz="quarter" idx="11"/>
          </p:nvPr>
        </p:nvSpPr>
        <p:spPr>
          <a:xfrm rot="16200000">
            <a:off x="-2042476" y="2834482"/>
            <a:ext cx="4876965" cy="7920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all" spc="0" normalizeH="0" baseline="0" noProof="0" dirty="0">
                <a:ln>
                  <a:noFill/>
                </a:ln>
                <a:solidFill>
                  <a:prstClr val="white"/>
                </a:solidFill>
                <a:effectLst/>
                <a:uLnTx/>
                <a:uFillTx/>
                <a:latin typeface="Arial" panose="020B0604020202020204"/>
                <a:ea typeface="+mn-ea"/>
                <a:cs typeface="+mn-cs"/>
              </a:rPr>
              <a:t>ØKONOMISK POLITISK CENTER</a:t>
            </a:r>
          </a:p>
        </p:txBody>
      </p:sp>
      <p:pic>
        <p:nvPicPr>
          <p:cNvPr id="18" name="Billede 15" descr="KllogoTILPP.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4567" y="5983563"/>
            <a:ext cx="666702" cy="402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Rektangel 23">
            <a:extLst>
              <a:ext uri="{FF2B5EF4-FFF2-40B4-BE49-F238E27FC236}">
                <a16:creationId xmlns:a16="http://schemas.microsoft.com/office/drawing/2014/main" id="{FAC61A29-978D-4BCF-BB9B-275F407FA6A5}"/>
              </a:ext>
            </a:extLst>
          </p:cNvPr>
          <p:cNvSpPr/>
          <p:nvPr/>
        </p:nvSpPr>
        <p:spPr>
          <a:xfrm>
            <a:off x="1146307" y="789798"/>
            <a:ext cx="5285244" cy="2976175"/>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4000"/>
              </a:lnSpc>
              <a:spcBef>
                <a:spcPts val="0"/>
              </a:spcBef>
              <a:spcAft>
                <a:spcPts val="0"/>
              </a:spcAft>
              <a:buClrTx/>
              <a:buSzTx/>
              <a:buFontTx/>
              <a:buNone/>
              <a:tabLst/>
              <a:defRPr/>
            </a:pPr>
            <a:endParaRPr kumimoji="0" lang="da-DK" sz="15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500" b="1" i="0" u="none" strike="noStrike" kern="1200" cap="none" spc="0" normalizeH="0" baseline="0" noProof="0" dirty="0">
                <a:ln>
                  <a:noFill/>
                </a:ln>
                <a:solidFill>
                  <a:prstClr val="white"/>
                </a:solidFill>
                <a:effectLst/>
                <a:uLnTx/>
                <a:uFillTx/>
                <a:latin typeface="Arial" panose="020B0604020202020204"/>
                <a:ea typeface="+mn-ea"/>
                <a:cs typeface="+mn-cs"/>
              </a:rPr>
              <a:t>MONITORERING AF INDSATSER</a:t>
            </a:r>
          </a:p>
          <a:p>
            <a:pPr marL="0" marR="0" lvl="0" indent="0" algn="l" defTabSz="914400" rtl="0" eaLnBrk="1" fontAlgn="auto" latinLnBrk="0" hangingPunct="1">
              <a:lnSpc>
                <a:spcPct val="104000"/>
              </a:lnSpc>
              <a:spcBef>
                <a:spcPts val="0"/>
              </a:spcBef>
              <a:spcAft>
                <a:spcPts val="0"/>
              </a:spcAft>
              <a:buClrTx/>
              <a:buSzTx/>
              <a:buFontTx/>
              <a:buNone/>
              <a:tabLst/>
              <a:defRPr/>
            </a:pPr>
            <a:endParaRPr kumimoji="0" lang="da-DK" sz="15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500" b="0" i="0" u="none" strike="noStrike" kern="1200" cap="none" spc="0" normalizeH="0" baseline="0" noProof="0" dirty="0">
                <a:ln>
                  <a:noFill/>
                </a:ln>
                <a:solidFill>
                  <a:prstClr val="white"/>
                </a:solidFill>
                <a:effectLst/>
                <a:uLnTx/>
                <a:uFillTx/>
                <a:latin typeface="Arial" panose="020B0604020202020204"/>
                <a:ea typeface="+mn-ea"/>
                <a:cs typeface="+mn-cs"/>
              </a:rPr>
              <a:t>I forbindelse med en opfølgning på et ældrepolitisk udspil vil KL i samarbejde med Social- og Ældreministeriet gerne afdække kommunernes anvendelse af hverdags-rehabilitering som værktøj i ældreplejen. For hver kommune skal derfor opgøres hvor stor en andel af de ældre borgere mellem 65-79 år, som modtager praktisk hjælp og personlige pleje i hjemmet, der modtager indsatser efter §83a i serviceloven fordelt på FSIII-indsatserne på niveau 2</a:t>
            </a:r>
            <a:r>
              <a:rPr kumimoji="0" lang="da-DK" sz="1400" b="0" i="0" u="none" strike="noStrike" kern="1200" cap="none" spc="0" normalizeH="0" baseline="0" noProof="0" dirty="0">
                <a:ln>
                  <a:noFill/>
                </a:ln>
                <a:solidFill>
                  <a:prstClr val="white"/>
                </a:solidFill>
                <a:effectLst/>
                <a:uLnTx/>
                <a:uFillTx/>
                <a:latin typeface="Arial" panose="020B0604020202020204"/>
                <a:ea typeface="+mn-ea"/>
                <a:cs typeface="+mn-cs"/>
              </a:rPr>
              <a:t>.</a:t>
            </a:r>
          </a:p>
        </p:txBody>
      </p:sp>
      <p:sp>
        <p:nvSpPr>
          <p:cNvPr id="25" name="Rektangel 24">
            <a:extLst>
              <a:ext uri="{FF2B5EF4-FFF2-40B4-BE49-F238E27FC236}">
                <a16:creationId xmlns:a16="http://schemas.microsoft.com/office/drawing/2014/main" id="{DCB29096-C30B-4E7E-B7DC-288F67F30EB3}"/>
              </a:ext>
            </a:extLst>
          </p:cNvPr>
          <p:cNvSpPr/>
          <p:nvPr/>
        </p:nvSpPr>
        <p:spPr>
          <a:xfrm>
            <a:off x="6498372" y="792000"/>
            <a:ext cx="5642063" cy="6008428"/>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prstClr val="white"/>
              </a:solidFill>
              <a:effectLst/>
              <a:uLnTx/>
              <a:uFillTx/>
              <a:latin typeface="Arial" panose="020B0604020202020204"/>
              <a:ea typeface="+mn-ea"/>
              <a:cs typeface="+mn-cs"/>
            </a:endParaRPr>
          </a:p>
        </p:txBody>
      </p:sp>
      <p:sp>
        <p:nvSpPr>
          <p:cNvPr id="27" name="Titel 3">
            <a:extLst>
              <a:ext uri="{FF2B5EF4-FFF2-40B4-BE49-F238E27FC236}">
                <a16:creationId xmlns:a16="http://schemas.microsoft.com/office/drawing/2014/main" id="{84C0A90B-8E28-4E44-84A6-75D43D1C7981}"/>
              </a:ext>
            </a:extLst>
          </p:cNvPr>
          <p:cNvSpPr txBox="1">
            <a:spLocks/>
          </p:cNvSpPr>
          <p:nvPr/>
        </p:nvSpPr>
        <p:spPr>
          <a:xfrm>
            <a:off x="6549938" y="1037602"/>
            <a:ext cx="5526915" cy="1021492"/>
          </a:xfrm>
          <a:prstGeom prst="rect">
            <a:avLst/>
          </a:prstGeom>
          <a:noFill/>
        </p:spPr>
        <p:txBody>
          <a:bodyPr anchor="b">
            <a:normAutofit/>
          </a:bodyPr>
          <a:lstStyle>
            <a:lvl1pPr algn="l" defTabSz="685800" rtl="0" eaLnBrk="1" latinLnBrk="0" hangingPunct="1">
              <a:lnSpc>
                <a:spcPct val="83000"/>
              </a:lnSpc>
              <a:spcBef>
                <a:spcPct val="0"/>
              </a:spcBef>
              <a:buNone/>
              <a:defRPr sz="2800" b="1" kern="1200">
                <a:solidFill>
                  <a:srgbClr val="003B7A"/>
                </a:solidFill>
                <a:latin typeface="+mj-lt"/>
                <a:ea typeface="+mj-ea"/>
                <a:cs typeface="+mj-cs"/>
              </a:defRPr>
            </a:lvl1pPr>
          </a:lstStyle>
          <a:p>
            <a:pPr marL="0" marR="0" lvl="0" indent="0" algn="ctr" defTabSz="685800" rtl="0" eaLnBrk="1" fontAlgn="auto" latinLnBrk="0" hangingPunct="1">
              <a:lnSpc>
                <a:spcPct val="83000"/>
              </a:lnSpc>
              <a:spcBef>
                <a:spcPct val="0"/>
              </a:spcBef>
              <a:spcAft>
                <a:spcPts val="0"/>
              </a:spcAft>
              <a:buClrTx/>
              <a:buSzTx/>
              <a:buFontTx/>
              <a:buNone/>
              <a:tabLst/>
              <a:defRPr/>
            </a:pPr>
            <a:r>
              <a:rPr kumimoji="0" lang="da-DK" sz="1600" b="1" i="0" u="none" strike="noStrike" kern="1200" cap="none" spc="0" normalizeH="0" baseline="0" noProof="0" dirty="0">
                <a:ln>
                  <a:noFill/>
                </a:ln>
                <a:solidFill>
                  <a:prstClr val="white"/>
                </a:solidFill>
                <a:effectLst/>
                <a:uLnTx/>
                <a:uFillTx/>
                <a:latin typeface="Arial" panose="020B0604020202020204"/>
                <a:ea typeface="+mj-ea"/>
                <a:cs typeface="+mj-cs"/>
              </a:rPr>
              <a:t>Andel borgere som modtagere indsatser efter §83a</a:t>
            </a:r>
            <a:br>
              <a:rPr kumimoji="0" lang="da-DK" sz="1600" b="1" i="0" u="none" strike="noStrike" kern="1200" cap="none" spc="0" normalizeH="0" baseline="0" noProof="0" dirty="0">
                <a:ln>
                  <a:noFill/>
                </a:ln>
                <a:solidFill>
                  <a:prstClr val="white"/>
                </a:solidFill>
                <a:effectLst/>
                <a:uLnTx/>
                <a:uFillTx/>
                <a:latin typeface="Arial" panose="020B0604020202020204"/>
                <a:ea typeface="+mj-ea"/>
                <a:cs typeface="+mj-cs"/>
              </a:rPr>
            </a:br>
            <a:endParaRPr kumimoji="0" lang="da-DK" sz="1600" b="1" i="0" u="none" strike="noStrike" kern="1200" cap="none" spc="0" normalizeH="0" baseline="0" noProof="0" dirty="0">
              <a:ln>
                <a:noFill/>
              </a:ln>
              <a:solidFill>
                <a:prstClr val="white"/>
              </a:solidFill>
              <a:effectLst/>
              <a:uLnTx/>
              <a:uFillTx/>
              <a:latin typeface="Arial" panose="020B0604020202020204"/>
              <a:ea typeface="+mj-ea"/>
              <a:cs typeface="+mj-cs"/>
            </a:endParaRPr>
          </a:p>
        </p:txBody>
      </p:sp>
      <p:graphicFrame>
        <p:nvGraphicFramePr>
          <p:cNvPr id="29" name="Tabel 28">
            <a:extLst>
              <a:ext uri="{FF2B5EF4-FFF2-40B4-BE49-F238E27FC236}">
                <a16:creationId xmlns:a16="http://schemas.microsoft.com/office/drawing/2014/main" id="{99ED4084-D473-4A73-B471-7E4B91464846}"/>
              </a:ext>
            </a:extLst>
          </p:cNvPr>
          <p:cNvGraphicFramePr>
            <a:graphicFrameLocks noGrp="1"/>
          </p:cNvGraphicFramePr>
          <p:nvPr/>
        </p:nvGraphicFramePr>
        <p:xfrm>
          <a:off x="1146308" y="3874347"/>
          <a:ext cx="5285244" cy="2926080"/>
        </p:xfrm>
        <a:graphic>
          <a:graphicData uri="http://schemas.openxmlformats.org/drawingml/2006/table">
            <a:tbl>
              <a:tblPr firstRow="1" firstCol="1" bandRow="1">
                <a:tableStyleId>{69012ECD-51FC-41F1-AA8D-1B2483CD663E}</a:tableStyleId>
              </a:tblPr>
              <a:tblGrid>
                <a:gridCol w="1503638">
                  <a:extLst>
                    <a:ext uri="{9D8B030D-6E8A-4147-A177-3AD203B41FA5}">
                      <a16:colId xmlns:a16="http://schemas.microsoft.com/office/drawing/2014/main" val="3127331065"/>
                    </a:ext>
                  </a:extLst>
                </a:gridCol>
                <a:gridCol w="3781606">
                  <a:extLst>
                    <a:ext uri="{9D8B030D-6E8A-4147-A177-3AD203B41FA5}">
                      <a16:colId xmlns:a16="http://schemas.microsoft.com/office/drawing/2014/main" val="3099070085"/>
                    </a:ext>
                  </a:extLst>
                </a:gridCol>
              </a:tblGrid>
              <a:tr h="590484">
                <a:tc>
                  <a:txBody>
                    <a:bodyPr/>
                    <a:lstStyle/>
                    <a:p>
                      <a:pPr>
                        <a:lnSpc>
                          <a:spcPct val="115000"/>
                        </a:lnSpc>
                        <a:spcAft>
                          <a:spcPts val="1000"/>
                        </a:spcAft>
                      </a:pPr>
                      <a:r>
                        <a:rPr lang="da-DK" sz="1300" dirty="0">
                          <a:effectLst/>
                          <a:latin typeface="+mn-lt"/>
                        </a:rPr>
                        <a:t>Datakilde</a:t>
                      </a:r>
                      <a:endParaRPr lang="da-DK" sz="1300" dirty="0">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a-DK" sz="1300" dirty="0">
                          <a:effectLst/>
                          <a:latin typeface="+mn-lt"/>
                        </a:rPr>
                        <a:t>Beskrivelse af anvendelse af datakilde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2246617"/>
                  </a:ext>
                </a:extLst>
              </a:tr>
              <a:tr h="1713246">
                <a:tc>
                  <a:txBody>
                    <a:bodyPr/>
                    <a:lstStyle/>
                    <a:p>
                      <a:pPr>
                        <a:lnSpc>
                          <a:spcPct val="115000"/>
                        </a:lnSpc>
                        <a:spcAft>
                          <a:spcPts val="1000"/>
                        </a:spcAft>
                      </a:pPr>
                      <a:r>
                        <a:rPr lang="da-DK" sz="1300" b="0" dirty="0">
                          <a:solidFill>
                            <a:schemeClr val="bg1"/>
                          </a:solidFill>
                          <a:effectLst/>
                          <a:latin typeface="+mn-lt"/>
                        </a:rPr>
                        <a:t>FSIII-data</a:t>
                      </a:r>
                      <a:endParaRPr lang="da-DK" sz="1300" b="0" dirty="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15000"/>
                        </a:lnSpc>
                        <a:spcAft>
                          <a:spcPts val="0"/>
                        </a:spcAft>
                      </a:pPr>
                      <a:r>
                        <a:rPr lang="da-DK" sz="1300" dirty="0">
                          <a:solidFill>
                            <a:schemeClr val="bg1"/>
                          </a:solidFill>
                          <a:effectLst/>
                          <a:latin typeface="+mn-lt"/>
                          <a:ea typeface="Times New Roman" panose="02020603050405020304" pitchFamily="18" charset="0"/>
                        </a:rPr>
                        <a:t>Antal borgere som modtagere indsatser under §83a fordelt på alle indsatser på niveau i FSIII-standarden under §83 og §83a.</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4646190"/>
                  </a:ext>
                </a:extLst>
              </a:tr>
              <a:tr h="622350">
                <a:tc>
                  <a:txBody>
                    <a:bodyPr/>
                    <a:lstStyle/>
                    <a:p>
                      <a:pPr>
                        <a:spcAft>
                          <a:spcPts val="0"/>
                        </a:spcAft>
                      </a:pPr>
                      <a:r>
                        <a:rPr lang="da-DK" sz="1300" b="0" dirty="0">
                          <a:solidFill>
                            <a:schemeClr val="bg1"/>
                          </a:solidFill>
                          <a:effectLst/>
                          <a:latin typeface="+mn-lt"/>
                        </a:rPr>
                        <a:t>Øvrige data</a:t>
                      </a:r>
                      <a:endParaRPr lang="da-DK" sz="1300" b="0" dirty="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lang="da-DK" sz="1300" dirty="0">
                          <a:solidFill>
                            <a:schemeClr val="bg1"/>
                          </a:solidFill>
                          <a:effectLst/>
                          <a:latin typeface="+mn-lt"/>
                          <a:ea typeface="Times New Roman" panose="02020603050405020304" pitchFamily="18" charset="0"/>
                        </a:rPr>
                        <a:t>Tal for befolkningen fordelt på bopælskommuner, alder og tid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0234139"/>
                  </a:ext>
                </a:extLst>
              </a:tr>
            </a:tbl>
          </a:graphicData>
        </a:graphic>
      </p:graphicFrame>
      <p:graphicFrame>
        <p:nvGraphicFramePr>
          <p:cNvPr id="12" name="Diagram 11">
            <a:extLst>
              <a:ext uri="{FF2B5EF4-FFF2-40B4-BE49-F238E27FC236}">
                <a16:creationId xmlns:a16="http://schemas.microsoft.com/office/drawing/2014/main" id="{84049178-E651-4EAE-B3DA-57109AD5940D}"/>
              </a:ext>
            </a:extLst>
          </p:cNvPr>
          <p:cNvGraphicFramePr>
            <a:graphicFrameLocks/>
          </p:cNvGraphicFramePr>
          <p:nvPr/>
        </p:nvGraphicFramePr>
        <p:xfrm>
          <a:off x="6485641" y="1964684"/>
          <a:ext cx="5706359" cy="4893316"/>
        </p:xfrm>
        <a:graphic>
          <a:graphicData uri="http://schemas.openxmlformats.org/drawingml/2006/chart">
            <c:chart xmlns:c="http://schemas.openxmlformats.org/drawingml/2006/chart" xmlns:r="http://schemas.openxmlformats.org/officeDocument/2006/relationships" r:id="rId3"/>
          </a:graphicData>
        </a:graphic>
      </p:graphicFrame>
      <p:sp>
        <p:nvSpPr>
          <p:cNvPr id="10" name="Tekstfelt 9">
            <a:extLst>
              <a:ext uri="{FF2B5EF4-FFF2-40B4-BE49-F238E27FC236}">
                <a16:creationId xmlns:a16="http://schemas.microsoft.com/office/drawing/2014/main" id="{1D3EFB10-E160-4B7D-8B50-0EE52495442C}"/>
              </a:ext>
            </a:extLst>
          </p:cNvPr>
          <p:cNvSpPr txBox="1"/>
          <p:nvPr/>
        </p:nvSpPr>
        <p:spPr>
          <a:xfrm>
            <a:off x="10826318" y="918209"/>
            <a:ext cx="1185169" cy="238783"/>
          </a:xfrm>
          <a:prstGeom prst="rect">
            <a:avLst/>
          </a:prstGeom>
          <a:noFill/>
        </p:spPr>
        <p:txBody>
          <a:bodyPr wrap="squar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FF0000"/>
                </a:solidFill>
                <a:effectLst/>
                <a:uLnTx/>
                <a:uFillTx/>
                <a:latin typeface="Arial" panose="020B0604020202020204"/>
                <a:ea typeface="+mn-ea"/>
                <a:cs typeface="+mn-cs"/>
              </a:rPr>
              <a:t>EKSEMPEL</a:t>
            </a:r>
          </a:p>
        </p:txBody>
      </p:sp>
    </p:spTree>
    <p:extLst>
      <p:ext uri="{BB962C8B-B14F-4D97-AF65-F5344CB8AC3E}">
        <p14:creationId xmlns:p14="http://schemas.microsoft.com/office/powerpoint/2010/main" val="5101046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43695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78948" y="3506348"/>
            <a:ext cx="6747508" cy="720080"/>
          </a:xfrm>
        </p:spPr>
        <p:txBody>
          <a:bodyPr>
            <a:normAutofit/>
          </a:bodyPr>
          <a:lstStyle/>
          <a:p>
            <a:pPr algn="l"/>
            <a:r>
              <a:rPr lang="da-DK" dirty="0"/>
              <a:t>Fællessprog III &amp; gateway</a:t>
            </a:r>
          </a:p>
        </p:txBody>
      </p:sp>
      <p:sp>
        <p:nvSpPr>
          <p:cNvPr id="3" name="Subtitle 2"/>
          <p:cNvSpPr>
            <a:spLocks noGrp="1"/>
          </p:cNvSpPr>
          <p:nvPr>
            <p:ph type="subTitle" idx="1"/>
          </p:nvPr>
        </p:nvSpPr>
        <p:spPr/>
        <p:txBody>
          <a:bodyPr/>
          <a:lstStyle/>
          <a:p>
            <a:r>
              <a:rPr lang="da-DK" dirty="0"/>
              <a:t>- Sundhedsdata på vej ind i FLIS</a:t>
            </a:r>
          </a:p>
        </p:txBody>
      </p:sp>
    </p:spTree>
    <p:extLst>
      <p:ext uri="{BB962C8B-B14F-4D97-AF65-F5344CB8AC3E}">
        <p14:creationId xmlns:p14="http://schemas.microsoft.com/office/powerpoint/2010/main" val="2136485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203BBA-2EE6-4047-A927-2E9B54A7F59F}"/>
              </a:ext>
            </a:extLst>
          </p:cNvPr>
          <p:cNvSpPr>
            <a:spLocks noGrp="1"/>
          </p:cNvSpPr>
          <p:nvPr>
            <p:ph type="title"/>
          </p:nvPr>
        </p:nvSpPr>
        <p:spPr>
          <a:xfrm>
            <a:off x="623391" y="575999"/>
            <a:ext cx="10896607" cy="1079015"/>
          </a:xfrm>
        </p:spPr>
        <p:txBody>
          <a:bodyPr>
            <a:noAutofit/>
          </a:bodyPr>
          <a:lstStyle/>
          <a:p>
            <a:pPr>
              <a:lnSpc>
                <a:spcPct val="100000"/>
              </a:lnSpc>
            </a:pPr>
            <a:r>
              <a:rPr lang="da-DK" sz="4000" b="1" dirty="0"/>
              <a:t>Data om FSIII i FLIS hvad kan du bruges til?</a:t>
            </a:r>
          </a:p>
        </p:txBody>
      </p:sp>
      <p:sp>
        <p:nvSpPr>
          <p:cNvPr id="3" name="Pladsholder til indhold 2">
            <a:extLst>
              <a:ext uri="{FF2B5EF4-FFF2-40B4-BE49-F238E27FC236}">
                <a16:creationId xmlns:a16="http://schemas.microsoft.com/office/drawing/2014/main" id="{77818752-242D-41ED-8B9A-8E25968E74E7}"/>
              </a:ext>
            </a:extLst>
          </p:cNvPr>
          <p:cNvSpPr>
            <a:spLocks noGrp="1"/>
          </p:cNvSpPr>
          <p:nvPr>
            <p:ph idx="1"/>
          </p:nvPr>
        </p:nvSpPr>
        <p:spPr>
          <a:xfrm>
            <a:off x="384593" y="1379322"/>
            <a:ext cx="7341462" cy="1785117"/>
          </a:xfrm>
        </p:spPr>
        <p:txBody>
          <a:bodyPr/>
          <a:lstStyle/>
          <a:p>
            <a:pPr marL="342900" indent="-342900">
              <a:buFontTx/>
              <a:buChar char="-"/>
            </a:pPr>
            <a:r>
              <a:rPr lang="da-DK" sz="2400" dirty="0"/>
              <a:t>Indblik i hvilke indsatser der gives til ældre i kommunen</a:t>
            </a:r>
          </a:p>
          <a:p>
            <a:pPr marL="342900" indent="-342900">
              <a:buFontTx/>
              <a:buChar char="-"/>
            </a:pPr>
            <a:r>
              <a:rPr lang="da-DK" sz="2400" dirty="0"/>
              <a:t>Indsigt om planlagte indsatser adskiller sig fra andre kommuner</a:t>
            </a:r>
          </a:p>
          <a:p>
            <a:pPr marL="342900" indent="-342900">
              <a:buFontTx/>
              <a:buChar char="-"/>
            </a:pPr>
            <a:r>
              <a:rPr lang="da-DK" sz="2400" dirty="0"/>
              <a:t>Indsigt i hvor længe indsatserne forløber</a:t>
            </a:r>
          </a:p>
        </p:txBody>
      </p:sp>
      <p:pic>
        <p:nvPicPr>
          <p:cNvPr id="4" name="Billede 3">
            <a:extLst>
              <a:ext uri="{FF2B5EF4-FFF2-40B4-BE49-F238E27FC236}">
                <a16:creationId xmlns:a16="http://schemas.microsoft.com/office/drawing/2014/main" id="{23F3066E-90AC-4C7A-BF02-0D69C4201575}"/>
              </a:ext>
            </a:extLst>
          </p:cNvPr>
          <p:cNvPicPr>
            <a:picLocks noChangeAspect="1"/>
          </p:cNvPicPr>
          <p:nvPr/>
        </p:nvPicPr>
        <p:blipFill>
          <a:blip r:embed="rId3"/>
          <a:stretch>
            <a:fillRect/>
          </a:stretch>
        </p:blipFill>
        <p:spPr>
          <a:xfrm>
            <a:off x="446178" y="3403550"/>
            <a:ext cx="5978588" cy="1375947"/>
          </a:xfrm>
          <a:prstGeom prst="rect">
            <a:avLst/>
          </a:prstGeom>
        </p:spPr>
      </p:pic>
      <p:pic>
        <p:nvPicPr>
          <p:cNvPr id="5" name="Billede 4">
            <a:extLst>
              <a:ext uri="{FF2B5EF4-FFF2-40B4-BE49-F238E27FC236}">
                <a16:creationId xmlns:a16="http://schemas.microsoft.com/office/drawing/2014/main" id="{0765A644-50C3-4F79-917E-13EA7A7FCBFD}"/>
              </a:ext>
            </a:extLst>
          </p:cNvPr>
          <p:cNvPicPr>
            <a:picLocks noChangeAspect="1"/>
          </p:cNvPicPr>
          <p:nvPr/>
        </p:nvPicPr>
        <p:blipFill>
          <a:blip r:embed="rId4"/>
          <a:stretch>
            <a:fillRect/>
          </a:stretch>
        </p:blipFill>
        <p:spPr>
          <a:xfrm rot="20759989">
            <a:off x="702263" y="5100670"/>
            <a:ext cx="3521521" cy="1084433"/>
          </a:xfrm>
          <a:prstGeom prst="rect">
            <a:avLst/>
          </a:prstGeom>
        </p:spPr>
      </p:pic>
      <p:pic>
        <p:nvPicPr>
          <p:cNvPr id="6" name="Billede 5">
            <a:extLst>
              <a:ext uri="{FF2B5EF4-FFF2-40B4-BE49-F238E27FC236}">
                <a16:creationId xmlns:a16="http://schemas.microsoft.com/office/drawing/2014/main" id="{CCCE7D0B-64E2-4BC7-850D-410F69A9BC5F}"/>
              </a:ext>
            </a:extLst>
          </p:cNvPr>
          <p:cNvPicPr>
            <a:picLocks noChangeAspect="1"/>
          </p:cNvPicPr>
          <p:nvPr/>
        </p:nvPicPr>
        <p:blipFill>
          <a:blip r:embed="rId5"/>
          <a:stretch>
            <a:fillRect/>
          </a:stretch>
        </p:blipFill>
        <p:spPr>
          <a:xfrm rot="1222299">
            <a:off x="8057396" y="3352485"/>
            <a:ext cx="3535195" cy="1869366"/>
          </a:xfrm>
          <a:prstGeom prst="rect">
            <a:avLst/>
          </a:prstGeom>
        </p:spPr>
      </p:pic>
      <p:pic>
        <p:nvPicPr>
          <p:cNvPr id="7" name="Billede 6">
            <a:extLst>
              <a:ext uri="{FF2B5EF4-FFF2-40B4-BE49-F238E27FC236}">
                <a16:creationId xmlns:a16="http://schemas.microsoft.com/office/drawing/2014/main" id="{E9DE5472-C08E-4FC8-B5D5-A306A27924AB}"/>
              </a:ext>
            </a:extLst>
          </p:cNvPr>
          <p:cNvPicPr>
            <a:picLocks noChangeAspect="1"/>
          </p:cNvPicPr>
          <p:nvPr/>
        </p:nvPicPr>
        <p:blipFill>
          <a:blip r:embed="rId6"/>
          <a:stretch>
            <a:fillRect/>
          </a:stretch>
        </p:blipFill>
        <p:spPr>
          <a:xfrm>
            <a:off x="4151301" y="4812607"/>
            <a:ext cx="4675994" cy="1932198"/>
          </a:xfrm>
          <a:prstGeom prst="rect">
            <a:avLst/>
          </a:prstGeom>
        </p:spPr>
      </p:pic>
      <p:pic>
        <p:nvPicPr>
          <p:cNvPr id="8" name="Billede 7">
            <a:extLst>
              <a:ext uri="{FF2B5EF4-FFF2-40B4-BE49-F238E27FC236}">
                <a16:creationId xmlns:a16="http://schemas.microsoft.com/office/drawing/2014/main" id="{AFD28687-F952-4263-BFA6-89C76FC9DBEB}"/>
              </a:ext>
            </a:extLst>
          </p:cNvPr>
          <p:cNvPicPr>
            <a:picLocks noChangeAspect="1"/>
          </p:cNvPicPr>
          <p:nvPr/>
        </p:nvPicPr>
        <p:blipFill>
          <a:blip r:embed="rId7"/>
          <a:stretch>
            <a:fillRect/>
          </a:stretch>
        </p:blipFill>
        <p:spPr>
          <a:xfrm>
            <a:off x="7635400" y="1507026"/>
            <a:ext cx="4379186" cy="988064"/>
          </a:xfrm>
          <a:prstGeom prst="rect">
            <a:avLst/>
          </a:prstGeom>
        </p:spPr>
      </p:pic>
    </p:spTree>
    <p:extLst>
      <p:ext uri="{BB962C8B-B14F-4D97-AF65-F5344CB8AC3E}">
        <p14:creationId xmlns:p14="http://schemas.microsoft.com/office/powerpoint/2010/main" val="8170922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0D8DDF-462C-4AC5-9EDD-0A73CE8822C4}"/>
              </a:ext>
            </a:extLst>
          </p:cNvPr>
          <p:cNvSpPr>
            <a:spLocks noGrp="1"/>
          </p:cNvSpPr>
          <p:nvPr>
            <p:ph type="title"/>
          </p:nvPr>
        </p:nvSpPr>
        <p:spPr/>
        <p:txBody>
          <a:bodyPr>
            <a:normAutofit/>
          </a:bodyPr>
          <a:lstStyle/>
          <a:p>
            <a:r>
              <a:rPr lang="da-DK" sz="4000" b="1" dirty="0"/>
              <a:t>‘Pioner’ data</a:t>
            </a:r>
          </a:p>
        </p:txBody>
      </p:sp>
      <p:sp>
        <p:nvSpPr>
          <p:cNvPr id="3" name="Pladsholder til indhold 2">
            <a:extLst>
              <a:ext uri="{FF2B5EF4-FFF2-40B4-BE49-F238E27FC236}">
                <a16:creationId xmlns:a16="http://schemas.microsoft.com/office/drawing/2014/main" id="{F00358B9-1A82-4DFF-9B28-73BEF2513FD0}"/>
              </a:ext>
            </a:extLst>
          </p:cNvPr>
          <p:cNvSpPr>
            <a:spLocks noGrp="1"/>
          </p:cNvSpPr>
          <p:nvPr>
            <p:ph idx="1"/>
          </p:nvPr>
        </p:nvSpPr>
        <p:spPr>
          <a:xfrm>
            <a:off x="542601" y="1213995"/>
            <a:ext cx="10895999" cy="4106304"/>
          </a:xfrm>
        </p:spPr>
        <p:txBody>
          <a:bodyPr/>
          <a:lstStyle/>
          <a:p>
            <a:pPr marL="342900" indent="-342900">
              <a:buFontTx/>
              <a:buChar char="-"/>
            </a:pPr>
            <a:r>
              <a:rPr lang="da-DK" sz="2400" dirty="0"/>
              <a:t>Første gang data for FSIII udstilles</a:t>
            </a:r>
          </a:p>
          <a:p>
            <a:pPr marL="342900" indent="-342900">
              <a:buFontTx/>
              <a:buChar char="-"/>
            </a:pPr>
            <a:r>
              <a:rPr lang="da-DK" sz="2400" dirty="0"/>
              <a:t>Anvendes metoden korrekt ude i kommunerne?</a:t>
            </a:r>
          </a:p>
          <a:p>
            <a:pPr marL="342900" indent="-342900">
              <a:buFontTx/>
              <a:buChar char="-"/>
            </a:pPr>
            <a:r>
              <a:rPr lang="da-DK" sz="2400" dirty="0"/>
              <a:t>Indsendes der de korrekte data?</a:t>
            </a:r>
          </a:p>
          <a:p>
            <a:pPr marL="342900" indent="-342900">
              <a:buFontTx/>
              <a:buChar char="-"/>
            </a:pPr>
            <a:r>
              <a:rPr lang="da-DK" sz="2400" dirty="0"/>
              <a:t>Både forståelse og brug af data skal modnes</a:t>
            </a:r>
          </a:p>
        </p:txBody>
      </p:sp>
      <p:grpSp>
        <p:nvGrpSpPr>
          <p:cNvPr id="4" name="Gruppe 3">
            <a:extLst>
              <a:ext uri="{FF2B5EF4-FFF2-40B4-BE49-F238E27FC236}">
                <a16:creationId xmlns:a16="http://schemas.microsoft.com/office/drawing/2014/main" id="{D74721D5-79CF-4406-8AF6-76EDD2F9646E}"/>
              </a:ext>
            </a:extLst>
          </p:cNvPr>
          <p:cNvGrpSpPr/>
          <p:nvPr/>
        </p:nvGrpSpPr>
        <p:grpSpPr>
          <a:xfrm>
            <a:off x="542601" y="2792030"/>
            <a:ext cx="10734420" cy="3166264"/>
            <a:chOff x="623392" y="2461845"/>
            <a:chExt cx="10734420" cy="3394823"/>
          </a:xfrm>
        </p:grpSpPr>
        <p:sp>
          <p:nvSpPr>
            <p:cNvPr id="5" name="Rektangel: afrundede hjørner 4">
              <a:extLst>
                <a:ext uri="{FF2B5EF4-FFF2-40B4-BE49-F238E27FC236}">
                  <a16:creationId xmlns:a16="http://schemas.microsoft.com/office/drawing/2014/main" id="{5BB2951E-4821-4179-87AD-1300BAD8BCBE}"/>
                </a:ext>
              </a:extLst>
            </p:cNvPr>
            <p:cNvSpPr/>
            <p:nvPr/>
          </p:nvSpPr>
          <p:spPr>
            <a:xfrm>
              <a:off x="623392" y="2461845"/>
              <a:ext cx="10734420" cy="3394823"/>
            </a:xfrm>
            <a:prstGeom prst="roundRect">
              <a:avLst/>
            </a:prstGeom>
            <a:solidFill>
              <a:srgbClr val="7BA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079"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srgbClr val="5CB8B2"/>
                </a:solidFill>
                <a:effectLst/>
                <a:uLnTx/>
                <a:uFillTx/>
                <a:latin typeface="Trebuchet MS" panose="020B0603020202020204" pitchFamily="34" charset="0"/>
                <a:ea typeface="+mn-ea"/>
                <a:cs typeface="+mn-cs"/>
              </a:endParaRPr>
            </a:p>
          </p:txBody>
        </p:sp>
        <p:grpSp>
          <p:nvGrpSpPr>
            <p:cNvPr id="6" name="Gruppe 5">
              <a:extLst>
                <a:ext uri="{FF2B5EF4-FFF2-40B4-BE49-F238E27FC236}">
                  <a16:creationId xmlns:a16="http://schemas.microsoft.com/office/drawing/2014/main" id="{7FA60568-52F3-42E7-93FE-2BC89C59D436}"/>
                </a:ext>
              </a:extLst>
            </p:cNvPr>
            <p:cNvGrpSpPr/>
            <p:nvPr/>
          </p:nvGrpSpPr>
          <p:grpSpPr>
            <a:xfrm>
              <a:off x="983045" y="2819281"/>
              <a:ext cx="9762583" cy="2617133"/>
              <a:chOff x="983045" y="2819281"/>
              <a:chExt cx="9762583" cy="2617133"/>
            </a:xfrm>
          </p:grpSpPr>
          <p:sp>
            <p:nvSpPr>
              <p:cNvPr id="7" name="Rektangel: afrundede hjørner 6">
                <a:extLst>
                  <a:ext uri="{FF2B5EF4-FFF2-40B4-BE49-F238E27FC236}">
                    <a16:creationId xmlns:a16="http://schemas.microsoft.com/office/drawing/2014/main" id="{46E3A86F-A90A-4D58-B91D-94723CBFC2CF}"/>
                  </a:ext>
                </a:extLst>
              </p:cNvPr>
              <p:cNvSpPr/>
              <p:nvPr/>
            </p:nvSpPr>
            <p:spPr>
              <a:xfrm>
                <a:off x="1036210" y="3788368"/>
                <a:ext cx="1669465" cy="1644869"/>
              </a:xfrm>
              <a:prstGeom prst="roundRect">
                <a:avLst/>
              </a:prstGeom>
              <a:solidFill>
                <a:schemeClr val="bg1"/>
              </a:solidFill>
              <a:ln>
                <a:solidFill>
                  <a:srgbClr val="007398"/>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079"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Understøtter EOJ systemerne modellen</a:t>
                </a:r>
              </a:p>
            </p:txBody>
          </p:sp>
          <p:sp>
            <p:nvSpPr>
              <p:cNvPr id="8" name="Ellipse 7">
                <a:extLst>
                  <a:ext uri="{FF2B5EF4-FFF2-40B4-BE49-F238E27FC236}">
                    <a16:creationId xmlns:a16="http://schemas.microsoft.com/office/drawing/2014/main" id="{A8F3DB74-FEF3-47B4-934F-0CEE1AA4D136}"/>
                  </a:ext>
                </a:extLst>
              </p:cNvPr>
              <p:cNvSpPr/>
              <p:nvPr/>
            </p:nvSpPr>
            <p:spPr>
              <a:xfrm>
                <a:off x="4977117" y="2819281"/>
                <a:ext cx="1772888" cy="9006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079" rtl="0" eaLnBrk="1" fontAlgn="auto" latinLnBrk="0" hangingPunct="1">
                  <a:lnSpc>
                    <a:spcPct val="100000"/>
                  </a:lnSpc>
                  <a:spcBef>
                    <a:spcPts val="0"/>
                  </a:spcBef>
                  <a:spcAft>
                    <a:spcPts val="0"/>
                  </a:spcAft>
                  <a:buClrTx/>
                  <a:buSzTx/>
                  <a:buFontTx/>
                  <a:buNone/>
                  <a:tabLst/>
                  <a:defRPr/>
                </a:pPr>
                <a:r>
                  <a:rPr kumimoji="0" lang="da-DK" sz="13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Snitflade fra kommunens system-leverandør</a:t>
                </a:r>
              </a:p>
            </p:txBody>
          </p:sp>
          <p:sp>
            <p:nvSpPr>
              <p:cNvPr id="9" name="Rektangel: afrundede hjørner 8">
                <a:extLst>
                  <a:ext uri="{FF2B5EF4-FFF2-40B4-BE49-F238E27FC236}">
                    <a16:creationId xmlns:a16="http://schemas.microsoft.com/office/drawing/2014/main" id="{C4791B56-8C71-4AE8-B4D0-1E802182B072}"/>
                  </a:ext>
                </a:extLst>
              </p:cNvPr>
              <p:cNvSpPr/>
              <p:nvPr/>
            </p:nvSpPr>
            <p:spPr>
              <a:xfrm>
                <a:off x="3031792" y="3780913"/>
                <a:ext cx="1669465" cy="1644869"/>
              </a:xfrm>
              <a:prstGeom prst="roundRect">
                <a:avLst/>
              </a:prstGeom>
              <a:solidFill>
                <a:schemeClr val="bg1"/>
              </a:solidFill>
              <a:ln>
                <a:solidFill>
                  <a:srgbClr val="007398"/>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079"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Anvendes FSIII metoden korrekt og ensartet i kommunerne</a:t>
                </a:r>
              </a:p>
            </p:txBody>
          </p:sp>
          <p:sp>
            <p:nvSpPr>
              <p:cNvPr id="10" name="Rektangel: afrundede hjørner 9">
                <a:extLst>
                  <a:ext uri="{FF2B5EF4-FFF2-40B4-BE49-F238E27FC236}">
                    <a16:creationId xmlns:a16="http://schemas.microsoft.com/office/drawing/2014/main" id="{575D6D54-C603-4654-ABE4-FEB640280D7E}"/>
                  </a:ext>
                </a:extLst>
              </p:cNvPr>
              <p:cNvSpPr/>
              <p:nvPr/>
            </p:nvSpPr>
            <p:spPr>
              <a:xfrm>
                <a:off x="5027374" y="3788368"/>
                <a:ext cx="1669465" cy="1644869"/>
              </a:xfrm>
              <a:prstGeom prst="roundRect">
                <a:avLst/>
              </a:prstGeom>
              <a:solidFill>
                <a:schemeClr val="bg1"/>
              </a:solidFill>
              <a:ln>
                <a:solidFill>
                  <a:srgbClr val="007398"/>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079"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Fejl i snitfladen fra kildesystem til FLIS</a:t>
                </a:r>
              </a:p>
              <a:p>
                <a:pPr marL="0" marR="0" lvl="0" indent="0" algn="l" defTabSz="457079"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Manglende indberetning til FLIS ved kommuners skift af leverandør</a:t>
                </a:r>
              </a:p>
            </p:txBody>
          </p:sp>
          <p:sp>
            <p:nvSpPr>
              <p:cNvPr id="11" name="Rektangel: afrundede hjørner 10">
                <a:extLst>
                  <a:ext uri="{FF2B5EF4-FFF2-40B4-BE49-F238E27FC236}">
                    <a16:creationId xmlns:a16="http://schemas.microsoft.com/office/drawing/2014/main" id="{579D0281-3EE6-45EF-B01B-61AF2971ACAE}"/>
                  </a:ext>
                </a:extLst>
              </p:cNvPr>
              <p:cNvSpPr/>
              <p:nvPr/>
            </p:nvSpPr>
            <p:spPr>
              <a:xfrm>
                <a:off x="7022956" y="3791545"/>
                <a:ext cx="1669465" cy="1644869"/>
              </a:xfrm>
              <a:prstGeom prst="roundRect">
                <a:avLst/>
              </a:prstGeom>
              <a:solidFill>
                <a:schemeClr val="bg1"/>
              </a:solidFill>
              <a:ln>
                <a:solidFill>
                  <a:srgbClr val="007398"/>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079"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Fejl i FLIS indlæsning og behandling af data fra kildesystemer</a:t>
                </a:r>
              </a:p>
            </p:txBody>
          </p:sp>
          <p:sp>
            <p:nvSpPr>
              <p:cNvPr id="12" name="Rektangel: afrundede hjørner 11">
                <a:extLst>
                  <a:ext uri="{FF2B5EF4-FFF2-40B4-BE49-F238E27FC236}">
                    <a16:creationId xmlns:a16="http://schemas.microsoft.com/office/drawing/2014/main" id="{93704D01-97B0-4103-95E4-B4C9F1464549}"/>
                  </a:ext>
                </a:extLst>
              </p:cNvPr>
              <p:cNvSpPr/>
              <p:nvPr/>
            </p:nvSpPr>
            <p:spPr>
              <a:xfrm>
                <a:off x="9024451" y="3788368"/>
                <a:ext cx="1669465" cy="1644869"/>
              </a:xfrm>
              <a:prstGeom prst="roundRect">
                <a:avLst/>
              </a:prstGeom>
              <a:solidFill>
                <a:schemeClr val="bg1"/>
              </a:solidFill>
              <a:ln>
                <a:solidFill>
                  <a:srgbClr val="007398"/>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079"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Fejl i BI-systemets indlæsning og behandling af FLIS data.</a:t>
                </a:r>
              </a:p>
              <a:p>
                <a:pPr marL="0" marR="0" lvl="0" indent="0" algn="l" defTabSz="457079"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Fejl i kommunernes rapporter på FLIS data.</a:t>
                </a:r>
              </a:p>
            </p:txBody>
          </p:sp>
          <p:sp>
            <p:nvSpPr>
              <p:cNvPr id="13" name="Ellipse 12">
                <a:extLst>
                  <a:ext uri="{FF2B5EF4-FFF2-40B4-BE49-F238E27FC236}">
                    <a16:creationId xmlns:a16="http://schemas.microsoft.com/office/drawing/2014/main" id="{D4E1D956-B06F-441A-9474-60E0B46371C6}"/>
                  </a:ext>
                </a:extLst>
              </p:cNvPr>
              <p:cNvSpPr/>
              <p:nvPr/>
            </p:nvSpPr>
            <p:spPr>
              <a:xfrm>
                <a:off x="983045" y="2819281"/>
                <a:ext cx="1772888" cy="9006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079" rtl="0" eaLnBrk="1" fontAlgn="auto" latinLnBrk="0" hangingPunct="1">
                  <a:lnSpc>
                    <a:spcPct val="100000"/>
                  </a:lnSpc>
                  <a:spcBef>
                    <a:spcPts val="0"/>
                  </a:spcBef>
                  <a:spcAft>
                    <a:spcPts val="0"/>
                  </a:spcAft>
                  <a:buClrTx/>
                  <a:buSzTx/>
                  <a:buFontTx/>
                  <a:buNone/>
                  <a:tabLst/>
                  <a:defRPr/>
                </a:pPr>
                <a:r>
                  <a:rPr kumimoji="0" lang="da-DK" sz="13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Indretning af kommunens systemer</a:t>
                </a:r>
              </a:p>
            </p:txBody>
          </p:sp>
          <p:sp>
            <p:nvSpPr>
              <p:cNvPr id="14" name="Ellipse 13">
                <a:extLst>
                  <a:ext uri="{FF2B5EF4-FFF2-40B4-BE49-F238E27FC236}">
                    <a16:creationId xmlns:a16="http://schemas.microsoft.com/office/drawing/2014/main" id="{93CEE138-9D0A-4454-BF56-2EA628C61EDC}"/>
                  </a:ext>
                </a:extLst>
              </p:cNvPr>
              <p:cNvSpPr/>
              <p:nvPr/>
            </p:nvSpPr>
            <p:spPr>
              <a:xfrm>
                <a:off x="2980081" y="2819281"/>
                <a:ext cx="1772888" cy="9006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079" rtl="0" eaLnBrk="1" fontAlgn="auto" latinLnBrk="0" hangingPunct="1">
                  <a:lnSpc>
                    <a:spcPct val="100000"/>
                  </a:lnSpc>
                  <a:spcBef>
                    <a:spcPts val="0"/>
                  </a:spcBef>
                  <a:spcAft>
                    <a:spcPts val="0"/>
                  </a:spcAft>
                  <a:buClrTx/>
                  <a:buSzTx/>
                  <a:buFontTx/>
                  <a:buNone/>
                  <a:tabLst/>
                  <a:defRPr/>
                </a:pPr>
                <a:r>
                  <a:rPr kumimoji="0" lang="da-DK" sz="13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Kommunens registrerings-praksis</a:t>
                </a:r>
              </a:p>
            </p:txBody>
          </p:sp>
          <p:sp>
            <p:nvSpPr>
              <p:cNvPr id="15" name="Ellipse 14">
                <a:extLst>
                  <a:ext uri="{FF2B5EF4-FFF2-40B4-BE49-F238E27FC236}">
                    <a16:creationId xmlns:a16="http://schemas.microsoft.com/office/drawing/2014/main" id="{A7665DD1-74AB-4FDD-B337-6646D7970BEE}"/>
                  </a:ext>
                </a:extLst>
              </p:cNvPr>
              <p:cNvSpPr/>
              <p:nvPr/>
            </p:nvSpPr>
            <p:spPr>
              <a:xfrm>
                <a:off x="6974153" y="2819281"/>
                <a:ext cx="1772888" cy="9006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079" rtl="0" eaLnBrk="1" fontAlgn="auto" latinLnBrk="0" hangingPunct="1">
                  <a:lnSpc>
                    <a:spcPct val="100000"/>
                  </a:lnSpc>
                  <a:spcBef>
                    <a:spcPts val="0"/>
                  </a:spcBef>
                  <a:spcAft>
                    <a:spcPts val="0"/>
                  </a:spcAft>
                  <a:buClrTx/>
                  <a:buSzTx/>
                  <a:buFontTx/>
                  <a:buNone/>
                  <a:tabLst/>
                  <a:defRPr/>
                </a:pPr>
                <a:r>
                  <a:rPr kumimoji="0" lang="da-DK" sz="13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FLIS behandling af data</a:t>
                </a:r>
              </a:p>
            </p:txBody>
          </p:sp>
          <p:sp>
            <p:nvSpPr>
              <p:cNvPr id="16" name="Ellipse 15">
                <a:extLst>
                  <a:ext uri="{FF2B5EF4-FFF2-40B4-BE49-F238E27FC236}">
                    <a16:creationId xmlns:a16="http://schemas.microsoft.com/office/drawing/2014/main" id="{7A8B5A9A-4005-4610-B75D-D360E2451032}"/>
                  </a:ext>
                </a:extLst>
              </p:cNvPr>
              <p:cNvSpPr/>
              <p:nvPr/>
            </p:nvSpPr>
            <p:spPr>
              <a:xfrm>
                <a:off x="8972740" y="2820934"/>
                <a:ext cx="1772888" cy="9006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079" rtl="0" eaLnBrk="1" fontAlgn="auto" latinLnBrk="0" hangingPunct="1">
                  <a:lnSpc>
                    <a:spcPct val="100000"/>
                  </a:lnSpc>
                  <a:spcBef>
                    <a:spcPts val="0"/>
                  </a:spcBef>
                  <a:spcAft>
                    <a:spcPts val="0"/>
                  </a:spcAft>
                  <a:buClrTx/>
                  <a:buSzTx/>
                  <a:buFontTx/>
                  <a:buNone/>
                  <a:tabLst/>
                  <a:defRPr/>
                </a:pPr>
                <a:r>
                  <a:rPr kumimoji="0" lang="da-DK" sz="13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BI-systemets behandling af data</a:t>
                </a:r>
              </a:p>
            </p:txBody>
          </p:sp>
          <p:cxnSp>
            <p:nvCxnSpPr>
              <p:cNvPr id="17" name="Lige pilforbindelse 16">
                <a:extLst>
                  <a:ext uri="{FF2B5EF4-FFF2-40B4-BE49-F238E27FC236}">
                    <a16:creationId xmlns:a16="http://schemas.microsoft.com/office/drawing/2014/main" id="{84EFF944-B5D2-4F6F-820C-9E070DFFFB45}"/>
                  </a:ext>
                </a:extLst>
              </p:cNvPr>
              <p:cNvCxnSpPr>
                <a:cxnSpLocks/>
              </p:cNvCxnSpPr>
              <p:nvPr/>
            </p:nvCxnSpPr>
            <p:spPr>
              <a:xfrm>
                <a:off x="2627635" y="3246695"/>
                <a:ext cx="542261" cy="0"/>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Lige pilforbindelse 17">
                <a:extLst>
                  <a:ext uri="{FF2B5EF4-FFF2-40B4-BE49-F238E27FC236}">
                    <a16:creationId xmlns:a16="http://schemas.microsoft.com/office/drawing/2014/main" id="{994822FC-60AE-4EC9-8508-68AE3C23FFAB}"/>
                  </a:ext>
                </a:extLst>
              </p:cNvPr>
              <p:cNvCxnSpPr>
                <a:cxnSpLocks/>
              </p:cNvCxnSpPr>
              <p:nvPr/>
            </p:nvCxnSpPr>
            <p:spPr>
              <a:xfrm>
                <a:off x="4637184" y="3246695"/>
                <a:ext cx="542261" cy="0"/>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Lige pilforbindelse 18">
                <a:extLst>
                  <a:ext uri="{FF2B5EF4-FFF2-40B4-BE49-F238E27FC236}">
                    <a16:creationId xmlns:a16="http://schemas.microsoft.com/office/drawing/2014/main" id="{F55BE70B-C61D-42A3-AAE6-701E5A8DFAAF}"/>
                  </a:ext>
                </a:extLst>
              </p:cNvPr>
              <p:cNvCxnSpPr>
                <a:cxnSpLocks/>
              </p:cNvCxnSpPr>
              <p:nvPr/>
            </p:nvCxnSpPr>
            <p:spPr>
              <a:xfrm>
                <a:off x="6636101" y="3246695"/>
                <a:ext cx="542261" cy="0"/>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Lige pilforbindelse 19">
                <a:extLst>
                  <a:ext uri="{FF2B5EF4-FFF2-40B4-BE49-F238E27FC236}">
                    <a16:creationId xmlns:a16="http://schemas.microsoft.com/office/drawing/2014/main" id="{C74A5547-4970-4A48-8C7C-2CFCB7DCD2FF}"/>
                  </a:ext>
                </a:extLst>
              </p:cNvPr>
              <p:cNvCxnSpPr>
                <a:cxnSpLocks/>
              </p:cNvCxnSpPr>
              <p:nvPr/>
            </p:nvCxnSpPr>
            <p:spPr>
              <a:xfrm>
                <a:off x="8635030" y="3246695"/>
                <a:ext cx="542261" cy="0"/>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6927813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08D2A2-81CF-4357-A81E-F102645DA884}"/>
              </a:ext>
            </a:extLst>
          </p:cNvPr>
          <p:cNvSpPr>
            <a:spLocks noGrp="1"/>
          </p:cNvSpPr>
          <p:nvPr>
            <p:ph type="title"/>
          </p:nvPr>
        </p:nvSpPr>
        <p:spPr/>
        <p:txBody>
          <a:bodyPr>
            <a:normAutofit/>
          </a:bodyPr>
          <a:lstStyle/>
          <a:p>
            <a:r>
              <a:rPr lang="da-DK" sz="4000" b="1" dirty="0"/>
              <a:t>Adgang til data</a:t>
            </a:r>
          </a:p>
        </p:txBody>
      </p:sp>
      <p:sp>
        <p:nvSpPr>
          <p:cNvPr id="3" name="Pladsholder til indhold 2">
            <a:extLst>
              <a:ext uri="{FF2B5EF4-FFF2-40B4-BE49-F238E27FC236}">
                <a16:creationId xmlns:a16="http://schemas.microsoft.com/office/drawing/2014/main" id="{61AB16FD-736D-415E-B2BA-4278EBE554B5}"/>
              </a:ext>
            </a:extLst>
          </p:cNvPr>
          <p:cNvSpPr>
            <a:spLocks noGrp="1"/>
          </p:cNvSpPr>
          <p:nvPr>
            <p:ph idx="1"/>
          </p:nvPr>
        </p:nvSpPr>
        <p:spPr/>
        <p:txBody>
          <a:bodyPr/>
          <a:lstStyle/>
          <a:p>
            <a:pPr marL="342900" indent="-342900">
              <a:buFontTx/>
              <a:buChar char="-"/>
            </a:pPr>
            <a:r>
              <a:rPr lang="da-DK" sz="2400" dirty="0"/>
              <a:t>FSIII data er fra Release 7.0 en del af FLIS datapakkerne til kommunerne</a:t>
            </a:r>
            <a:br>
              <a:rPr lang="da-DK" sz="2400" dirty="0"/>
            </a:br>
            <a:endParaRPr lang="da-DK" sz="2400" dirty="0"/>
          </a:p>
          <a:p>
            <a:pPr marL="342900" indent="-342900">
              <a:buFontTx/>
              <a:buChar char="-"/>
            </a:pPr>
            <a:r>
              <a:rPr lang="da-DK" sz="2400" dirty="0"/>
              <a:t>I løbet af de næste måneder vil det også være muligt at tilgå data via FLIS DAP, da FSII indeholder oplysninger om sundhedsforhold skal det juridisk afklares hvad det ville være muligt at benchmarke sig på</a:t>
            </a:r>
          </a:p>
          <a:p>
            <a:pPr marL="342900" indent="-342900">
              <a:buFontTx/>
              <a:buChar char="-"/>
            </a:pPr>
            <a:endParaRPr lang="da-DK" sz="2400" dirty="0"/>
          </a:p>
          <a:p>
            <a:pPr marL="342900" indent="-342900">
              <a:buFontTx/>
              <a:buChar char="-"/>
            </a:pPr>
            <a:r>
              <a:rPr lang="da-DK" sz="2400" dirty="0" err="1"/>
              <a:t>Pt</a:t>
            </a:r>
            <a:r>
              <a:rPr lang="da-DK" sz="2400" dirty="0"/>
              <a:t> er der udelukkende data fra KMD Nexus, CURA vil komme på snarest</a:t>
            </a:r>
          </a:p>
          <a:p>
            <a:br>
              <a:rPr lang="da-DK" dirty="0"/>
            </a:br>
            <a:endParaRPr lang="da-DK" dirty="0"/>
          </a:p>
          <a:p>
            <a:endParaRPr lang="da-DK" dirty="0"/>
          </a:p>
          <a:p>
            <a:pPr marL="342900" indent="-342900">
              <a:buFontTx/>
              <a:buChar char="-"/>
            </a:pPr>
            <a:endParaRPr lang="da-DK" dirty="0"/>
          </a:p>
        </p:txBody>
      </p:sp>
    </p:spTree>
    <p:extLst>
      <p:ext uri="{BB962C8B-B14F-4D97-AF65-F5344CB8AC3E}">
        <p14:creationId xmlns:p14="http://schemas.microsoft.com/office/powerpoint/2010/main" val="37078041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82AAC0-1417-4F0D-952A-2B2D2FBE5020}"/>
              </a:ext>
            </a:extLst>
          </p:cNvPr>
          <p:cNvSpPr>
            <a:spLocks noGrp="1"/>
          </p:cNvSpPr>
          <p:nvPr>
            <p:ph type="title"/>
          </p:nvPr>
        </p:nvSpPr>
        <p:spPr/>
        <p:txBody>
          <a:bodyPr>
            <a:normAutofit/>
          </a:bodyPr>
          <a:lstStyle/>
          <a:p>
            <a:r>
              <a:rPr lang="da-DK" sz="4000" b="1" dirty="0"/>
              <a:t>FSIII data i FLIS</a:t>
            </a:r>
          </a:p>
        </p:txBody>
      </p:sp>
      <p:pic>
        <p:nvPicPr>
          <p:cNvPr id="4" name="Pladsholder til indhold 3">
            <a:extLst>
              <a:ext uri="{FF2B5EF4-FFF2-40B4-BE49-F238E27FC236}">
                <a16:creationId xmlns:a16="http://schemas.microsoft.com/office/drawing/2014/main" id="{C4E650DD-58AC-49F9-B9FA-93DB6E083568}"/>
              </a:ext>
            </a:extLst>
          </p:cNvPr>
          <p:cNvPicPr>
            <a:picLocks noGrp="1" noChangeAspect="1"/>
          </p:cNvPicPr>
          <p:nvPr>
            <p:ph idx="1"/>
          </p:nvPr>
        </p:nvPicPr>
        <p:blipFill>
          <a:blip r:embed="rId3"/>
          <a:stretch>
            <a:fillRect/>
          </a:stretch>
        </p:blipFill>
        <p:spPr>
          <a:xfrm>
            <a:off x="623391" y="1376362"/>
            <a:ext cx="4077730" cy="4105275"/>
          </a:xfrm>
          <a:prstGeom prst="rect">
            <a:avLst/>
          </a:prstGeom>
        </p:spPr>
      </p:pic>
      <p:pic>
        <p:nvPicPr>
          <p:cNvPr id="5" name="Billede 4">
            <a:extLst>
              <a:ext uri="{FF2B5EF4-FFF2-40B4-BE49-F238E27FC236}">
                <a16:creationId xmlns:a16="http://schemas.microsoft.com/office/drawing/2014/main" id="{B85220C7-A756-4D74-A7F7-68DD3314CE0F}"/>
              </a:ext>
            </a:extLst>
          </p:cNvPr>
          <p:cNvPicPr>
            <a:picLocks noChangeAspect="1"/>
          </p:cNvPicPr>
          <p:nvPr/>
        </p:nvPicPr>
        <p:blipFill>
          <a:blip r:embed="rId4"/>
          <a:stretch>
            <a:fillRect/>
          </a:stretch>
        </p:blipFill>
        <p:spPr>
          <a:xfrm>
            <a:off x="4701121" y="922606"/>
            <a:ext cx="7279934" cy="5054064"/>
          </a:xfrm>
          <a:prstGeom prst="rect">
            <a:avLst/>
          </a:prstGeom>
        </p:spPr>
      </p:pic>
    </p:spTree>
    <p:extLst>
      <p:ext uri="{BB962C8B-B14F-4D97-AF65-F5344CB8AC3E}">
        <p14:creationId xmlns:p14="http://schemas.microsoft.com/office/powerpoint/2010/main" val="7099238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BFFCAB-B247-47C7-A8A6-51CE282EF267}"/>
              </a:ext>
            </a:extLst>
          </p:cNvPr>
          <p:cNvSpPr>
            <a:spLocks noGrp="1"/>
          </p:cNvSpPr>
          <p:nvPr>
            <p:ph type="title"/>
          </p:nvPr>
        </p:nvSpPr>
        <p:spPr/>
        <p:txBody>
          <a:bodyPr>
            <a:normAutofit/>
          </a:bodyPr>
          <a:lstStyle/>
          <a:p>
            <a:r>
              <a:rPr lang="da-DK" sz="4000" b="1" dirty="0"/>
              <a:t>FSIII data i FLIS</a:t>
            </a:r>
          </a:p>
        </p:txBody>
      </p:sp>
      <p:graphicFrame>
        <p:nvGraphicFramePr>
          <p:cNvPr id="4" name="Pladsholder til indhold 3">
            <a:extLst>
              <a:ext uri="{FF2B5EF4-FFF2-40B4-BE49-F238E27FC236}">
                <a16:creationId xmlns:a16="http://schemas.microsoft.com/office/drawing/2014/main" id="{92363306-60DB-4F92-9CE1-FEB23E6B84FC}"/>
              </a:ext>
            </a:extLst>
          </p:cNvPr>
          <p:cNvGraphicFramePr>
            <a:graphicFrameLocks noGrp="1"/>
          </p:cNvGraphicFramePr>
          <p:nvPr>
            <p:ph idx="1"/>
          </p:nvPr>
        </p:nvGraphicFramePr>
        <p:xfrm>
          <a:off x="672002" y="1565906"/>
          <a:ext cx="6531986" cy="4501266"/>
        </p:xfrm>
        <a:graphic>
          <a:graphicData uri="http://schemas.openxmlformats.org/drawingml/2006/table">
            <a:tbl>
              <a:tblPr firstRow="1" firstCol="1" bandRow="1"/>
              <a:tblGrid>
                <a:gridCol w="1651288">
                  <a:extLst>
                    <a:ext uri="{9D8B030D-6E8A-4147-A177-3AD203B41FA5}">
                      <a16:colId xmlns:a16="http://schemas.microsoft.com/office/drawing/2014/main" val="4214907700"/>
                    </a:ext>
                  </a:extLst>
                </a:gridCol>
                <a:gridCol w="185684">
                  <a:extLst>
                    <a:ext uri="{9D8B030D-6E8A-4147-A177-3AD203B41FA5}">
                      <a16:colId xmlns:a16="http://schemas.microsoft.com/office/drawing/2014/main" val="1736377199"/>
                    </a:ext>
                  </a:extLst>
                </a:gridCol>
                <a:gridCol w="1222159">
                  <a:extLst>
                    <a:ext uri="{9D8B030D-6E8A-4147-A177-3AD203B41FA5}">
                      <a16:colId xmlns:a16="http://schemas.microsoft.com/office/drawing/2014/main" val="982261029"/>
                    </a:ext>
                  </a:extLst>
                </a:gridCol>
                <a:gridCol w="1654035">
                  <a:extLst>
                    <a:ext uri="{9D8B030D-6E8A-4147-A177-3AD203B41FA5}">
                      <a16:colId xmlns:a16="http://schemas.microsoft.com/office/drawing/2014/main" val="2493427572"/>
                    </a:ext>
                  </a:extLst>
                </a:gridCol>
                <a:gridCol w="1818820">
                  <a:extLst>
                    <a:ext uri="{9D8B030D-6E8A-4147-A177-3AD203B41FA5}">
                      <a16:colId xmlns:a16="http://schemas.microsoft.com/office/drawing/2014/main" val="1731605789"/>
                    </a:ext>
                  </a:extLst>
                </a:gridCol>
              </a:tblGrid>
              <a:tr h="468306">
                <a:tc>
                  <a:txBody>
                    <a:bodyPr/>
                    <a:lstStyle/>
                    <a:p>
                      <a:pPr>
                        <a:lnSpc>
                          <a:spcPts val="1300"/>
                        </a:lnSpc>
                        <a:spcAft>
                          <a:spcPts val="600"/>
                        </a:spcAft>
                      </a:pPr>
                      <a:r>
                        <a:rPr lang="da-DK" sz="900" b="1">
                          <a:effectLst/>
                          <a:latin typeface="Calibri" panose="020F0502020204030204" pitchFamily="34" charset="0"/>
                          <a:ea typeface="Times New Roman" panose="02020603050405020304" pitchFamily="18" charset="0"/>
                          <a:cs typeface="Times New Roman" panose="02020603050405020304" pitchFamily="18" charset="0"/>
                        </a:rPr>
                        <a:t> </a:t>
                      </a:r>
                      <a:endParaRPr lang="da-DK"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F2147"/>
                    </a:solidFill>
                  </a:tcPr>
                </a:tc>
                <a:tc gridSpan="2">
                  <a:txBody>
                    <a:bodyPr/>
                    <a:lstStyle/>
                    <a:p>
                      <a:pPr algn="ctr">
                        <a:lnSpc>
                          <a:spcPts val="1300"/>
                        </a:lnSpc>
                        <a:spcAft>
                          <a:spcPts val="600"/>
                        </a:spcAft>
                      </a:pPr>
                      <a:r>
                        <a:rPr lang="da-DK" sz="9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Antal Borgere Tilstand</a:t>
                      </a:r>
                      <a:endParaRPr lang="da-DK"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F2147"/>
                    </a:solidFill>
                  </a:tcPr>
                </a:tc>
                <a:tc hMerge="1">
                  <a:txBody>
                    <a:bodyPr/>
                    <a:lstStyle/>
                    <a:p>
                      <a:endParaRPr lang="da-DK"/>
                    </a:p>
                  </a:txBody>
                  <a:tcPr/>
                </a:tc>
                <a:tc>
                  <a:txBody>
                    <a:bodyPr/>
                    <a:lstStyle/>
                    <a:p>
                      <a:pPr algn="ctr">
                        <a:lnSpc>
                          <a:spcPts val="1300"/>
                        </a:lnSpc>
                        <a:spcAft>
                          <a:spcPts val="600"/>
                        </a:spcAft>
                      </a:pPr>
                      <a:r>
                        <a:rPr lang="da-DK" sz="9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Antal Borgere Planlagt indsats</a:t>
                      </a:r>
                      <a:endParaRPr lang="da-DK"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F2147"/>
                    </a:solidFill>
                  </a:tcPr>
                </a:tc>
                <a:tc>
                  <a:txBody>
                    <a:bodyPr/>
                    <a:lstStyle/>
                    <a:p>
                      <a:pPr algn="ctr">
                        <a:lnSpc>
                          <a:spcPts val="1300"/>
                        </a:lnSpc>
                        <a:spcAft>
                          <a:spcPts val="600"/>
                        </a:spcAft>
                      </a:pPr>
                      <a:r>
                        <a:rPr lang="da-DK" sz="9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Antal Borgere Leveret indsats</a:t>
                      </a:r>
                      <a:endParaRPr lang="da-DK"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F2147"/>
                    </a:solidFill>
                  </a:tcPr>
                </a:tc>
                <a:extLst>
                  <a:ext uri="{0D108BD9-81ED-4DB2-BD59-A6C34878D82A}">
                    <a16:rowId xmlns:a16="http://schemas.microsoft.com/office/drawing/2014/main" val="871672238"/>
                  </a:ext>
                </a:extLst>
              </a:tr>
              <a:tr h="268864">
                <a:tc gridSpan="2">
                  <a:txBody>
                    <a:bodyPr/>
                    <a:lstStyle/>
                    <a:p>
                      <a:pP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Tilstand</a:t>
                      </a:r>
                    </a:p>
                  </a:txBody>
                  <a:tcPr marL="68580" marR="68580" marT="685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a:txBody>
                    <a:bodyPr/>
                    <a:lstStyle/>
                    <a:p>
                      <a:pPr algn="ct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X</a:t>
                      </a:r>
                    </a:p>
                  </a:txBody>
                  <a:tcPr marL="68580" marR="6858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X</a:t>
                      </a:r>
                    </a:p>
                  </a:txBody>
                  <a:tcPr marL="68580" marR="6858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X</a:t>
                      </a:r>
                    </a:p>
                  </a:txBody>
                  <a:tcPr marL="68580" marR="6858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3867245"/>
                  </a:ext>
                </a:extLst>
              </a:tr>
              <a:tr h="268864">
                <a:tc gridSpan="2">
                  <a:txBody>
                    <a:bodyPr/>
                    <a:lstStyle/>
                    <a:p>
                      <a:pP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Borger</a:t>
                      </a:r>
                    </a:p>
                  </a:txBody>
                  <a:tcPr marL="68580" marR="68580" marT="685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a:txBody>
                    <a:bodyPr/>
                    <a:lstStyle/>
                    <a:p>
                      <a:pPr algn="ct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X</a:t>
                      </a:r>
                    </a:p>
                  </a:txBody>
                  <a:tcPr marL="68580" marR="6858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X</a:t>
                      </a:r>
                    </a:p>
                  </a:txBody>
                  <a:tcPr marL="68580" marR="6858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X</a:t>
                      </a:r>
                    </a:p>
                  </a:txBody>
                  <a:tcPr marL="68580" marR="6858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0941362"/>
                  </a:ext>
                </a:extLst>
              </a:tr>
              <a:tr h="268864">
                <a:tc gridSpan="2">
                  <a:txBody>
                    <a:bodyPr/>
                    <a:lstStyle/>
                    <a:p>
                      <a:pP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Alder</a:t>
                      </a:r>
                    </a:p>
                  </a:txBody>
                  <a:tcPr marL="68580" marR="68580" marT="685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a:txBody>
                    <a:bodyPr/>
                    <a:lstStyle/>
                    <a:p>
                      <a:pPr algn="ct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X</a:t>
                      </a:r>
                    </a:p>
                  </a:txBody>
                  <a:tcPr marL="68580" marR="6858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X</a:t>
                      </a:r>
                    </a:p>
                  </a:txBody>
                  <a:tcPr marL="68580" marR="6858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X</a:t>
                      </a:r>
                    </a:p>
                  </a:txBody>
                  <a:tcPr marL="68580" marR="6858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3859349"/>
                  </a:ext>
                </a:extLst>
              </a:tr>
              <a:tr h="268864">
                <a:tc gridSpan="2">
                  <a:txBody>
                    <a:bodyPr/>
                    <a:lstStyle/>
                    <a:p>
                      <a:pP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Kommune</a:t>
                      </a:r>
                    </a:p>
                  </a:txBody>
                  <a:tcPr marL="68580" marR="68580" marT="685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a:txBody>
                    <a:bodyPr/>
                    <a:lstStyle/>
                    <a:p>
                      <a:pPr algn="ct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X</a:t>
                      </a:r>
                    </a:p>
                  </a:txBody>
                  <a:tcPr marL="68580" marR="6858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X</a:t>
                      </a:r>
                    </a:p>
                  </a:txBody>
                  <a:tcPr marL="68580" marR="6858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X</a:t>
                      </a:r>
                    </a:p>
                  </a:txBody>
                  <a:tcPr marL="68580" marR="6858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569325"/>
                  </a:ext>
                </a:extLst>
              </a:tr>
              <a:tr h="268864">
                <a:tc gridSpan="2">
                  <a:txBody>
                    <a:bodyPr/>
                    <a:lstStyle/>
                    <a:p>
                      <a:pP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Leveret indsats</a:t>
                      </a:r>
                    </a:p>
                  </a:txBody>
                  <a:tcPr marL="68580" marR="68580" marT="685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a:txBody>
                    <a:bodyPr/>
                    <a:lstStyle/>
                    <a:p>
                      <a:pPr algn="ct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X</a:t>
                      </a:r>
                    </a:p>
                  </a:txBody>
                  <a:tcPr marL="68580" marR="6858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8720509"/>
                  </a:ext>
                </a:extLst>
              </a:tr>
              <a:tr h="268864">
                <a:tc gridSpan="2">
                  <a:txBody>
                    <a:bodyPr/>
                    <a:lstStyle/>
                    <a:p>
                      <a:pP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Leveret indsats tid</a:t>
                      </a:r>
                    </a:p>
                  </a:txBody>
                  <a:tcPr marL="68580" marR="68580" marT="685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a:txBody>
                    <a:bodyPr/>
                    <a:lstStyle/>
                    <a:p>
                      <a:pPr algn="ct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X</a:t>
                      </a:r>
                    </a:p>
                  </a:txBody>
                  <a:tcPr marL="68580" marR="6858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5672554"/>
                  </a:ext>
                </a:extLst>
              </a:tr>
              <a:tr h="268864">
                <a:tc gridSpan="2">
                  <a:txBody>
                    <a:bodyPr/>
                    <a:lstStyle/>
                    <a:p>
                      <a:pP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Opfølgning</a:t>
                      </a:r>
                    </a:p>
                  </a:txBody>
                  <a:tcPr marL="68580" marR="68580" marT="685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a:txBody>
                    <a:bodyPr/>
                    <a:lstStyle/>
                    <a:p>
                      <a:pPr algn="ct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X</a:t>
                      </a:r>
                    </a:p>
                  </a:txBody>
                  <a:tcPr marL="68580" marR="6858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X</a:t>
                      </a:r>
                    </a:p>
                  </a:txBody>
                  <a:tcPr marL="68580" marR="6858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9030070"/>
                  </a:ext>
                </a:extLst>
              </a:tr>
              <a:tr h="268864">
                <a:tc gridSpan="2">
                  <a:txBody>
                    <a:bodyPr/>
                    <a:lstStyle/>
                    <a:p>
                      <a:pP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Opfølgning tid</a:t>
                      </a:r>
                    </a:p>
                  </a:txBody>
                  <a:tcPr marL="68580" marR="68580" marT="685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a:txBody>
                    <a:bodyPr/>
                    <a:lstStyle/>
                    <a:p>
                      <a:pPr algn="ct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X</a:t>
                      </a:r>
                    </a:p>
                  </a:txBody>
                  <a:tcPr marL="68580" marR="6858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X</a:t>
                      </a:r>
                    </a:p>
                  </a:txBody>
                  <a:tcPr marL="68580" marR="6858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0059989"/>
                  </a:ext>
                </a:extLst>
              </a:tr>
              <a:tr h="268864">
                <a:tc gridSpan="2">
                  <a:txBody>
                    <a:bodyPr/>
                    <a:lstStyle/>
                    <a:p>
                      <a:pP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Opfølgnings kontakt tid</a:t>
                      </a:r>
                    </a:p>
                  </a:txBody>
                  <a:tcPr marL="68580" marR="68580" marT="685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a:txBody>
                    <a:bodyPr/>
                    <a:lstStyle/>
                    <a:p>
                      <a:pPr algn="ct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X</a:t>
                      </a:r>
                    </a:p>
                  </a:txBody>
                  <a:tcPr marL="68580" marR="6858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X</a:t>
                      </a:r>
                    </a:p>
                  </a:txBody>
                  <a:tcPr marL="68580" marR="6858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6133771"/>
                  </a:ext>
                </a:extLst>
              </a:tr>
              <a:tr h="268864">
                <a:tc gridSpan="2">
                  <a:txBody>
                    <a:bodyPr/>
                    <a:lstStyle/>
                    <a:p>
                      <a:pP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Planlagt indsats</a:t>
                      </a:r>
                    </a:p>
                  </a:txBody>
                  <a:tcPr marL="68580" marR="68580" marT="685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a:txBody>
                    <a:bodyPr/>
                    <a:lstStyle/>
                    <a:p>
                      <a:pPr algn="ct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X</a:t>
                      </a:r>
                    </a:p>
                  </a:txBody>
                  <a:tcPr marL="68580" marR="6858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2661755"/>
                  </a:ext>
                </a:extLst>
              </a:tr>
              <a:tr h="268864">
                <a:tc gridSpan="2">
                  <a:txBody>
                    <a:bodyPr/>
                    <a:lstStyle/>
                    <a:p>
                      <a:pP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Planlagt indsats tid</a:t>
                      </a:r>
                    </a:p>
                  </a:txBody>
                  <a:tcPr marL="68580" marR="68580" marT="685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a:txBody>
                    <a:bodyPr/>
                    <a:lstStyle/>
                    <a:p>
                      <a:pPr algn="ct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X</a:t>
                      </a:r>
                    </a:p>
                  </a:txBody>
                  <a:tcPr marL="68580" marR="6858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8983756"/>
                  </a:ext>
                </a:extLst>
              </a:tr>
              <a:tr h="268864">
                <a:tc gridSpan="2">
                  <a:txBody>
                    <a:bodyPr/>
                    <a:lstStyle/>
                    <a:p>
                      <a:pP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Planlagt indsats start</a:t>
                      </a:r>
                    </a:p>
                  </a:txBody>
                  <a:tcPr marL="68580" marR="68580" marT="685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a:txBody>
                    <a:bodyPr/>
                    <a:lstStyle/>
                    <a:p>
                      <a:pPr algn="ct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X</a:t>
                      </a:r>
                    </a:p>
                  </a:txBody>
                  <a:tcPr marL="68580" marR="6858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4555562"/>
                  </a:ext>
                </a:extLst>
              </a:tr>
              <a:tr h="268864">
                <a:tc gridSpan="2">
                  <a:txBody>
                    <a:bodyPr/>
                    <a:lstStyle/>
                    <a:p>
                      <a:pP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Planlagt indsats slut</a:t>
                      </a:r>
                    </a:p>
                  </a:txBody>
                  <a:tcPr marL="68580" marR="68580" marT="685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a:txBody>
                    <a:bodyPr/>
                    <a:lstStyle/>
                    <a:p>
                      <a:pPr algn="ct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X</a:t>
                      </a:r>
                    </a:p>
                  </a:txBody>
                  <a:tcPr marL="68580" marR="6858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8905841"/>
                  </a:ext>
                </a:extLst>
              </a:tr>
              <a:tr h="268864">
                <a:tc gridSpan="2">
                  <a:txBody>
                    <a:bodyPr/>
                    <a:lstStyle/>
                    <a:p>
                      <a:pP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Tilstand tid</a:t>
                      </a:r>
                    </a:p>
                  </a:txBody>
                  <a:tcPr marL="68580" marR="68580" marT="685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a:txBody>
                    <a:bodyPr/>
                    <a:lstStyle/>
                    <a:p>
                      <a:pPr algn="ct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X</a:t>
                      </a:r>
                    </a:p>
                  </a:txBody>
                  <a:tcPr marL="68580" marR="6858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8406236"/>
                  </a:ext>
                </a:extLst>
              </a:tr>
              <a:tr h="268864">
                <a:tc gridSpan="2">
                  <a:txBody>
                    <a:bodyPr/>
                    <a:lstStyle/>
                    <a:p>
                      <a:pP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Borgervurdering tid</a:t>
                      </a:r>
                    </a:p>
                  </a:txBody>
                  <a:tcPr marL="68580" marR="68580" marT="685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tc>
                <a:tc>
                  <a:txBody>
                    <a:bodyPr/>
                    <a:lstStyle/>
                    <a:p>
                      <a:pPr algn="ct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X</a:t>
                      </a:r>
                    </a:p>
                  </a:txBody>
                  <a:tcPr marL="68580" marR="6858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spcAft>
                          <a:spcPts val="600"/>
                        </a:spcAft>
                      </a:pPr>
                      <a:r>
                        <a:rPr lang="da-DK" sz="90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spcAft>
                          <a:spcPts val="600"/>
                        </a:spcAft>
                      </a:pPr>
                      <a:r>
                        <a:rPr lang="da-DK" sz="9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7973924"/>
                  </a:ext>
                </a:extLst>
              </a:tr>
            </a:tbl>
          </a:graphicData>
        </a:graphic>
      </p:graphicFrame>
      <p:sp>
        <p:nvSpPr>
          <p:cNvPr id="5" name="Rectangle 1">
            <a:extLst>
              <a:ext uri="{FF2B5EF4-FFF2-40B4-BE49-F238E27FC236}">
                <a16:creationId xmlns:a16="http://schemas.microsoft.com/office/drawing/2014/main" id="{C7DF6978-8D4C-426B-BF87-CE70F6366DC9}"/>
              </a:ext>
            </a:extLst>
          </p:cNvPr>
          <p:cNvSpPr>
            <a:spLocks noChangeArrowheads="1"/>
          </p:cNvSpPr>
          <p:nvPr/>
        </p:nvSpPr>
        <p:spPr bwMode="auto">
          <a:xfrm>
            <a:off x="-2379669" y="-20796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 name="Tekstfelt 2">
            <a:extLst>
              <a:ext uri="{FF2B5EF4-FFF2-40B4-BE49-F238E27FC236}">
                <a16:creationId xmlns:a16="http://schemas.microsoft.com/office/drawing/2014/main" id="{11555D09-4D58-482A-BED2-44863BFBEE99}"/>
              </a:ext>
            </a:extLst>
          </p:cNvPr>
          <p:cNvSpPr txBox="1"/>
          <p:nvPr/>
        </p:nvSpPr>
        <p:spPr>
          <a:xfrm>
            <a:off x="7327556" y="1574874"/>
            <a:ext cx="4053016" cy="156966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Kommunespecifik data med borgeroplysninger</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Følge op på tilstande og indsatser </a:t>
            </a:r>
          </a:p>
        </p:txBody>
      </p:sp>
    </p:spTree>
    <p:extLst>
      <p:ext uri="{BB962C8B-B14F-4D97-AF65-F5344CB8AC3E}">
        <p14:creationId xmlns:p14="http://schemas.microsoft.com/office/powerpoint/2010/main" val="39232180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B07A08F-94C8-461C-B3CD-7684C20A4A7E}"/>
              </a:ext>
            </a:extLst>
          </p:cNvPr>
          <p:cNvSpPr>
            <a:spLocks noGrp="1"/>
          </p:cNvSpPr>
          <p:nvPr>
            <p:ph type="title"/>
          </p:nvPr>
        </p:nvSpPr>
        <p:spPr/>
        <p:txBody>
          <a:bodyPr>
            <a:normAutofit/>
          </a:bodyPr>
          <a:lstStyle/>
          <a:p>
            <a:r>
              <a:rPr lang="da-DK" sz="4000" b="1" dirty="0"/>
              <a:t>FSIII hvad nu?</a:t>
            </a:r>
          </a:p>
        </p:txBody>
      </p:sp>
      <p:sp>
        <p:nvSpPr>
          <p:cNvPr id="5" name="Pladsholder til indhold 4">
            <a:extLst>
              <a:ext uri="{FF2B5EF4-FFF2-40B4-BE49-F238E27FC236}">
                <a16:creationId xmlns:a16="http://schemas.microsoft.com/office/drawing/2014/main" id="{6448329D-D1FD-4EA2-91DB-7E4D4708411E}"/>
              </a:ext>
            </a:extLst>
          </p:cNvPr>
          <p:cNvSpPr>
            <a:spLocks noGrp="1"/>
          </p:cNvSpPr>
          <p:nvPr>
            <p:ph idx="1"/>
          </p:nvPr>
        </p:nvSpPr>
        <p:spPr>
          <a:xfrm>
            <a:off x="623999" y="1584001"/>
            <a:ext cx="5618103" cy="4601042"/>
          </a:xfrm>
        </p:spPr>
        <p:txBody>
          <a:bodyPr/>
          <a:lstStyle/>
          <a:p>
            <a:pPr marL="342900" indent="-342900">
              <a:buFont typeface="Arial" panose="020B0604020202020204" pitchFamily="34" charset="0"/>
              <a:buChar char="•"/>
            </a:pPr>
            <a:r>
              <a:rPr lang="da-DK" sz="2400" dirty="0"/>
              <a:t>Husk det er ‘Pionerdata’</a:t>
            </a:r>
          </a:p>
          <a:p>
            <a:endParaRPr lang="da-DK" sz="2400" dirty="0"/>
          </a:p>
          <a:p>
            <a:pPr marL="342900" indent="-342900">
              <a:buFont typeface="Arial" panose="020B0604020202020204" pitchFamily="34" charset="0"/>
              <a:buChar char="•"/>
            </a:pPr>
            <a:r>
              <a:rPr lang="da-DK" sz="2400" dirty="0"/>
              <a:t>Validering af data ude i kommunen</a:t>
            </a:r>
          </a:p>
          <a:p>
            <a:endParaRPr lang="da-DK" sz="2400" dirty="0"/>
          </a:p>
          <a:p>
            <a:pPr marL="342900" indent="-342900">
              <a:buFont typeface="Arial" panose="020B0604020202020204" pitchFamily="34" charset="0"/>
              <a:buChar char="•"/>
            </a:pPr>
            <a:r>
              <a:rPr lang="da-DK" sz="2400" dirty="0"/>
              <a:t>Ingen andre centrale kilder pt</a:t>
            </a:r>
          </a:p>
          <a:p>
            <a:endParaRPr lang="da-DK" sz="2400" dirty="0"/>
          </a:p>
          <a:p>
            <a:pPr marL="342900" indent="-342900">
              <a:buFont typeface="Arial" panose="020B0604020202020204" pitchFamily="34" charset="0"/>
              <a:buChar char="•"/>
            </a:pPr>
            <a:r>
              <a:rPr lang="da-DK" sz="2400" dirty="0"/>
              <a:t>Sundhedsdatastyrelsen vil senere modtage data og vi vil i fællesskab forsøge at harmonisere begreber mv.</a:t>
            </a:r>
          </a:p>
        </p:txBody>
      </p:sp>
      <p:pic>
        <p:nvPicPr>
          <p:cNvPr id="2" name="Billede 1">
            <a:extLst>
              <a:ext uri="{FF2B5EF4-FFF2-40B4-BE49-F238E27FC236}">
                <a16:creationId xmlns:a16="http://schemas.microsoft.com/office/drawing/2014/main" id="{D31A848C-DC4B-4CD0-9371-C1C890CE7D81}"/>
              </a:ext>
            </a:extLst>
          </p:cNvPr>
          <p:cNvPicPr>
            <a:picLocks noChangeAspect="1"/>
          </p:cNvPicPr>
          <p:nvPr/>
        </p:nvPicPr>
        <p:blipFill>
          <a:blip r:embed="rId3"/>
          <a:stretch>
            <a:fillRect/>
          </a:stretch>
        </p:blipFill>
        <p:spPr>
          <a:xfrm>
            <a:off x="6242102" y="1280230"/>
            <a:ext cx="5561892" cy="4410075"/>
          </a:xfrm>
          <a:prstGeom prst="rect">
            <a:avLst/>
          </a:prstGeom>
        </p:spPr>
      </p:pic>
    </p:spTree>
    <p:extLst>
      <p:ext uri="{BB962C8B-B14F-4D97-AF65-F5344CB8AC3E}">
        <p14:creationId xmlns:p14="http://schemas.microsoft.com/office/powerpoint/2010/main" val="2560369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548F69F6-604B-D0F9-0DFA-A91FBF2737C9}"/>
              </a:ext>
            </a:extLst>
          </p:cNvPr>
          <p:cNvPicPr>
            <a:picLocks noChangeAspect="1"/>
          </p:cNvPicPr>
          <p:nvPr/>
        </p:nvPicPr>
        <p:blipFill>
          <a:blip r:embed="rId3">
            <a:alphaModFix amt="20000"/>
          </a:blip>
          <a:stretch>
            <a:fillRect/>
          </a:stretch>
        </p:blipFill>
        <p:spPr>
          <a:xfrm>
            <a:off x="224788" y="996819"/>
            <a:ext cx="9690737" cy="56611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el 1">
            <a:extLst>
              <a:ext uri="{FF2B5EF4-FFF2-40B4-BE49-F238E27FC236}">
                <a16:creationId xmlns:a16="http://schemas.microsoft.com/office/drawing/2014/main" id="{5C1F021F-8904-D0D1-DB58-F1C60EA63BC6}"/>
              </a:ext>
            </a:extLst>
          </p:cNvPr>
          <p:cNvSpPr>
            <a:spLocks noGrp="1"/>
          </p:cNvSpPr>
          <p:nvPr>
            <p:ph type="title"/>
          </p:nvPr>
        </p:nvSpPr>
        <p:spPr>
          <a:xfrm>
            <a:off x="623391" y="499800"/>
            <a:ext cx="10896607" cy="841638"/>
          </a:xfrm>
        </p:spPr>
        <p:txBody>
          <a:bodyPr/>
          <a:lstStyle/>
          <a:p>
            <a:r>
              <a:rPr lang="da-DK" sz="3200" dirty="0"/>
              <a:t>Proces vedr. revidering af metodehåndbogen</a:t>
            </a:r>
            <a:br>
              <a:rPr lang="da-DK" sz="3200" dirty="0"/>
            </a:br>
            <a:endParaRPr lang="da-DK" dirty="0"/>
          </a:p>
        </p:txBody>
      </p:sp>
    </p:spTree>
    <p:extLst>
      <p:ext uri="{BB962C8B-B14F-4D97-AF65-F5344CB8AC3E}">
        <p14:creationId xmlns:p14="http://schemas.microsoft.com/office/powerpoint/2010/main" val="14444275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C03CDE-3D1C-4C4A-B778-8A5A0DF9DFED}"/>
              </a:ext>
            </a:extLst>
          </p:cNvPr>
          <p:cNvSpPr>
            <a:spLocks noGrp="1"/>
          </p:cNvSpPr>
          <p:nvPr>
            <p:ph type="title"/>
          </p:nvPr>
        </p:nvSpPr>
        <p:spPr/>
        <p:txBody>
          <a:bodyPr>
            <a:normAutofit/>
          </a:bodyPr>
          <a:lstStyle/>
          <a:p>
            <a:r>
              <a:rPr lang="da-DK" sz="4000" b="1" dirty="0"/>
              <a:t>Datoer og aktiviteter</a:t>
            </a:r>
          </a:p>
        </p:txBody>
      </p:sp>
      <p:sp>
        <p:nvSpPr>
          <p:cNvPr id="3" name="Pladsholder til indhold 2">
            <a:extLst>
              <a:ext uri="{FF2B5EF4-FFF2-40B4-BE49-F238E27FC236}">
                <a16:creationId xmlns:a16="http://schemas.microsoft.com/office/drawing/2014/main" id="{50C9613E-3367-4E32-ACCE-88F45E84A8A5}"/>
              </a:ext>
            </a:extLst>
          </p:cNvPr>
          <p:cNvSpPr>
            <a:spLocks noGrp="1"/>
          </p:cNvSpPr>
          <p:nvPr>
            <p:ph idx="1"/>
          </p:nvPr>
        </p:nvSpPr>
        <p:spPr>
          <a:xfrm>
            <a:off x="624000" y="1584000"/>
            <a:ext cx="5386356" cy="4929815"/>
          </a:xfrm>
        </p:spPr>
        <p:txBody>
          <a:bodyPr/>
          <a:lstStyle/>
          <a:p>
            <a:r>
              <a:rPr lang="da-DK" sz="2400" b="1" dirty="0"/>
              <a:t>Release 7.0 primo november</a:t>
            </a:r>
          </a:p>
          <a:p>
            <a:r>
              <a:rPr lang="da-DK" sz="2400" dirty="0"/>
              <a:t>- Indeholder FSIII data </a:t>
            </a:r>
          </a:p>
          <a:p>
            <a:endParaRPr lang="da-DK" sz="2400" dirty="0"/>
          </a:p>
          <a:p>
            <a:r>
              <a:rPr lang="da-DK" sz="2400" b="1" dirty="0"/>
              <a:t>FLIS Webinar om FSIII data </a:t>
            </a:r>
          </a:p>
          <a:p>
            <a:r>
              <a:rPr lang="da-DK" sz="2400" b="1" dirty="0"/>
              <a:t>senere på året</a:t>
            </a:r>
          </a:p>
          <a:p>
            <a:endParaRPr lang="da-DK" sz="2400" b="1" dirty="0"/>
          </a:p>
          <a:p>
            <a:r>
              <a:rPr lang="da-DK" sz="2400" b="1" dirty="0"/>
              <a:t>FSIII data til </a:t>
            </a:r>
            <a:r>
              <a:rPr lang="da-DK" sz="2400" b="1" dirty="0" err="1"/>
              <a:t>benchmark</a:t>
            </a:r>
            <a:r>
              <a:rPr lang="da-DK" sz="2400" b="1" dirty="0"/>
              <a:t> i FLIS DAP </a:t>
            </a:r>
          </a:p>
          <a:p>
            <a:endParaRPr lang="da-DK" dirty="0"/>
          </a:p>
          <a:p>
            <a:endParaRPr lang="da-DK" dirty="0"/>
          </a:p>
        </p:txBody>
      </p:sp>
      <p:pic>
        <p:nvPicPr>
          <p:cNvPr id="4" name="Billede 3">
            <a:extLst>
              <a:ext uri="{FF2B5EF4-FFF2-40B4-BE49-F238E27FC236}">
                <a16:creationId xmlns:a16="http://schemas.microsoft.com/office/drawing/2014/main" id="{284844D2-8C5C-4893-958D-387813ED3858}"/>
              </a:ext>
            </a:extLst>
          </p:cNvPr>
          <p:cNvPicPr>
            <a:picLocks noChangeAspect="1"/>
          </p:cNvPicPr>
          <p:nvPr/>
        </p:nvPicPr>
        <p:blipFill>
          <a:blip r:embed="rId2"/>
          <a:stretch>
            <a:fillRect/>
          </a:stretch>
        </p:blipFill>
        <p:spPr>
          <a:xfrm>
            <a:off x="6181646" y="890587"/>
            <a:ext cx="5324554" cy="5076825"/>
          </a:xfrm>
          <a:prstGeom prst="rect">
            <a:avLst/>
          </a:prstGeom>
        </p:spPr>
      </p:pic>
    </p:spTree>
    <p:extLst>
      <p:ext uri="{BB962C8B-B14F-4D97-AF65-F5344CB8AC3E}">
        <p14:creationId xmlns:p14="http://schemas.microsoft.com/office/powerpoint/2010/main" val="19769880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CE9F56AD-4DEA-CF1D-66A3-421085C0D2F3}"/>
              </a:ext>
            </a:extLst>
          </p:cNvPr>
          <p:cNvPicPr>
            <a:picLocks noChangeAspect="1"/>
          </p:cNvPicPr>
          <p:nvPr/>
        </p:nvPicPr>
        <p:blipFill>
          <a:blip r:embed="rId3">
            <a:alphaModFix amt="20000"/>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91896B55-9F33-716C-F319-8575C37E8788}"/>
              </a:ext>
            </a:extLst>
          </p:cNvPr>
          <p:cNvSpPr>
            <a:spLocks noGrp="1"/>
          </p:cNvSpPr>
          <p:nvPr>
            <p:ph type="title"/>
          </p:nvPr>
        </p:nvSpPr>
        <p:spPr/>
        <p:txBody>
          <a:bodyPr/>
          <a:lstStyle/>
          <a:p>
            <a:r>
              <a:rPr lang="da-DK" dirty="0"/>
              <a:t>6. Sparring og vidensdeling – grupper </a:t>
            </a:r>
          </a:p>
        </p:txBody>
      </p:sp>
      <p:sp>
        <p:nvSpPr>
          <p:cNvPr id="3" name="Pladsholder til indhold 2">
            <a:extLst>
              <a:ext uri="{FF2B5EF4-FFF2-40B4-BE49-F238E27FC236}">
                <a16:creationId xmlns:a16="http://schemas.microsoft.com/office/drawing/2014/main" id="{35907FA8-02DF-43FB-D427-2A0B707F105A}"/>
              </a:ext>
            </a:extLst>
          </p:cNvPr>
          <p:cNvSpPr>
            <a:spLocks noGrp="1"/>
          </p:cNvSpPr>
          <p:nvPr>
            <p:ph idx="1"/>
          </p:nvPr>
        </p:nvSpPr>
        <p:spPr>
          <a:xfrm>
            <a:off x="438150" y="1417638"/>
            <a:ext cx="10895999" cy="5364162"/>
          </a:xfrm>
        </p:spPr>
        <p:txBody>
          <a:bodyPr/>
          <a:lstStyle/>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r>
              <a:rPr lang="da-DK" sz="2400" dirty="0"/>
              <a:t>Fordeling i lokalerne</a:t>
            </a:r>
          </a:p>
          <a:p>
            <a:endParaRPr lang="en-US" sz="2400" dirty="0">
              <a:solidFill>
                <a:srgbClr val="242424"/>
              </a:solidFill>
              <a:effectLst/>
              <a:latin typeface="Calibri" panose="020F0502020204030204" pitchFamily="34" charset="0"/>
              <a:ea typeface="Calibri" panose="020F0502020204030204" pitchFamily="34" charset="0"/>
            </a:endParaRPr>
          </a:p>
          <a:p>
            <a:r>
              <a:rPr lang="en-US" sz="2400" dirty="0">
                <a:solidFill>
                  <a:srgbClr val="242424"/>
                </a:solidFill>
                <a:effectLst/>
                <a:latin typeface="Calibri" panose="020F0502020204030204" pitchFamily="34" charset="0"/>
                <a:ea typeface="Calibri" panose="020F0502020204030204" pitchFamily="34" charset="0"/>
              </a:rPr>
              <a:t>1:  CURA kommuner - </a:t>
            </a:r>
            <a:r>
              <a:rPr lang="en-US" sz="2400" b="1" dirty="0">
                <a:solidFill>
                  <a:srgbClr val="242424"/>
                </a:solidFill>
                <a:effectLst/>
                <a:latin typeface="Calibri" panose="020F0502020204030204" pitchFamily="34" charset="0"/>
                <a:ea typeface="Calibri" panose="020F0502020204030204" pitchFamily="34" charset="0"/>
              </a:rPr>
              <a:t>Lok. 19</a:t>
            </a:r>
            <a:endParaRPr lang="da-DK" sz="2400" b="1" dirty="0">
              <a:effectLst/>
              <a:latin typeface="Calibri" panose="020F0502020204030204" pitchFamily="34" charset="0"/>
              <a:ea typeface="Calibri" panose="020F0502020204030204" pitchFamily="34" charset="0"/>
            </a:endParaRPr>
          </a:p>
          <a:p>
            <a:r>
              <a:rPr lang="en-US" sz="2400" dirty="0">
                <a:solidFill>
                  <a:srgbClr val="242424"/>
                </a:solidFill>
                <a:effectLst/>
                <a:latin typeface="Calibri" panose="020F0502020204030204" pitchFamily="34" charset="0"/>
                <a:ea typeface="Calibri" panose="020F0502020204030204" pitchFamily="34" charset="0"/>
              </a:rPr>
              <a:t>2:  CURA kommuner - </a:t>
            </a:r>
            <a:r>
              <a:rPr lang="en-US" sz="2400" b="1" dirty="0">
                <a:solidFill>
                  <a:srgbClr val="242424"/>
                </a:solidFill>
                <a:effectLst/>
                <a:latin typeface="Calibri" panose="020F0502020204030204" pitchFamily="34" charset="0"/>
                <a:ea typeface="Calibri" panose="020F0502020204030204" pitchFamily="34" charset="0"/>
              </a:rPr>
              <a:t>Lok. 15</a:t>
            </a:r>
            <a:endParaRPr lang="da-DK" sz="2400" b="1" dirty="0">
              <a:effectLst/>
              <a:latin typeface="Calibri" panose="020F0502020204030204" pitchFamily="34" charset="0"/>
              <a:ea typeface="Calibri" panose="020F0502020204030204" pitchFamily="34" charset="0"/>
            </a:endParaRPr>
          </a:p>
          <a:p>
            <a:r>
              <a:rPr lang="en-US" sz="2400" dirty="0">
                <a:solidFill>
                  <a:srgbClr val="242424"/>
                </a:solidFill>
                <a:effectLst/>
                <a:latin typeface="Calibri" panose="020F0502020204030204" pitchFamily="34" charset="0"/>
                <a:ea typeface="Calibri" panose="020F0502020204030204" pitchFamily="34" charset="0"/>
              </a:rPr>
              <a:t>3:  NEXUS kommuner - </a:t>
            </a:r>
            <a:r>
              <a:rPr lang="en-US" sz="2400" b="1" dirty="0">
                <a:solidFill>
                  <a:srgbClr val="242424"/>
                </a:solidFill>
                <a:effectLst/>
                <a:latin typeface="Calibri" panose="020F0502020204030204" pitchFamily="34" charset="0"/>
                <a:ea typeface="Calibri" panose="020F0502020204030204" pitchFamily="34" charset="0"/>
              </a:rPr>
              <a:t>Lok. 18</a:t>
            </a:r>
          </a:p>
          <a:p>
            <a:r>
              <a:rPr lang="en-US" sz="2400" dirty="0">
                <a:solidFill>
                  <a:srgbClr val="242424"/>
                </a:solidFill>
                <a:latin typeface="Calibri" panose="020F0502020204030204" pitchFamily="34" charset="0"/>
                <a:ea typeface="Calibri" panose="020F0502020204030204" pitchFamily="34" charset="0"/>
              </a:rPr>
              <a:t>4:  NEXUS kommuner - </a:t>
            </a:r>
            <a:r>
              <a:rPr lang="en-US" sz="2400" b="1" dirty="0">
                <a:solidFill>
                  <a:srgbClr val="242424"/>
                </a:solidFill>
                <a:latin typeface="Calibri" panose="020F0502020204030204" pitchFamily="34" charset="0"/>
                <a:ea typeface="Calibri" panose="020F0502020204030204" pitchFamily="34" charset="0"/>
              </a:rPr>
              <a:t>Plenum</a:t>
            </a:r>
            <a:endParaRPr lang="da-DK" sz="2400" b="1" dirty="0">
              <a:effectLst/>
              <a:latin typeface="Calibri" panose="020F0502020204030204" pitchFamily="34" charset="0"/>
              <a:ea typeface="Calibri" panose="020F0502020204030204" pitchFamily="34" charset="0"/>
            </a:endParaRPr>
          </a:p>
          <a:p>
            <a:endParaRPr lang="da-DK" dirty="0"/>
          </a:p>
        </p:txBody>
      </p:sp>
      <p:sp>
        <p:nvSpPr>
          <p:cNvPr id="6" name="Skriftrulle: lodret 5">
            <a:extLst>
              <a:ext uri="{FF2B5EF4-FFF2-40B4-BE49-F238E27FC236}">
                <a16:creationId xmlns:a16="http://schemas.microsoft.com/office/drawing/2014/main" id="{255E1662-1D34-468E-0D5F-4AF003DE0DBF}"/>
              </a:ext>
            </a:extLst>
          </p:cNvPr>
          <p:cNvSpPr/>
          <p:nvPr/>
        </p:nvSpPr>
        <p:spPr>
          <a:xfrm>
            <a:off x="438149" y="1209677"/>
            <a:ext cx="3233545" cy="3000374"/>
          </a:xfrm>
          <a:prstGeom prst="verticalScroll">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da-DK" sz="2400" dirty="0"/>
              <a:t>Hvordan re-booster vi FSIII i vores kommune? </a:t>
            </a:r>
          </a:p>
        </p:txBody>
      </p:sp>
      <p:sp>
        <p:nvSpPr>
          <p:cNvPr id="9" name="Skriftrulle: lodret 8">
            <a:extLst>
              <a:ext uri="{FF2B5EF4-FFF2-40B4-BE49-F238E27FC236}">
                <a16:creationId xmlns:a16="http://schemas.microsoft.com/office/drawing/2014/main" id="{E01133C9-A84A-0AF3-C06A-14508B8DBDFE}"/>
              </a:ext>
            </a:extLst>
          </p:cNvPr>
          <p:cNvSpPr/>
          <p:nvPr/>
        </p:nvSpPr>
        <p:spPr>
          <a:xfrm>
            <a:off x="3810000" y="1209676"/>
            <a:ext cx="3233546" cy="3000373"/>
          </a:xfrm>
          <a:prstGeom prst="verticalScroll">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da-DK" sz="2400" dirty="0"/>
              <a:t> Metode/Data-standard vs. Brugergrænse-fladeflade</a:t>
            </a:r>
          </a:p>
        </p:txBody>
      </p:sp>
      <p:sp>
        <p:nvSpPr>
          <p:cNvPr id="10" name="Skriftrulle: lodret 9">
            <a:extLst>
              <a:ext uri="{FF2B5EF4-FFF2-40B4-BE49-F238E27FC236}">
                <a16:creationId xmlns:a16="http://schemas.microsoft.com/office/drawing/2014/main" id="{1A47CDD2-9D3A-6333-D0AF-86CB76232C08}"/>
              </a:ext>
            </a:extLst>
          </p:cNvPr>
          <p:cNvSpPr/>
          <p:nvPr/>
        </p:nvSpPr>
        <p:spPr>
          <a:xfrm>
            <a:off x="7229395" y="1209676"/>
            <a:ext cx="3233546" cy="3000374"/>
          </a:xfrm>
          <a:prstGeom prst="verticalScroll">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da-DK" sz="2400" dirty="0"/>
              <a:t>Hvordan kan vi arbejde med data i vores kommune? </a:t>
            </a:r>
          </a:p>
        </p:txBody>
      </p:sp>
    </p:spTree>
    <p:extLst>
      <p:ext uri="{BB962C8B-B14F-4D97-AF65-F5344CB8AC3E}">
        <p14:creationId xmlns:p14="http://schemas.microsoft.com/office/powerpoint/2010/main" val="18690841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D8F61A-B654-FFBE-C32E-B0874DCA1A5D}"/>
              </a:ext>
            </a:extLst>
          </p:cNvPr>
          <p:cNvSpPr>
            <a:spLocks noGrp="1"/>
          </p:cNvSpPr>
          <p:nvPr>
            <p:ph type="title"/>
          </p:nvPr>
        </p:nvSpPr>
        <p:spPr/>
        <p:txBody>
          <a:bodyPr/>
          <a:lstStyle/>
          <a:p>
            <a:pPr algn="ctr"/>
            <a:r>
              <a:rPr lang="da-DK" dirty="0"/>
              <a:t>Pause</a:t>
            </a:r>
          </a:p>
        </p:txBody>
      </p:sp>
      <p:pic>
        <p:nvPicPr>
          <p:cNvPr id="6" name="Pladsholder til indhold 5" descr="Et billede, der indeholder kage, bord, stykke, chokolade&#10;&#10;Automatisk genereret beskrivelse">
            <a:extLst>
              <a:ext uri="{FF2B5EF4-FFF2-40B4-BE49-F238E27FC236}">
                <a16:creationId xmlns:a16="http://schemas.microsoft.com/office/drawing/2014/main" id="{409DF147-004C-415F-0A04-89E6FC77B909}"/>
              </a:ext>
            </a:extLst>
          </p:cNvPr>
          <p:cNvPicPr>
            <a:picLocks noGrp="1" noChangeAspect="1"/>
          </p:cNvPicPr>
          <p:nvPr>
            <p:ph idx="1"/>
          </p:nvPr>
        </p:nvPicPr>
        <p:blipFill>
          <a:blip r:embed="rId2"/>
          <a:stretch>
            <a:fillRect/>
          </a:stretch>
        </p:blipFill>
        <p:spPr>
          <a:xfrm>
            <a:off x="2174790" y="1417638"/>
            <a:ext cx="7304002" cy="4545740"/>
          </a:xfrm>
        </p:spPr>
      </p:pic>
    </p:spTree>
    <p:extLst>
      <p:ext uri="{BB962C8B-B14F-4D97-AF65-F5344CB8AC3E}">
        <p14:creationId xmlns:p14="http://schemas.microsoft.com/office/powerpoint/2010/main" val="5479373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indhold 3"/>
          <p:cNvSpPr>
            <a:spLocks noGrp="1"/>
          </p:cNvSpPr>
          <p:nvPr>
            <p:ph sz="quarter" idx="10"/>
          </p:nvPr>
        </p:nvSpPr>
        <p:spPr>
          <a:xfrm>
            <a:off x="550863" y="549275"/>
            <a:ext cx="6625257" cy="431800"/>
          </a:xfrm>
        </p:spPr>
        <p:txBody>
          <a:bodyPr/>
          <a:lstStyle/>
          <a:p>
            <a:r>
              <a:rPr lang="da-DK" sz="2400" dirty="0"/>
              <a:t>Kvalitet og forenkling af dokumentation</a:t>
            </a:r>
          </a:p>
        </p:txBody>
      </p:sp>
      <p:pic>
        <p:nvPicPr>
          <p:cNvPr id="5" name="Bille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76" y="1988840"/>
            <a:ext cx="11310159" cy="3240360"/>
          </a:xfrm>
          <a:prstGeom prst="rect">
            <a:avLst/>
          </a:prstGeom>
        </p:spPr>
      </p:pic>
      <p:pic>
        <p:nvPicPr>
          <p:cNvPr id="2" name="Billede 1"/>
          <p:cNvPicPr>
            <a:picLocks noChangeAspect="1"/>
          </p:cNvPicPr>
          <p:nvPr/>
        </p:nvPicPr>
        <p:blipFill>
          <a:blip r:embed="rId3"/>
          <a:stretch>
            <a:fillRect/>
          </a:stretch>
        </p:blipFill>
        <p:spPr>
          <a:xfrm>
            <a:off x="7104113" y="5199304"/>
            <a:ext cx="3412151" cy="291491"/>
          </a:xfrm>
          <a:prstGeom prst="rect">
            <a:avLst/>
          </a:prstGeom>
        </p:spPr>
      </p:pic>
    </p:spTree>
    <p:extLst>
      <p:ext uri="{BB962C8B-B14F-4D97-AF65-F5344CB8AC3E}">
        <p14:creationId xmlns:p14="http://schemas.microsoft.com/office/powerpoint/2010/main" val="35913695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Baggrund</a:t>
            </a:r>
          </a:p>
        </p:txBody>
      </p:sp>
      <p:sp>
        <p:nvSpPr>
          <p:cNvPr id="3" name="Pladsholder til indhold 2"/>
          <p:cNvSpPr>
            <a:spLocks noGrp="1"/>
          </p:cNvSpPr>
          <p:nvPr>
            <p:ph idx="1"/>
          </p:nvPr>
        </p:nvSpPr>
        <p:spPr/>
        <p:txBody>
          <a:bodyPr/>
          <a:lstStyle/>
          <a:p>
            <a:r>
              <a:rPr lang="da-DK" dirty="0"/>
              <a:t>Puljemidler fra social og ældreministeriet</a:t>
            </a:r>
          </a:p>
          <a:p>
            <a:r>
              <a:rPr lang="da-DK" dirty="0"/>
              <a:t>Projekt december 2020 – Oktober 2022</a:t>
            </a:r>
            <a:br>
              <a:rPr lang="da-DK" dirty="0"/>
            </a:br>
            <a:endParaRPr lang="da-DK" dirty="0"/>
          </a:p>
          <a:p>
            <a:pPr marL="285750" indent="-285750">
              <a:buFont typeface="Arial" panose="020B0604020202020204" pitchFamily="34" charset="0"/>
              <a:buChar char="•"/>
            </a:pPr>
            <a:r>
              <a:rPr lang="da-DK" dirty="0"/>
              <a:t>Ny dokumentationsmetode i 2018 og gentagne tilsyn betyder at vi lægger ekstra dokumentation på for at sikre at leve op til kravene </a:t>
            </a:r>
          </a:p>
          <a:p>
            <a:pPr marL="285750" indent="-285750">
              <a:buFont typeface="Arial" panose="020B0604020202020204" pitchFamily="34" charset="0"/>
              <a:buChar char="•"/>
            </a:pPr>
            <a:r>
              <a:rPr lang="da-DK" dirty="0"/>
              <a:t>Når ting ikke bliver udført har der været en kultur for at man opretter et skema, hvor medarbejderne skal kvittere for at de har udført opgaven</a:t>
            </a:r>
          </a:p>
          <a:p>
            <a:pPr marL="285750" indent="-285750">
              <a:buFont typeface="Arial" panose="020B0604020202020204" pitchFamily="34" charset="0"/>
              <a:buChar char="•"/>
            </a:pPr>
            <a:r>
              <a:rPr lang="da-DK" dirty="0"/>
              <a:t>Der er opstået en kultur af kontrol i stedet for tillid – skabt af medarbejderne selv</a:t>
            </a:r>
          </a:p>
          <a:p>
            <a:pPr marL="285750" indent="-285750">
              <a:buFont typeface="Arial" panose="020B0604020202020204" pitchFamily="34" charset="0"/>
              <a:buChar char="•"/>
            </a:pPr>
            <a:r>
              <a:rPr lang="da-DK" dirty="0"/>
              <a:t>Den røde tråd i dokumentationen manglede</a:t>
            </a:r>
          </a:p>
        </p:txBody>
      </p:sp>
      <p:sp>
        <p:nvSpPr>
          <p:cNvPr id="4" name="Pladsholder til indhold 3"/>
          <p:cNvSpPr>
            <a:spLocks noGrp="1"/>
          </p:cNvSpPr>
          <p:nvPr>
            <p:ph sz="quarter" idx="10"/>
          </p:nvPr>
        </p:nvSpPr>
        <p:spPr/>
        <p:txBody>
          <a:bodyPr/>
          <a:lstStyle/>
          <a:p>
            <a:r>
              <a:rPr lang="da-DK" dirty="0"/>
              <a:t>Kvalitet og forenkling af dokumentation</a:t>
            </a:r>
          </a:p>
        </p:txBody>
      </p:sp>
    </p:spTree>
    <p:extLst>
      <p:ext uri="{BB962C8B-B14F-4D97-AF65-F5344CB8AC3E}">
        <p14:creationId xmlns:p14="http://schemas.microsoft.com/office/powerpoint/2010/main" val="25332207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indhold 3"/>
          <p:cNvSpPr>
            <a:spLocks noGrp="1"/>
          </p:cNvSpPr>
          <p:nvPr>
            <p:ph sz="quarter" idx="10"/>
          </p:nvPr>
        </p:nvSpPr>
        <p:spPr/>
        <p:txBody>
          <a:bodyPr/>
          <a:lstStyle/>
          <a:p>
            <a:r>
              <a:rPr lang="da-DK" dirty="0"/>
              <a:t>Kvalitet og forenkling af dokumentation</a:t>
            </a:r>
          </a:p>
        </p:txBody>
      </p:sp>
      <p:pic>
        <p:nvPicPr>
          <p:cNvPr id="5" name="Bille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38321" y="1988840"/>
            <a:ext cx="5902295" cy="3240360"/>
          </a:xfrm>
          <a:prstGeom prst="rect">
            <a:avLst/>
          </a:prstGeom>
        </p:spPr>
      </p:pic>
      <p:sp>
        <p:nvSpPr>
          <p:cNvPr id="6" name="Titel 1"/>
          <p:cNvSpPr>
            <a:spLocks noGrp="1"/>
          </p:cNvSpPr>
          <p:nvPr>
            <p:ph type="title"/>
          </p:nvPr>
        </p:nvSpPr>
        <p:spPr>
          <a:xfrm>
            <a:off x="550863" y="1268760"/>
            <a:ext cx="5545137" cy="431800"/>
          </a:xfrm>
        </p:spPr>
        <p:txBody>
          <a:bodyPr/>
          <a:lstStyle/>
          <a:p>
            <a:r>
              <a:rPr lang="da-DK" dirty="0"/>
              <a:t>Observation – før-måling</a:t>
            </a:r>
          </a:p>
        </p:txBody>
      </p:sp>
      <p:sp>
        <p:nvSpPr>
          <p:cNvPr id="7" name="Pladsholder til indhold 2"/>
          <p:cNvSpPr>
            <a:spLocks noGrp="1"/>
          </p:cNvSpPr>
          <p:nvPr>
            <p:ph idx="1"/>
          </p:nvPr>
        </p:nvSpPr>
        <p:spPr>
          <a:xfrm>
            <a:off x="550863" y="1700560"/>
            <a:ext cx="5113089" cy="4320728"/>
          </a:xfrm>
        </p:spPr>
        <p:txBody>
          <a:bodyPr/>
          <a:lstStyle/>
          <a:p>
            <a:r>
              <a:rPr lang="da-DK" dirty="0"/>
              <a:t>Manglende overblik over borgerne</a:t>
            </a:r>
          </a:p>
          <a:p>
            <a:pPr marL="285750" indent="-285750">
              <a:buFont typeface="Arial" panose="020B0604020202020204" pitchFamily="34" charset="0"/>
              <a:buChar char="•"/>
            </a:pPr>
            <a:r>
              <a:rPr lang="da-DK" dirty="0"/>
              <a:t>Medarbejderne ved ikke, hvor de skal skrive </a:t>
            </a:r>
          </a:p>
          <a:p>
            <a:pPr marL="285750" indent="-285750">
              <a:buFont typeface="Arial" panose="020B0604020202020204" pitchFamily="34" charset="0"/>
              <a:buChar char="•"/>
            </a:pPr>
            <a:r>
              <a:rPr lang="da-DK" dirty="0"/>
              <a:t>Skriver flere steder for at sikre at kollegaerne ser det</a:t>
            </a:r>
          </a:p>
          <a:p>
            <a:pPr marL="285750" indent="-285750">
              <a:buFont typeface="Arial" panose="020B0604020202020204" pitchFamily="34" charset="0"/>
              <a:buChar char="•"/>
            </a:pPr>
            <a:r>
              <a:rPr lang="da-DK" dirty="0"/>
              <a:t>Venter med dokumentationen til vagten er slut</a:t>
            </a:r>
          </a:p>
          <a:p>
            <a:pPr marL="285750" indent="-285750">
              <a:buFont typeface="Arial" panose="020B0604020202020204" pitchFamily="34" charset="0"/>
              <a:buChar char="•"/>
            </a:pPr>
            <a:r>
              <a:rPr lang="da-DK" dirty="0"/>
              <a:t>Mange små lapper for at huske værdier osv.</a:t>
            </a:r>
          </a:p>
          <a:p>
            <a:endParaRPr lang="da-DK" dirty="0"/>
          </a:p>
          <a:p>
            <a:r>
              <a:rPr lang="da-DK" dirty="0"/>
              <a:t>Dobbeltdokumentation</a:t>
            </a:r>
          </a:p>
          <a:p>
            <a:pPr marL="285750" indent="-285750">
              <a:buFont typeface="Arial" panose="020B0604020202020204" pitchFamily="34" charset="0"/>
              <a:buChar char="•"/>
            </a:pPr>
            <a:r>
              <a:rPr lang="da-DK" dirty="0"/>
              <a:t>Mange tjeklister på papir, som bliver makuleret </a:t>
            </a:r>
          </a:p>
          <a:p>
            <a:pPr marL="285750" indent="-285750">
              <a:buFont typeface="Arial" panose="020B0604020202020204" pitchFamily="34" charset="0"/>
              <a:buChar char="•"/>
            </a:pPr>
            <a:r>
              <a:rPr lang="da-DK" dirty="0"/>
              <a:t>Lokale instrukser for hvor og hvad der skal dokumenteres</a:t>
            </a:r>
          </a:p>
          <a:p>
            <a:pPr marL="285750" indent="-285750">
              <a:buFont typeface="Arial" panose="020B0604020202020204" pitchFamily="34" charset="0"/>
              <a:buChar char="•"/>
            </a:pPr>
            <a:r>
              <a:rPr lang="da-DK" dirty="0"/>
              <a:t>Opfinder egne regler for dokumentation</a:t>
            </a:r>
          </a:p>
          <a:p>
            <a:pPr marL="285750" indent="-285750">
              <a:buFont typeface="Arial" panose="020B0604020202020204" pitchFamily="34" charset="0"/>
              <a:buChar char="•"/>
            </a:pPr>
            <a:endParaRPr lang="da-DK" dirty="0"/>
          </a:p>
        </p:txBody>
      </p:sp>
    </p:spTree>
    <p:extLst>
      <p:ext uri="{BB962C8B-B14F-4D97-AF65-F5344CB8AC3E}">
        <p14:creationId xmlns:p14="http://schemas.microsoft.com/office/powerpoint/2010/main" val="10460005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indhold 3"/>
          <p:cNvSpPr>
            <a:spLocks noGrp="1"/>
          </p:cNvSpPr>
          <p:nvPr>
            <p:ph sz="quarter" idx="10"/>
          </p:nvPr>
        </p:nvSpPr>
        <p:spPr/>
        <p:txBody>
          <a:bodyPr/>
          <a:lstStyle/>
          <a:p>
            <a:r>
              <a:rPr lang="da-DK" dirty="0"/>
              <a:t>Kvalitet og forenkling af dokumentation</a:t>
            </a:r>
          </a:p>
        </p:txBody>
      </p:sp>
      <p:pic>
        <p:nvPicPr>
          <p:cNvPr id="5" name="Bille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4339" y="1124744"/>
            <a:ext cx="2838797" cy="1947257"/>
          </a:xfrm>
          <a:prstGeom prst="rect">
            <a:avLst/>
          </a:prstGeom>
        </p:spPr>
      </p:pic>
      <p:sp>
        <p:nvSpPr>
          <p:cNvPr id="6" name="Titel 1"/>
          <p:cNvSpPr>
            <a:spLocks noGrp="1"/>
          </p:cNvSpPr>
          <p:nvPr>
            <p:ph type="title"/>
          </p:nvPr>
        </p:nvSpPr>
        <p:spPr>
          <a:xfrm>
            <a:off x="550863" y="1268760"/>
            <a:ext cx="5545137" cy="431800"/>
          </a:xfrm>
        </p:spPr>
        <p:txBody>
          <a:bodyPr/>
          <a:lstStyle/>
          <a:p>
            <a:r>
              <a:rPr lang="da-DK" dirty="0"/>
              <a:t>Kvalitet og forenkling</a:t>
            </a:r>
          </a:p>
        </p:txBody>
      </p:sp>
      <p:sp>
        <p:nvSpPr>
          <p:cNvPr id="7" name="Pladsholder til indhold 2"/>
          <p:cNvSpPr>
            <a:spLocks noGrp="1"/>
          </p:cNvSpPr>
          <p:nvPr>
            <p:ph idx="1"/>
          </p:nvPr>
        </p:nvSpPr>
        <p:spPr>
          <a:xfrm>
            <a:off x="550863" y="1844824"/>
            <a:ext cx="7057305" cy="4176464"/>
          </a:xfrm>
        </p:spPr>
        <p:txBody>
          <a:bodyPr/>
          <a:lstStyle/>
          <a:p>
            <a:r>
              <a:rPr lang="da-DK" dirty="0"/>
              <a:t>Time out</a:t>
            </a:r>
          </a:p>
          <a:p>
            <a:pPr marL="285750" indent="-285750">
              <a:buFont typeface="Arial" panose="020B0604020202020204" pitchFamily="34" charset="0"/>
              <a:buChar char="•"/>
            </a:pPr>
            <a:r>
              <a:rPr lang="da-DK" dirty="0"/>
              <a:t>Hvad er nødvendigt?</a:t>
            </a:r>
          </a:p>
          <a:p>
            <a:pPr marL="285750" indent="-285750">
              <a:buFont typeface="Arial" panose="020B0604020202020204" pitchFamily="34" charset="0"/>
              <a:buChar char="•"/>
            </a:pPr>
            <a:r>
              <a:rPr lang="da-DK" dirty="0"/>
              <a:t>Hvor lidt kan vi nøjes med?</a:t>
            </a:r>
          </a:p>
          <a:p>
            <a:pPr marL="285750" indent="-285750">
              <a:buFont typeface="Arial" panose="020B0604020202020204" pitchFamily="34" charset="0"/>
              <a:buChar char="•"/>
            </a:pPr>
            <a:r>
              <a:rPr lang="da-DK" dirty="0"/>
              <a:t>Fælles retningslinjer for dokumentation</a:t>
            </a:r>
          </a:p>
          <a:p>
            <a:pPr marL="285750" indent="-285750">
              <a:buFont typeface="Arial" panose="020B0604020202020204" pitchFamily="34" charset="0"/>
              <a:buChar char="•"/>
            </a:pPr>
            <a:endParaRPr lang="da-DK" dirty="0"/>
          </a:p>
          <a:p>
            <a:r>
              <a:rPr lang="da-DK" dirty="0"/>
              <a:t>Forbedringsarbejde</a:t>
            </a:r>
          </a:p>
          <a:p>
            <a:pPr marL="285750" indent="-285750">
              <a:buFont typeface="Arial" panose="020B0604020202020204" pitchFamily="34" charset="0"/>
              <a:buChar char="•"/>
            </a:pPr>
            <a:r>
              <a:rPr lang="da-DK" dirty="0"/>
              <a:t>Før målinger</a:t>
            </a:r>
          </a:p>
          <a:p>
            <a:pPr marL="285750" indent="-285750">
              <a:buFont typeface="Arial" panose="020B0604020202020204" pitchFamily="34" charset="0"/>
              <a:buChar char="•"/>
            </a:pPr>
            <a:r>
              <a:rPr lang="da-DK" dirty="0"/>
              <a:t>PDSA - Tendens til at teste ved skrivebordet, men vi var ude </a:t>
            </a:r>
            <a:br>
              <a:rPr lang="da-DK" dirty="0"/>
            </a:br>
            <a:r>
              <a:rPr lang="da-DK" dirty="0"/>
              <a:t>i den virkelige verden for at opnå resultater</a:t>
            </a:r>
          </a:p>
          <a:p>
            <a:pPr marL="285750" indent="-285750">
              <a:buFont typeface="Arial" panose="020B0604020202020204" pitchFamily="34" charset="0"/>
              <a:buChar char="•"/>
            </a:pPr>
            <a:endParaRPr lang="da-DK" dirty="0"/>
          </a:p>
        </p:txBody>
      </p:sp>
      <p:pic>
        <p:nvPicPr>
          <p:cNvPr id="8" name="Billed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0216" y="3212976"/>
            <a:ext cx="2714106" cy="1303020"/>
          </a:xfrm>
          <a:prstGeom prst="rect">
            <a:avLst/>
          </a:prstGeom>
        </p:spPr>
      </p:pic>
    </p:spTree>
    <p:extLst>
      <p:ext uri="{BB962C8B-B14F-4D97-AF65-F5344CB8AC3E}">
        <p14:creationId xmlns:p14="http://schemas.microsoft.com/office/powerpoint/2010/main" val="34093993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indhold 3"/>
          <p:cNvSpPr>
            <a:spLocks noGrp="1"/>
          </p:cNvSpPr>
          <p:nvPr>
            <p:ph sz="quarter" idx="10"/>
          </p:nvPr>
        </p:nvSpPr>
        <p:spPr/>
        <p:txBody>
          <a:bodyPr/>
          <a:lstStyle/>
          <a:p>
            <a:r>
              <a:rPr lang="da-DK" dirty="0"/>
              <a:t>Kvalitet og forenkling af dokumentation</a:t>
            </a:r>
          </a:p>
        </p:txBody>
      </p:sp>
      <p:pic>
        <p:nvPicPr>
          <p:cNvPr id="5" name="Bille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0016" y="1412776"/>
            <a:ext cx="5363172" cy="3949977"/>
          </a:xfrm>
          <a:prstGeom prst="rect">
            <a:avLst/>
          </a:prstGeom>
        </p:spPr>
      </p:pic>
      <p:sp>
        <p:nvSpPr>
          <p:cNvPr id="6" name="Titel 1"/>
          <p:cNvSpPr>
            <a:spLocks noGrp="1"/>
          </p:cNvSpPr>
          <p:nvPr>
            <p:ph type="title"/>
          </p:nvPr>
        </p:nvSpPr>
        <p:spPr>
          <a:xfrm>
            <a:off x="550863" y="1268760"/>
            <a:ext cx="5545137" cy="431800"/>
          </a:xfrm>
        </p:spPr>
        <p:txBody>
          <a:bodyPr/>
          <a:lstStyle/>
          <a:p>
            <a:r>
              <a:rPr lang="da-DK" dirty="0"/>
              <a:t>Selve dokumentationen efter FSIII</a:t>
            </a:r>
          </a:p>
        </p:txBody>
      </p:sp>
      <p:sp>
        <p:nvSpPr>
          <p:cNvPr id="7" name="Pladsholder til indhold 2"/>
          <p:cNvSpPr>
            <a:spLocks noGrp="1"/>
          </p:cNvSpPr>
          <p:nvPr>
            <p:ph idx="1"/>
          </p:nvPr>
        </p:nvSpPr>
        <p:spPr>
          <a:xfrm>
            <a:off x="550863" y="1844824"/>
            <a:ext cx="5545137" cy="4176464"/>
          </a:xfrm>
        </p:spPr>
        <p:txBody>
          <a:bodyPr/>
          <a:lstStyle/>
          <a:p>
            <a:pPr marL="285750" indent="-285750">
              <a:buFont typeface="Arial" panose="020B0604020202020204" pitchFamily="34" charset="0"/>
              <a:buChar char="•"/>
            </a:pPr>
            <a:r>
              <a:rPr lang="da-DK" dirty="0"/>
              <a:t>Tilstande bliver omdrejningspunktet i beskrivelsen af borgeren</a:t>
            </a:r>
          </a:p>
          <a:p>
            <a:pPr marL="285750" indent="-285750">
              <a:buFont typeface="Arial" panose="020B0604020202020204" pitchFamily="34" charset="0"/>
              <a:buChar char="•"/>
            </a:pPr>
            <a:r>
              <a:rPr lang="da-DK" dirty="0"/>
              <a:t>Fokus på at dokumentere i tilstande – tidligere var fokus på fagligt mål/indsats mål</a:t>
            </a:r>
          </a:p>
          <a:p>
            <a:pPr marL="285750" indent="-285750">
              <a:buFont typeface="Arial" panose="020B0604020202020204" pitchFamily="34" charset="0"/>
              <a:buChar char="•"/>
            </a:pPr>
            <a:r>
              <a:rPr lang="da-DK" dirty="0"/>
              <a:t>Oprette et fagligt mål – ved ændringer og afprøvninger, tidligere en samling i emner</a:t>
            </a:r>
          </a:p>
          <a:p>
            <a:pPr marL="285750" indent="-285750">
              <a:buFont typeface="Arial" panose="020B0604020202020204" pitchFamily="34" charset="0"/>
              <a:buChar char="•"/>
            </a:pPr>
            <a:r>
              <a:rPr lang="da-DK" dirty="0"/>
              <a:t>Tidlig opsporing omdrejningspunkt for hvilke borgere der skal være fokus på. </a:t>
            </a:r>
          </a:p>
          <a:p>
            <a:pPr marL="285750" indent="-285750">
              <a:buFont typeface="Arial" panose="020B0604020202020204" pitchFamily="34" charset="0"/>
              <a:buChar char="•"/>
            </a:pPr>
            <a:r>
              <a:rPr lang="da-DK" dirty="0"/>
              <a:t>Chefbeslutning om hvor ofte den forventede tilstand  skal opdateres – tidligere hver 3. måned nu hvert 2. år </a:t>
            </a:r>
          </a:p>
          <a:p>
            <a:pPr marL="285750" indent="-285750">
              <a:buFont typeface="Arial" panose="020B0604020202020204" pitchFamily="34" charset="0"/>
              <a:buChar char="•"/>
            </a:pPr>
            <a:endParaRPr lang="da-DK" dirty="0"/>
          </a:p>
        </p:txBody>
      </p:sp>
    </p:spTree>
    <p:extLst>
      <p:ext uri="{BB962C8B-B14F-4D97-AF65-F5344CB8AC3E}">
        <p14:creationId xmlns:p14="http://schemas.microsoft.com/office/powerpoint/2010/main" val="13014670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indhold 3"/>
          <p:cNvSpPr>
            <a:spLocks noGrp="1"/>
          </p:cNvSpPr>
          <p:nvPr>
            <p:ph sz="quarter" idx="10"/>
          </p:nvPr>
        </p:nvSpPr>
        <p:spPr/>
        <p:txBody>
          <a:bodyPr/>
          <a:lstStyle/>
          <a:p>
            <a:r>
              <a:rPr lang="da-DK" dirty="0"/>
              <a:t>Kvalitet og forenkling af dokumentation</a:t>
            </a:r>
          </a:p>
        </p:txBody>
      </p:sp>
      <p:pic>
        <p:nvPicPr>
          <p:cNvPr id="5" name="Bille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35960" y="2155072"/>
            <a:ext cx="5899489" cy="2970393"/>
          </a:xfrm>
          <a:prstGeom prst="rect">
            <a:avLst/>
          </a:prstGeom>
        </p:spPr>
      </p:pic>
      <p:sp>
        <p:nvSpPr>
          <p:cNvPr id="6" name="Titel 1"/>
          <p:cNvSpPr>
            <a:spLocks noGrp="1"/>
          </p:cNvSpPr>
          <p:nvPr>
            <p:ph type="title"/>
          </p:nvPr>
        </p:nvSpPr>
        <p:spPr>
          <a:xfrm>
            <a:off x="550863" y="1268760"/>
            <a:ext cx="5545137" cy="431800"/>
          </a:xfrm>
        </p:spPr>
        <p:txBody>
          <a:bodyPr/>
          <a:lstStyle/>
          <a:p>
            <a:r>
              <a:rPr lang="da-DK" dirty="0"/>
              <a:t>Hvor lidt kan vi nøjes med at dokumentere?</a:t>
            </a:r>
          </a:p>
        </p:txBody>
      </p:sp>
      <p:sp>
        <p:nvSpPr>
          <p:cNvPr id="7" name="Pladsholder til indhold 2"/>
          <p:cNvSpPr>
            <a:spLocks noGrp="1"/>
          </p:cNvSpPr>
          <p:nvPr>
            <p:ph idx="1"/>
          </p:nvPr>
        </p:nvSpPr>
        <p:spPr>
          <a:xfrm>
            <a:off x="550863" y="1844824"/>
            <a:ext cx="5113089" cy="4176464"/>
          </a:xfrm>
        </p:spPr>
        <p:txBody>
          <a:bodyPr/>
          <a:lstStyle/>
          <a:p>
            <a:endParaRPr lang="da-DK" dirty="0"/>
          </a:p>
          <a:p>
            <a:pPr marL="285750" indent="-285750">
              <a:buFont typeface="Arial" panose="020B0604020202020204" pitchFamily="34" charset="0"/>
              <a:buChar char="•"/>
            </a:pPr>
            <a:r>
              <a:rPr lang="da-DK" dirty="0"/>
              <a:t>Tendens til at vi dokumenterer, selvom der ikke er afvigelser</a:t>
            </a:r>
          </a:p>
          <a:p>
            <a:endParaRPr lang="da-DK" dirty="0"/>
          </a:p>
          <a:p>
            <a:pPr marL="285750" indent="-285750">
              <a:buFont typeface="Arial" panose="020B0604020202020204" pitchFamily="34" charset="0"/>
              <a:buChar char="•"/>
            </a:pPr>
            <a:r>
              <a:rPr lang="da-DK" dirty="0"/>
              <a:t>Når handlingerne er opdaterede skal man kun skrive ved afvigelser </a:t>
            </a:r>
          </a:p>
        </p:txBody>
      </p:sp>
    </p:spTree>
    <p:extLst>
      <p:ext uri="{BB962C8B-B14F-4D97-AF65-F5344CB8AC3E}">
        <p14:creationId xmlns:p14="http://schemas.microsoft.com/office/powerpoint/2010/main" val="3995529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3701B5-9BC4-442E-AFC2-5908D42CDFB5}"/>
              </a:ext>
            </a:extLst>
          </p:cNvPr>
          <p:cNvSpPr>
            <a:spLocks noGrp="1"/>
          </p:cNvSpPr>
          <p:nvPr>
            <p:ph type="title"/>
          </p:nvPr>
        </p:nvSpPr>
        <p:spPr/>
        <p:txBody>
          <a:bodyPr/>
          <a:lstStyle/>
          <a:p>
            <a:r>
              <a:rPr lang="da-DK" dirty="0"/>
              <a:t>Proces for ændringsanmodninger (ÆA)</a:t>
            </a:r>
          </a:p>
        </p:txBody>
      </p:sp>
      <p:pic>
        <p:nvPicPr>
          <p:cNvPr id="6" name="Billede 5">
            <a:extLst>
              <a:ext uri="{FF2B5EF4-FFF2-40B4-BE49-F238E27FC236}">
                <a16:creationId xmlns:a16="http://schemas.microsoft.com/office/drawing/2014/main" id="{56D8ADE2-4DBF-47D6-B277-60A89F53F40F}"/>
              </a:ext>
            </a:extLst>
          </p:cNvPr>
          <p:cNvPicPr>
            <a:picLocks noChangeAspect="1"/>
          </p:cNvPicPr>
          <p:nvPr/>
        </p:nvPicPr>
        <p:blipFill>
          <a:blip r:embed="rId3"/>
          <a:stretch>
            <a:fillRect/>
          </a:stretch>
        </p:blipFill>
        <p:spPr>
          <a:xfrm>
            <a:off x="334833" y="996819"/>
            <a:ext cx="1771262" cy="2083838"/>
          </a:xfrm>
          <a:prstGeom prst="rect">
            <a:avLst/>
          </a:prstGeom>
        </p:spPr>
      </p:pic>
      <p:sp>
        <p:nvSpPr>
          <p:cNvPr id="7" name="Rektangel: afrundede hjørner 6">
            <a:extLst>
              <a:ext uri="{FF2B5EF4-FFF2-40B4-BE49-F238E27FC236}">
                <a16:creationId xmlns:a16="http://schemas.microsoft.com/office/drawing/2014/main" id="{FEB9B069-496E-471F-A8C4-CBD8ACDBECB8}"/>
              </a:ext>
            </a:extLst>
          </p:cNvPr>
          <p:cNvSpPr/>
          <p:nvPr/>
        </p:nvSpPr>
        <p:spPr>
          <a:xfrm>
            <a:off x="3897086" y="1581538"/>
            <a:ext cx="1502228" cy="9144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a:latin typeface="Trebuchet MS" panose="020B0603020202020204" pitchFamily="34" charset="0"/>
              </a:rPr>
              <a:t>KOMBIT</a:t>
            </a:r>
          </a:p>
        </p:txBody>
      </p:sp>
      <p:cxnSp>
        <p:nvCxnSpPr>
          <p:cNvPr id="9" name="Lige pilforbindelse 8">
            <a:extLst>
              <a:ext uri="{FF2B5EF4-FFF2-40B4-BE49-F238E27FC236}">
                <a16:creationId xmlns:a16="http://schemas.microsoft.com/office/drawing/2014/main" id="{ECD3AB55-3CFF-4662-98B1-3FBEC56DCFA2}"/>
              </a:ext>
            </a:extLst>
          </p:cNvPr>
          <p:cNvCxnSpPr>
            <a:stCxn id="6" idx="3"/>
            <a:endCxn id="7" idx="1"/>
          </p:cNvCxnSpPr>
          <p:nvPr/>
        </p:nvCxnSpPr>
        <p:spPr>
          <a:xfrm>
            <a:off x="2106095" y="2038738"/>
            <a:ext cx="1790991" cy="0"/>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 name="Tekstfelt 10">
            <a:extLst>
              <a:ext uri="{FF2B5EF4-FFF2-40B4-BE49-F238E27FC236}">
                <a16:creationId xmlns:a16="http://schemas.microsoft.com/office/drawing/2014/main" id="{89083C3E-375E-42CE-9E42-70FF4060EFCB}"/>
              </a:ext>
            </a:extLst>
          </p:cNvPr>
          <p:cNvSpPr txBox="1"/>
          <p:nvPr/>
        </p:nvSpPr>
        <p:spPr>
          <a:xfrm>
            <a:off x="2106095" y="1720949"/>
            <a:ext cx="2166258" cy="307777"/>
          </a:xfrm>
          <a:prstGeom prst="rect">
            <a:avLst/>
          </a:prstGeom>
          <a:noFill/>
        </p:spPr>
        <p:txBody>
          <a:bodyPr wrap="square" rtlCol="0">
            <a:spAutoFit/>
          </a:bodyPr>
          <a:lstStyle/>
          <a:p>
            <a:r>
              <a:rPr lang="da-DK" sz="1400" dirty="0">
                <a:latin typeface="Trebuchet MS" panose="020B0603020202020204" pitchFamily="34" charset="0"/>
              </a:rPr>
              <a:t>ÆA sendes i skema</a:t>
            </a:r>
          </a:p>
        </p:txBody>
      </p:sp>
      <p:cxnSp>
        <p:nvCxnSpPr>
          <p:cNvPr id="13" name="Forbindelse: vinklet 12">
            <a:extLst>
              <a:ext uri="{FF2B5EF4-FFF2-40B4-BE49-F238E27FC236}">
                <a16:creationId xmlns:a16="http://schemas.microsoft.com/office/drawing/2014/main" id="{84642DA5-6E62-4C7E-87EA-9A0E7CCA23A8}"/>
              </a:ext>
            </a:extLst>
          </p:cNvPr>
          <p:cNvCxnSpPr>
            <a:stCxn id="7" idx="2"/>
          </p:cNvCxnSpPr>
          <p:nvPr/>
        </p:nvCxnSpPr>
        <p:spPr>
          <a:xfrm rot="5400000">
            <a:off x="3152970" y="1291512"/>
            <a:ext cx="290805" cy="2699657"/>
          </a:xfrm>
          <a:prstGeom prst="bentConnector2">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 name="Tekstfelt 7">
            <a:extLst>
              <a:ext uri="{FF2B5EF4-FFF2-40B4-BE49-F238E27FC236}">
                <a16:creationId xmlns:a16="http://schemas.microsoft.com/office/drawing/2014/main" id="{7F698841-3BBB-4C4C-BB80-6150BF0F1756}"/>
              </a:ext>
            </a:extLst>
          </p:cNvPr>
          <p:cNvSpPr txBox="1"/>
          <p:nvPr/>
        </p:nvSpPr>
        <p:spPr>
          <a:xfrm>
            <a:off x="2106095" y="2449545"/>
            <a:ext cx="1409462" cy="307777"/>
          </a:xfrm>
          <a:prstGeom prst="rect">
            <a:avLst/>
          </a:prstGeom>
          <a:noFill/>
        </p:spPr>
        <p:txBody>
          <a:bodyPr wrap="square" rtlCol="0">
            <a:spAutoFit/>
          </a:bodyPr>
          <a:lstStyle/>
          <a:p>
            <a:r>
              <a:rPr lang="da-DK" sz="1400" dirty="0">
                <a:latin typeface="Trebuchet MS" panose="020B0603020202020204" pitchFamily="34" charset="0"/>
              </a:rPr>
              <a:t>Evt. uddybning</a:t>
            </a:r>
          </a:p>
        </p:txBody>
      </p:sp>
      <p:sp>
        <p:nvSpPr>
          <p:cNvPr id="3" name="Skriftrulle: vandret 2">
            <a:extLst>
              <a:ext uri="{FF2B5EF4-FFF2-40B4-BE49-F238E27FC236}">
                <a16:creationId xmlns:a16="http://schemas.microsoft.com/office/drawing/2014/main" id="{D477F077-459C-4EB8-8579-ED2240BF3B23}"/>
              </a:ext>
            </a:extLst>
          </p:cNvPr>
          <p:cNvSpPr/>
          <p:nvPr/>
        </p:nvSpPr>
        <p:spPr>
          <a:xfrm>
            <a:off x="6542870" y="1512090"/>
            <a:ext cx="1294869" cy="1033272"/>
          </a:xfrm>
          <a:prstGeom prst="horizontalScroll">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da-DK" sz="1400" dirty="0">
                <a:latin typeface="Trebuchet MS" panose="020B0603020202020204" pitchFamily="34" charset="0"/>
              </a:rPr>
              <a:t>Oversigt over </a:t>
            </a:r>
            <a:r>
              <a:rPr lang="da-DK" sz="1400" dirty="0" err="1">
                <a:latin typeface="Trebuchet MS" panose="020B0603020202020204" pitchFamily="34" charset="0"/>
              </a:rPr>
              <a:t>ÆA’er</a:t>
            </a:r>
            <a:endParaRPr lang="da-DK" sz="1400" dirty="0">
              <a:latin typeface="Trebuchet MS" panose="020B0603020202020204" pitchFamily="34" charset="0"/>
            </a:endParaRPr>
          </a:p>
        </p:txBody>
      </p:sp>
      <p:cxnSp>
        <p:nvCxnSpPr>
          <p:cNvPr id="5" name="Lige pilforbindelse 4">
            <a:extLst>
              <a:ext uri="{FF2B5EF4-FFF2-40B4-BE49-F238E27FC236}">
                <a16:creationId xmlns:a16="http://schemas.microsoft.com/office/drawing/2014/main" id="{ED704D6F-D016-4121-A394-8E6ED7D0319B}"/>
              </a:ext>
            </a:extLst>
          </p:cNvPr>
          <p:cNvCxnSpPr>
            <a:stCxn id="7" idx="3"/>
            <a:endCxn id="3" idx="1"/>
          </p:cNvCxnSpPr>
          <p:nvPr/>
        </p:nvCxnSpPr>
        <p:spPr>
          <a:xfrm flipV="1">
            <a:off x="5399314" y="2028726"/>
            <a:ext cx="1143556" cy="10012"/>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Lige pilforbindelse 13">
            <a:extLst>
              <a:ext uri="{FF2B5EF4-FFF2-40B4-BE49-F238E27FC236}">
                <a16:creationId xmlns:a16="http://schemas.microsoft.com/office/drawing/2014/main" id="{68CB64ED-FB2E-4539-AA66-2B4AC9894B16}"/>
              </a:ext>
            </a:extLst>
          </p:cNvPr>
          <p:cNvCxnSpPr>
            <a:cxnSpLocks/>
            <a:stCxn id="3" idx="3"/>
            <a:endCxn id="21" idx="1"/>
          </p:cNvCxnSpPr>
          <p:nvPr/>
        </p:nvCxnSpPr>
        <p:spPr>
          <a:xfrm>
            <a:off x="7837739" y="2028726"/>
            <a:ext cx="1800057" cy="0"/>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8" name="Tekstfelt 17">
            <a:extLst>
              <a:ext uri="{FF2B5EF4-FFF2-40B4-BE49-F238E27FC236}">
                <a16:creationId xmlns:a16="http://schemas.microsoft.com/office/drawing/2014/main" id="{6C98EED8-0596-4F22-BE99-AFED4493D64C}"/>
              </a:ext>
            </a:extLst>
          </p:cNvPr>
          <p:cNvSpPr txBox="1"/>
          <p:nvPr/>
        </p:nvSpPr>
        <p:spPr>
          <a:xfrm>
            <a:off x="8090333" y="1619334"/>
            <a:ext cx="1294869" cy="307777"/>
          </a:xfrm>
          <a:prstGeom prst="rect">
            <a:avLst/>
          </a:prstGeom>
          <a:noFill/>
        </p:spPr>
        <p:txBody>
          <a:bodyPr wrap="square" rtlCol="0">
            <a:spAutoFit/>
          </a:bodyPr>
          <a:lstStyle/>
          <a:p>
            <a:r>
              <a:rPr lang="da-DK" sz="1400" dirty="0">
                <a:latin typeface="Trebuchet MS" panose="020B0603020202020204" pitchFamily="34" charset="0"/>
              </a:rPr>
              <a:t>Prioritering  </a:t>
            </a:r>
          </a:p>
        </p:txBody>
      </p:sp>
      <p:cxnSp>
        <p:nvCxnSpPr>
          <p:cNvPr id="28" name="Forbindelse: vinklet 27">
            <a:extLst>
              <a:ext uri="{FF2B5EF4-FFF2-40B4-BE49-F238E27FC236}">
                <a16:creationId xmlns:a16="http://schemas.microsoft.com/office/drawing/2014/main" id="{C8DEDE4F-8C7F-4868-944F-1A415069763A}"/>
              </a:ext>
            </a:extLst>
          </p:cNvPr>
          <p:cNvCxnSpPr>
            <a:cxnSpLocks/>
            <a:stCxn id="21" idx="2"/>
            <a:endCxn id="26" idx="3"/>
          </p:cNvCxnSpPr>
          <p:nvPr/>
        </p:nvCxnSpPr>
        <p:spPr>
          <a:xfrm rot="5400000">
            <a:off x="9473002" y="3083708"/>
            <a:ext cx="1513691" cy="318127"/>
          </a:xfrm>
          <a:prstGeom prst="bentConnector2">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1" name="Skriftrulle: lodret 30">
            <a:extLst>
              <a:ext uri="{FF2B5EF4-FFF2-40B4-BE49-F238E27FC236}">
                <a16:creationId xmlns:a16="http://schemas.microsoft.com/office/drawing/2014/main" id="{BCC137EB-4C2A-48B5-A9F5-48847079D3B3}"/>
              </a:ext>
            </a:extLst>
          </p:cNvPr>
          <p:cNvSpPr/>
          <p:nvPr/>
        </p:nvSpPr>
        <p:spPr>
          <a:xfrm>
            <a:off x="4780060" y="3434157"/>
            <a:ext cx="2103399" cy="1143000"/>
          </a:xfrm>
          <a:prstGeom prst="verticalScroll">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da-DK" sz="1400" dirty="0">
                <a:latin typeface="Trebuchet MS" panose="020B0603020202020204" pitchFamily="34" charset="0"/>
              </a:rPr>
              <a:t>Oversigt over hvilke </a:t>
            </a:r>
            <a:r>
              <a:rPr lang="da-DK" sz="1400" dirty="0" err="1">
                <a:latin typeface="Trebuchet MS" panose="020B0603020202020204" pitchFamily="34" charset="0"/>
              </a:rPr>
              <a:t>ÆA’er</a:t>
            </a:r>
            <a:r>
              <a:rPr lang="da-DK" sz="1400" dirty="0">
                <a:latin typeface="Trebuchet MS" panose="020B0603020202020204" pitchFamily="34" charset="0"/>
              </a:rPr>
              <a:t>, der skal videre til udvikling</a:t>
            </a:r>
          </a:p>
        </p:txBody>
      </p:sp>
      <p:cxnSp>
        <p:nvCxnSpPr>
          <p:cNvPr id="35" name="Lige pilforbindelse 34">
            <a:extLst>
              <a:ext uri="{FF2B5EF4-FFF2-40B4-BE49-F238E27FC236}">
                <a16:creationId xmlns:a16="http://schemas.microsoft.com/office/drawing/2014/main" id="{4F49C17A-95CB-4872-83EF-8BB52CED737E}"/>
              </a:ext>
            </a:extLst>
          </p:cNvPr>
          <p:cNvCxnSpPr>
            <a:stCxn id="26" idx="1"/>
            <a:endCxn id="31" idx="3"/>
          </p:cNvCxnSpPr>
          <p:nvPr/>
        </p:nvCxnSpPr>
        <p:spPr>
          <a:xfrm flipH="1">
            <a:off x="6740584" y="3999617"/>
            <a:ext cx="1687802" cy="6040"/>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9" name="Tekstfelt 38">
            <a:extLst>
              <a:ext uri="{FF2B5EF4-FFF2-40B4-BE49-F238E27FC236}">
                <a16:creationId xmlns:a16="http://schemas.microsoft.com/office/drawing/2014/main" id="{D31CB6C4-23FB-4B52-9494-70CE57221FCF}"/>
              </a:ext>
            </a:extLst>
          </p:cNvPr>
          <p:cNvSpPr txBox="1"/>
          <p:nvPr/>
        </p:nvSpPr>
        <p:spPr>
          <a:xfrm>
            <a:off x="7067659" y="3677776"/>
            <a:ext cx="1409462" cy="307777"/>
          </a:xfrm>
          <a:prstGeom prst="rect">
            <a:avLst/>
          </a:prstGeom>
          <a:noFill/>
        </p:spPr>
        <p:txBody>
          <a:bodyPr wrap="square" rtlCol="0">
            <a:spAutoFit/>
          </a:bodyPr>
          <a:lstStyle/>
          <a:p>
            <a:r>
              <a:rPr lang="da-DK" sz="1400" dirty="0">
                <a:latin typeface="Trebuchet MS" panose="020B0603020202020204" pitchFamily="34" charset="0"/>
              </a:rPr>
              <a:t>Prioritering</a:t>
            </a:r>
          </a:p>
        </p:txBody>
      </p:sp>
      <p:sp>
        <p:nvSpPr>
          <p:cNvPr id="41" name="Rektangel: foldet hjørne 40">
            <a:extLst>
              <a:ext uri="{FF2B5EF4-FFF2-40B4-BE49-F238E27FC236}">
                <a16:creationId xmlns:a16="http://schemas.microsoft.com/office/drawing/2014/main" id="{DB381BFC-EC67-4A87-818A-72A939F70903}"/>
              </a:ext>
            </a:extLst>
          </p:cNvPr>
          <p:cNvSpPr/>
          <p:nvPr/>
        </p:nvSpPr>
        <p:spPr>
          <a:xfrm>
            <a:off x="1163818" y="3623816"/>
            <a:ext cx="1877732" cy="763682"/>
          </a:xfrm>
          <a:prstGeom prst="foldedCorner">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da-DK" sz="1400" dirty="0">
                <a:latin typeface="Trebuchet MS" panose="020B0603020202020204" pitchFamily="34" charset="0"/>
              </a:rPr>
              <a:t>Ændringsanmodning Beslutningsforum</a:t>
            </a:r>
          </a:p>
        </p:txBody>
      </p:sp>
      <p:cxnSp>
        <p:nvCxnSpPr>
          <p:cNvPr id="45" name="Lige pilforbindelse 44">
            <a:extLst>
              <a:ext uri="{FF2B5EF4-FFF2-40B4-BE49-F238E27FC236}">
                <a16:creationId xmlns:a16="http://schemas.microsoft.com/office/drawing/2014/main" id="{ADA47F99-46F5-4063-90F4-327DC7990F49}"/>
              </a:ext>
            </a:extLst>
          </p:cNvPr>
          <p:cNvCxnSpPr>
            <a:stCxn id="31" idx="1"/>
            <a:endCxn id="41" idx="3"/>
          </p:cNvCxnSpPr>
          <p:nvPr/>
        </p:nvCxnSpPr>
        <p:spPr>
          <a:xfrm flipH="1">
            <a:off x="3041550" y="4005657"/>
            <a:ext cx="1881385" cy="0"/>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9" name="Tekstfelt 48">
            <a:extLst>
              <a:ext uri="{FF2B5EF4-FFF2-40B4-BE49-F238E27FC236}">
                <a16:creationId xmlns:a16="http://schemas.microsoft.com/office/drawing/2014/main" id="{AEA3F23D-1779-4328-92D0-A36A56EBC9B4}"/>
              </a:ext>
            </a:extLst>
          </p:cNvPr>
          <p:cNvSpPr txBox="1"/>
          <p:nvPr/>
        </p:nvSpPr>
        <p:spPr>
          <a:xfrm>
            <a:off x="3356638" y="3490627"/>
            <a:ext cx="1409462" cy="523220"/>
          </a:xfrm>
          <a:prstGeom prst="rect">
            <a:avLst/>
          </a:prstGeom>
          <a:noFill/>
        </p:spPr>
        <p:txBody>
          <a:bodyPr wrap="square" rtlCol="0">
            <a:spAutoFit/>
          </a:bodyPr>
          <a:lstStyle/>
          <a:p>
            <a:r>
              <a:rPr lang="da-DK" sz="1400" dirty="0">
                <a:latin typeface="Trebuchet MS" panose="020B0603020202020204" pitchFamily="34" charset="0"/>
              </a:rPr>
              <a:t>KOMBIT udarbejder</a:t>
            </a:r>
          </a:p>
        </p:txBody>
      </p:sp>
      <p:sp>
        <p:nvSpPr>
          <p:cNvPr id="50" name="Rektangel: afrundede hjørner 49">
            <a:extLst>
              <a:ext uri="{FF2B5EF4-FFF2-40B4-BE49-F238E27FC236}">
                <a16:creationId xmlns:a16="http://schemas.microsoft.com/office/drawing/2014/main" id="{9A6E4930-EE13-4A57-A0A0-99CCCFC7FAC3}"/>
              </a:ext>
            </a:extLst>
          </p:cNvPr>
          <p:cNvSpPr/>
          <p:nvPr/>
        </p:nvSpPr>
        <p:spPr>
          <a:xfrm>
            <a:off x="1353739" y="5566431"/>
            <a:ext cx="1502228" cy="9144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a:latin typeface="Trebuchet MS" panose="020B0603020202020204" pitchFamily="34" charset="0"/>
              </a:rPr>
              <a:t>KOMBIT </a:t>
            </a:r>
          </a:p>
        </p:txBody>
      </p:sp>
      <p:cxnSp>
        <p:nvCxnSpPr>
          <p:cNvPr id="56" name="Lige pilforbindelse 55">
            <a:extLst>
              <a:ext uri="{FF2B5EF4-FFF2-40B4-BE49-F238E27FC236}">
                <a16:creationId xmlns:a16="http://schemas.microsoft.com/office/drawing/2014/main" id="{762966B6-0EAE-4E8E-AD74-757461BF42B4}"/>
              </a:ext>
            </a:extLst>
          </p:cNvPr>
          <p:cNvCxnSpPr>
            <a:stCxn id="41" idx="2"/>
            <a:endCxn id="50" idx="0"/>
          </p:cNvCxnSpPr>
          <p:nvPr/>
        </p:nvCxnSpPr>
        <p:spPr>
          <a:xfrm>
            <a:off x="2102684" y="4387498"/>
            <a:ext cx="2169" cy="1178933"/>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0" name="Tekstfelt 59">
            <a:extLst>
              <a:ext uri="{FF2B5EF4-FFF2-40B4-BE49-F238E27FC236}">
                <a16:creationId xmlns:a16="http://schemas.microsoft.com/office/drawing/2014/main" id="{702427D0-259F-4A46-911D-84C1338960A7}"/>
              </a:ext>
            </a:extLst>
          </p:cNvPr>
          <p:cNvSpPr txBox="1"/>
          <p:nvPr/>
        </p:nvSpPr>
        <p:spPr>
          <a:xfrm>
            <a:off x="2149067" y="4697388"/>
            <a:ext cx="1409462" cy="523220"/>
          </a:xfrm>
          <a:prstGeom prst="rect">
            <a:avLst/>
          </a:prstGeom>
          <a:noFill/>
        </p:spPr>
        <p:txBody>
          <a:bodyPr wrap="square" rtlCol="0">
            <a:spAutoFit/>
          </a:bodyPr>
          <a:lstStyle/>
          <a:p>
            <a:r>
              <a:rPr lang="da-DK" sz="1400" dirty="0">
                <a:latin typeface="Trebuchet MS" panose="020B0603020202020204" pitchFamily="34" charset="0"/>
              </a:rPr>
              <a:t>Release planlægning</a:t>
            </a:r>
          </a:p>
        </p:txBody>
      </p:sp>
      <p:sp>
        <p:nvSpPr>
          <p:cNvPr id="61" name="Rektangel: afrundede hjørner 60">
            <a:extLst>
              <a:ext uri="{FF2B5EF4-FFF2-40B4-BE49-F238E27FC236}">
                <a16:creationId xmlns:a16="http://schemas.microsoft.com/office/drawing/2014/main" id="{E89F5ABD-A61C-4E71-A920-0834A0CA702F}"/>
              </a:ext>
            </a:extLst>
          </p:cNvPr>
          <p:cNvSpPr/>
          <p:nvPr/>
        </p:nvSpPr>
        <p:spPr>
          <a:xfrm>
            <a:off x="4529249" y="5566431"/>
            <a:ext cx="1740129" cy="9144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a:latin typeface="Trebuchet MS" panose="020B0603020202020204" pitchFamily="34" charset="0"/>
              </a:rPr>
              <a:t>EOJ leverandører</a:t>
            </a:r>
          </a:p>
        </p:txBody>
      </p:sp>
      <p:cxnSp>
        <p:nvCxnSpPr>
          <p:cNvPr id="63" name="Lige pilforbindelse 62">
            <a:extLst>
              <a:ext uri="{FF2B5EF4-FFF2-40B4-BE49-F238E27FC236}">
                <a16:creationId xmlns:a16="http://schemas.microsoft.com/office/drawing/2014/main" id="{D72BC255-7A5A-4BB3-A614-3C1629A1974E}"/>
              </a:ext>
            </a:extLst>
          </p:cNvPr>
          <p:cNvCxnSpPr>
            <a:cxnSpLocks/>
            <a:stCxn id="50" idx="3"/>
            <a:endCxn id="61" idx="1"/>
          </p:cNvCxnSpPr>
          <p:nvPr/>
        </p:nvCxnSpPr>
        <p:spPr>
          <a:xfrm>
            <a:off x="2855967" y="6023631"/>
            <a:ext cx="1673282" cy="0"/>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6" name="Tekstfelt 65">
            <a:extLst>
              <a:ext uri="{FF2B5EF4-FFF2-40B4-BE49-F238E27FC236}">
                <a16:creationId xmlns:a16="http://schemas.microsoft.com/office/drawing/2014/main" id="{77A83DC1-E716-4AA7-91FE-73186071E0CA}"/>
              </a:ext>
            </a:extLst>
          </p:cNvPr>
          <p:cNvSpPr txBox="1"/>
          <p:nvPr/>
        </p:nvSpPr>
        <p:spPr>
          <a:xfrm>
            <a:off x="3119787" y="5706599"/>
            <a:ext cx="1409462" cy="307777"/>
          </a:xfrm>
          <a:prstGeom prst="rect">
            <a:avLst/>
          </a:prstGeom>
          <a:noFill/>
        </p:spPr>
        <p:txBody>
          <a:bodyPr wrap="square" rtlCol="0">
            <a:spAutoFit/>
          </a:bodyPr>
          <a:lstStyle/>
          <a:p>
            <a:r>
              <a:rPr lang="da-DK" sz="1400" dirty="0">
                <a:latin typeface="Trebuchet MS" panose="020B0603020202020204" pitchFamily="34" charset="0"/>
              </a:rPr>
              <a:t>Udvikling</a:t>
            </a:r>
          </a:p>
        </p:txBody>
      </p:sp>
      <p:pic>
        <p:nvPicPr>
          <p:cNvPr id="68" name="Billede 67">
            <a:extLst>
              <a:ext uri="{FF2B5EF4-FFF2-40B4-BE49-F238E27FC236}">
                <a16:creationId xmlns:a16="http://schemas.microsoft.com/office/drawing/2014/main" id="{7B222A15-A507-48D9-9B5B-8D84B378838B}"/>
              </a:ext>
            </a:extLst>
          </p:cNvPr>
          <p:cNvPicPr>
            <a:picLocks noChangeAspect="1"/>
          </p:cNvPicPr>
          <p:nvPr/>
        </p:nvPicPr>
        <p:blipFill>
          <a:blip r:embed="rId4"/>
          <a:stretch>
            <a:fillRect/>
          </a:stretch>
        </p:blipFill>
        <p:spPr>
          <a:xfrm>
            <a:off x="9385202" y="4500117"/>
            <a:ext cx="1642397" cy="1572713"/>
          </a:xfrm>
          <a:prstGeom prst="rect">
            <a:avLst/>
          </a:prstGeom>
        </p:spPr>
      </p:pic>
      <p:cxnSp>
        <p:nvCxnSpPr>
          <p:cNvPr id="70" name="Lige pilforbindelse 69">
            <a:extLst>
              <a:ext uri="{FF2B5EF4-FFF2-40B4-BE49-F238E27FC236}">
                <a16:creationId xmlns:a16="http://schemas.microsoft.com/office/drawing/2014/main" id="{632CDBA5-260C-40CA-AC3A-FD2B81C0C14C}"/>
              </a:ext>
            </a:extLst>
          </p:cNvPr>
          <p:cNvCxnSpPr>
            <a:cxnSpLocks/>
            <a:stCxn id="61" idx="3"/>
          </p:cNvCxnSpPr>
          <p:nvPr/>
        </p:nvCxnSpPr>
        <p:spPr>
          <a:xfrm flipV="1">
            <a:off x="6269378" y="6014376"/>
            <a:ext cx="1434086" cy="9255"/>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71" name="Tekstfelt 70">
            <a:extLst>
              <a:ext uri="{FF2B5EF4-FFF2-40B4-BE49-F238E27FC236}">
                <a16:creationId xmlns:a16="http://schemas.microsoft.com/office/drawing/2014/main" id="{C8C1417B-B271-4AAA-B036-31CFA31C1AD3}"/>
              </a:ext>
            </a:extLst>
          </p:cNvPr>
          <p:cNvSpPr txBox="1"/>
          <p:nvPr/>
        </p:nvSpPr>
        <p:spPr>
          <a:xfrm>
            <a:off x="6428277" y="5678472"/>
            <a:ext cx="1409462" cy="307777"/>
          </a:xfrm>
          <a:prstGeom prst="rect">
            <a:avLst/>
          </a:prstGeom>
          <a:noFill/>
        </p:spPr>
        <p:txBody>
          <a:bodyPr wrap="square" rtlCol="0">
            <a:spAutoFit/>
          </a:bodyPr>
          <a:lstStyle/>
          <a:p>
            <a:r>
              <a:rPr lang="da-DK" sz="1400" dirty="0">
                <a:latin typeface="Trebuchet MS" panose="020B0603020202020204" pitchFamily="34" charset="0"/>
              </a:rPr>
              <a:t>Release</a:t>
            </a:r>
          </a:p>
        </p:txBody>
      </p:sp>
      <p:sp>
        <p:nvSpPr>
          <p:cNvPr id="32" name="Rektangel: afrundede hjørner 31">
            <a:extLst>
              <a:ext uri="{FF2B5EF4-FFF2-40B4-BE49-F238E27FC236}">
                <a16:creationId xmlns:a16="http://schemas.microsoft.com/office/drawing/2014/main" id="{5EB04F55-8BB9-FEAE-71DC-9590EFA11B97}"/>
              </a:ext>
            </a:extLst>
          </p:cNvPr>
          <p:cNvSpPr/>
          <p:nvPr/>
        </p:nvSpPr>
        <p:spPr>
          <a:xfrm>
            <a:off x="7704771" y="5566431"/>
            <a:ext cx="1740129" cy="9144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a:latin typeface="Trebuchet MS" panose="020B0603020202020204" pitchFamily="34" charset="0"/>
              </a:rPr>
              <a:t>Udrulning i kommunerne</a:t>
            </a:r>
          </a:p>
        </p:txBody>
      </p:sp>
      <p:sp>
        <p:nvSpPr>
          <p:cNvPr id="30" name="Tekstfelt 29">
            <a:extLst>
              <a:ext uri="{FF2B5EF4-FFF2-40B4-BE49-F238E27FC236}">
                <a16:creationId xmlns:a16="http://schemas.microsoft.com/office/drawing/2014/main" id="{15F8729E-4801-43FA-8E95-FF65260A8CA4}"/>
              </a:ext>
            </a:extLst>
          </p:cNvPr>
          <p:cNvSpPr txBox="1"/>
          <p:nvPr/>
        </p:nvSpPr>
        <p:spPr>
          <a:xfrm>
            <a:off x="10409470" y="2817360"/>
            <a:ext cx="1294869" cy="738664"/>
          </a:xfrm>
          <a:prstGeom prst="rect">
            <a:avLst/>
          </a:prstGeom>
          <a:solidFill>
            <a:schemeClr val="bg1"/>
          </a:solidFill>
        </p:spPr>
        <p:txBody>
          <a:bodyPr wrap="square" rtlCol="0">
            <a:spAutoFit/>
          </a:bodyPr>
          <a:lstStyle/>
          <a:p>
            <a:r>
              <a:rPr lang="da-DK" sz="1400" dirty="0">
                <a:latin typeface="Trebuchet MS" panose="020B0603020202020204" pitchFamily="34" charset="0"/>
              </a:rPr>
              <a:t>Højest prioriterede </a:t>
            </a:r>
            <a:r>
              <a:rPr lang="da-DK" sz="1400" dirty="0" err="1">
                <a:latin typeface="Trebuchet MS" panose="020B0603020202020204" pitchFamily="34" charset="0"/>
              </a:rPr>
              <a:t>ÆA’er</a:t>
            </a:r>
            <a:endParaRPr lang="da-DK" sz="1400" dirty="0">
              <a:latin typeface="Trebuchet MS" panose="020B0603020202020204" pitchFamily="34" charset="0"/>
            </a:endParaRPr>
          </a:p>
        </p:txBody>
      </p:sp>
      <p:sp>
        <p:nvSpPr>
          <p:cNvPr id="26" name="Rektangel: afrundede hjørner 25">
            <a:extLst>
              <a:ext uri="{FF2B5EF4-FFF2-40B4-BE49-F238E27FC236}">
                <a16:creationId xmlns:a16="http://schemas.microsoft.com/office/drawing/2014/main" id="{56BA0A01-7BFD-46A2-8EF2-2EC441631956}"/>
              </a:ext>
            </a:extLst>
          </p:cNvPr>
          <p:cNvSpPr/>
          <p:nvPr/>
        </p:nvSpPr>
        <p:spPr>
          <a:xfrm>
            <a:off x="8428386" y="3542417"/>
            <a:ext cx="1642397" cy="9144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a:latin typeface="Trebuchet MS" panose="020B0603020202020204" pitchFamily="34" charset="0"/>
              </a:rPr>
              <a:t>Rådgiverforum</a:t>
            </a:r>
          </a:p>
        </p:txBody>
      </p:sp>
      <p:sp>
        <p:nvSpPr>
          <p:cNvPr id="21" name="Rektangel: afrundede hjørner 20">
            <a:extLst>
              <a:ext uri="{FF2B5EF4-FFF2-40B4-BE49-F238E27FC236}">
                <a16:creationId xmlns:a16="http://schemas.microsoft.com/office/drawing/2014/main" id="{67A93C39-F746-4D34-AC07-8D94FE4FB313}"/>
              </a:ext>
            </a:extLst>
          </p:cNvPr>
          <p:cNvSpPr/>
          <p:nvPr/>
        </p:nvSpPr>
        <p:spPr>
          <a:xfrm>
            <a:off x="9637796" y="1571526"/>
            <a:ext cx="1502228" cy="9144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a:latin typeface="Trebuchet MS" panose="020B0603020202020204" pitchFamily="34" charset="0"/>
              </a:rPr>
              <a:t>Superbrugere</a:t>
            </a:r>
          </a:p>
        </p:txBody>
      </p:sp>
    </p:spTree>
    <p:extLst>
      <p:ext uri="{BB962C8B-B14F-4D97-AF65-F5344CB8AC3E}">
        <p14:creationId xmlns:p14="http://schemas.microsoft.com/office/powerpoint/2010/main" val="337887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1"/>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30"/>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grpId="0" nodeType="clickEffect">
                                  <p:stCondLst>
                                    <p:cond delay="0"/>
                                  </p:stCondLst>
                                  <p:childTnLst>
                                    <p:animScale>
                                      <p:cBhvr>
                                        <p:cTn id="14" dur="2000" fill="hold"/>
                                        <p:tgtEl>
                                          <p:spTgt spid="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6" grpId="0" animBg="1"/>
      <p:bldP spid="2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indhold 3"/>
          <p:cNvSpPr>
            <a:spLocks noGrp="1"/>
          </p:cNvSpPr>
          <p:nvPr>
            <p:ph sz="quarter" idx="10"/>
          </p:nvPr>
        </p:nvSpPr>
        <p:spPr/>
        <p:txBody>
          <a:bodyPr/>
          <a:lstStyle/>
          <a:p>
            <a:r>
              <a:rPr lang="da-DK" dirty="0"/>
              <a:t>Kvalitet og forenkling af dokumentation</a:t>
            </a:r>
          </a:p>
        </p:txBody>
      </p:sp>
      <p:pic>
        <p:nvPicPr>
          <p:cNvPr id="5" name="Bille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3992" y="1844824"/>
            <a:ext cx="5637186" cy="3590888"/>
          </a:xfrm>
          <a:prstGeom prst="rect">
            <a:avLst/>
          </a:prstGeom>
        </p:spPr>
      </p:pic>
      <p:sp>
        <p:nvSpPr>
          <p:cNvPr id="6" name="Titel 1"/>
          <p:cNvSpPr>
            <a:spLocks noGrp="1"/>
          </p:cNvSpPr>
          <p:nvPr>
            <p:ph type="title"/>
          </p:nvPr>
        </p:nvSpPr>
        <p:spPr>
          <a:xfrm>
            <a:off x="550863" y="1268760"/>
            <a:ext cx="5545137" cy="431800"/>
          </a:xfrm>
        </p:spPr>
        <p:txBody>
          <a:bodyPr/>
          <a:lstStyle/>
          <a:p>
            <a:r>
              <a:rPr lang="da-DK" dirty="0"/>
              <a:t>Hvad har vi forbedret?</a:t>
            </a:r>
          </a:p>
        </p:txBody>
      </p:sp>
      <p:sp>
        <p:nvSpPr>
          <p:cNvPr id="7" name="Pladsholder til indhold 2"/>
          <p:cNvSpPr>
            <a:spLocks noGrp="1"/>
          </p:cNvSpPr>
          <p:nvPr>
            <p:ph idx="1"/>
          </p:nvPr>
        </p:nvSpPr>
        <p:spPr>
          <a:xfrm>
            <a:off x="550863" y="1844824"/>
            <a:ext cx="5401121" cy="4176464"/>
          </a:xfrm>
        </p:spPr>
        <p:txBody>
          <a:bodyPr/>
          <a:lstStyle/>
          <a:p>
            <a:pPr marL="285750" indent="-285750">
              <a:buFont typeface="Arial" panose="020B0604020202020204" pitchFamily="34" charset="0"/>
              <a:buChar char="•"/>
            </a:pPr>
            <a:r>
              <a:rPr lang="da-DK" dirty="0"/>
              <a:t>Kontrol erstattet af tillid </a:t>
            </a:r>
          </a:p>
          <a:p>
            <a:pPr marL="285750" indent="-285750">
              <a:buFont typeface="Arial" panose="020B0604020202020204" pitchFamily="34" charset="0"/>
              <a:buChar char="•"/>
            </a:pPr>
            <a:r>
              <a:rPr lang="da-DK" dirty="0"/>
              <a:t>Bedre beskrivelse af borgerens problem</a:t>
            </a:r>
          </a:p>
          <a:p>
            <a:pPr marL="285750" indent="-285750">
              <a:buFont typeface="Arial" panose="020B0604020202020204" pitchFamily="34" charset="0"/>
              <a:buChar char="•"/>
            </a:pPr>
            <a:r>
              <a:rPr lang="da-DK" dirty="0"/>
              <a:t>Fokus på oplæring af medarbejderne</a:t>
            </a:r>
          </a:p>
          <a:p>
            <a:pPr marL="285750" indent="-285750">
              <a:buFont typeface="Arial" panose="020B0604020202020204" pitchFamily="34" charset="0"/>
              <a:buChar char="•"/>
            </a:pPr>
            <a:r>
              <a:rPr lang="da-DK" dirty="0"/>
              <a:t>Antal behandlingsskemaer </a:t>
            </a:r>
          </a:p>
          <a:p>
            <a:endParaRPr lang="da-DK" dirty="0"/>
          </a:p>
          <a:p>
            <a:r>
              <a:rPr lang="da-DK" dirty="0"/>
              <a:t>Dokumentation sammen med borgeren</a:t>
            </a:r>
          </a:p>
          <a:p>
            <a:pPr marL="285750" indent="-285750">
              <a:buFont typeface="Arial" panose="020B0604020202020204" pitchFamily="34" charset="0"/>
              <a:buChar char="•"/>
            </a:pPr>
            <a:r>
              <a:rPr lang="da-DK" dirty="0"/>
              <a:t>Kræver flere devices på plejecentre og fokus på netværk i hjemmeplejen</a:t>
            </a:r>
          </a:p>
          <a:p>
            <a:pPr marL="285750" indent="-285750">
              <a:buFont typeface="Arial" panose="020B0604020202020204" pitchFamily="34" charset="0"/>
              <a:buChar char="•"/>
            </a:pPr>
            <a:r>
              <a:rPr lang="da-DK" dirty="0"/>
              <a:t>Tidstro dokumentation</a:t>
            </a:r>
          </a:p>
          <a:p>
            <a:pPr marL="285750" indent="-285750">
              <a:buFont typeface="Arial" panose="020B0604020202020204" pitchFamily="34" charset="0"/>
              <a:buChar char="•"/>
            </a:pPr>
            <a:r>
              <a:rPr lang="da-DK" dirty="0"/>
              <a:t>Hvad siger borgerne til det? </a:t>
            </a:r>
          </a:p>
          <a:p>
            <a:pPr marL="285750" indent="-285750">
              <a:buFont typeface="Arial" panose="020B0604020202020204" pitchFamily="34" charset="0"/>
              <a:buChar char="•"/>
            </a:pPr>
            <a:r>
              <a:rPr lang="da-DK" dirty="0"/>
              <a:t>Hvad medarbejderne til det? </a:t>
            </a:r>
          </a:p>
        </p:txBody>
      </p:sp>
    </p:spTree>
    <p:extLst>
      <p:ext uri="{BB962C8B-B14F-4D97-AF65-F5344CB8AC3E}">
        <p14:creationId xmlns:p14="http://schemas.microsoft.com/office/powerpoint/2010/main" val="83575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Videre plan</a:t>
            </a:r>
          </a:p>
        </p:txBody>
      </p:sp>
      <p:sp>
        <p:nvSpPr>
          <p:cNvPr id="3" name="Pladsholder til indhold 2"/>
          <p:cNvSpPr>
            <a:spLocks noGrp="1"/>
          </p:cNvSpPr>
          <p:nvPr>
            <p:ph idx="1"/>
          </p:nvPr>
        </p:nvSpPr>
        <p:spPr/>
        <p:txBody>
          <a:bodyPr/>
          <a:lstStyle/>
          <a:p>
            <a:pPr marL="285750" indent="-285750">
              <a:buFont typeface="Arial" panose="020B0604020202020204" pitchFamily="34" charset="0"/>
              <a:buChar char="•"/>
            </a:pPr>
            <a:r>
              <a:rPr lang="da-DK" dirty="0"/>
              <a:t>Vi spreder til Handicap og psykiatriområdet</a:t>
            </a:r>
          </a:p>
          <a:p>
            <a:pPr marL="285750" indent="-285750">
              <a:buFont typeface="Arial" panose="020B0604020202020204" pitchFamily="34" charset="0"/>
              <a:buChar char="•"/>
            </a:pPr>
            <a:r>
              <a:rPr lang="da-DK" dirty="0"/>
              <a:t>Organisation, så vi holder fast</a:t>
            </a:r>
          </a:p>
        </p:txBody>
      </p:sp>
      <p:sp>
        <p:nvSpPr>
          <p:cNvPr id="4" name="Pladsholder til indhold 3"/>
          <p:cNvSpPr>
            <a:spLocks noGrp="1"/>
          </p:cNvSpPr>
          <p:nvPr>
            <p:ph sz="quarter" idx="10"/>
          </p:nvPr>
        </p:nvSpPr>
        <p:spPr/>
        <p:txBody>
          <a:bodyPr/>
          <a:lstStyle/>
          <a:p>
            <a:endParaRPr lang="da-DK"/>
          </a:p>
        </p:txBody>
      </p:sp>
    </p:spTree>
    <p:extLst>
      <p:ext uri="{BB962C8B-B14F-4D97-AF65-F5344CB8AC3E}">
        <p14:creationId xmlns:p14="http://schemas.microsoft.com/office/powerpoint/2010/main" val="37886204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indhold 3"/>
          <p:cNvSpPr>
            <a:spLocks noGrp="1"/>
          </p:cNvSpPr>
          <p:nvPr>
            <p:ph sz="quarter" idx="10"/>
          </p:nvPr>
        </p:nvSpPr>
        <p:spPr/>
        <p:txBody>
          <a:bodyPr/>
          <a:lstStyle/>
          <a:p>
            <a:r>
              <a:rPr lang="da-DK" dirty="0"/>
              <a:t>Kvalitet og forenkling af dokumentation</a:t>
            </a:r>
          </a:p>
        </p:txBody>
      </p:sp>
      <p:pic>
        <p:nvPicPr>
          <p:cNvPr id="5" name="Bille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1505" y="981075"/>
            <a:ext cx="8928888" cy="5256237"/>
          </a:xfrm>
          <a:prstGeom prst="rect">
            <a:avLst/>
          </a:prstGeom>
        </p:spPr>
      </p:pic>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a:xfrm>
            <a:off x="550863" y="1844824"/>
            <a:ext cx="4321001" cy="4176464"/>
          </a:xfrm>
        </p:spPr>
        <p:txBody>
          <a:bodyPr/>
          <a:lstStyle/>
          <a:p>
            <a:endParaRPr lang="da-DK" dirty="0"/>
          </a:p>
        </p:txBody>
      </p:sp>
    </p:spTree>
    <p:extLst>
      <p:ext uri="{BB962C8B-B14F-4D97-AF65-F5344CB8AC3E}">
        <p14:creationId xmlns:p14="http://schemas.microsoft.com/office/powerpoint/2010/main" val="23242682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1100" u="sng" dirty="0">
                <a:hlinkClick r:id="rId2"/>
              </a:rPr>
              <a:t>https://www.dreambroker.com/channel/t6rv54h2/s3qvvxyj</a:t>
            </a:r>
            <a:endParaRPr lang="da-DK" sz="1100" dirty="0"/>
          </a:p>
        </p:txBody>
      </p:sp>
      <p:pic>
        <p:nvPicPr>
          <p:cNvPr id="5" name="Pladsholder til indhold 4">
            <a:hlinkClick r:id="rId2"/>
          </p:cNvPr>
          <p:cNvPicPr>
            <a:picLocks noGrp="1" noChangeAspect="1"/>
          </p:cNvPicPr>
          <p:nvPr>
            <p:ph idx="1"/>
          </p:nvPr>
        </p:nvPicPr>
        <p:blipFill>
          <a:blip r:embed="rId3"/>
          <a:stretch>
            <a:fillRect/>
          </a:stretch>
        </p:blipFill>
        <p:spPr>
          <a:xfrm>
            <a:off x="2047069" y="1731546"/>
            <a:ext cx="8169348" cy="3939881"/>
          </a:xfrm>
          <a:prstGeom prst="rect">
            <a:avLst/>
          </a:prstGeom>
        </p:spPr>
      </p:pic>
      <p:sp>
        <p:nvSpPr>
          <p:cNvPr id="4" name="Pladsholder til indhold 3"/>
          <p:cNvSpPr>
            <a:spLocks noGrp="1"/>
          </p:cNvSpPr>
          <p:nvPr>
            <p:ph sz="quarter" idx="10"/>
          </p:nvPr>
        </p:nvSpPr>
        <p:spPr/>
        <p:txBody>
          <a:bodyPr/>
          <a:lstStyle/>
          <a:p>
            <a:endParaRPr lang="da-DK"/>
          </a:p>
        </p:txBody>
      </p:sp>
      <p:sp>
        <p:nvSpPr>
          <p:cNvPr id="6" name="Tekstfelt 5"/>
          <p:cNvSpPr txBox="1"/>
          <p:nvPr/>
        </p:nvSpPr>
        <p:spPr>
          <a:xfrm>
            <a:off x="335360" y="5877272"/>
            <a:ext cx="4104456"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da-DK" sz="1400" b="0" i="0" u="none" strike="noStrike" kern="1200" cap="none" spc="0" normalizeH="0" baseline="0" noProof="0" dirty="0">
                <a:ln>
                  <a:noFill/>
                </a:ln>
                <a:solidFill>
                  <a:prstClr val="black"/>
                </a:solidFill>
                <a:effectLst/>
                <a:uLnTx/>
                <a:uFillTx/>
                <a:latin typeface="Arial" panose="020B0604020202020204"/>
                <a:ea typeface="+mn-ea"/>
                <a:cs typeface="+mn-cs"/>
              </a:rPr>
              <a:t>Projektleder Tove Salting </a:t>
            </a:r>
            <a:r>
              <a:rPr kumimoji="0" lang="da-DK" sz="1400" b="0" i="0" u="none" strike="noStrike" kern="1200" cap="none" spc="0" normalizeH="0" baseline="0" noProof="0" dirty="0">
                <a:ln>
                  <a:noFill/>
                </a:ln>
                <a:solidFill>
                  <a:prstClr val="black"/>
                </a:solidFill>
                <a:effectLst/>
                <a:uLnTx/>
                <a:uFillTx/>
                <a:latin typeface="Arial" panose="020B0604020202020204"/>
                <a:ea typeface="+mn-ea"/>
                <a:cs typeface="+mn-cs"/>
                <a:hlinkClick r:id="rId4"/>
              </a:rPr>
              <a:t>tosa@sonderborg.dk</a:t>
            </a:r>
            <a:r>
              <a:rPr kumimoji="0" lang="da-DK" sz="1400" b="0" i="0" u="none" strike="noStrike" kern="1200" cap="none" spc="0" normalizeH="0" baseline="0" noProof="0" dirty="0">
                <a:ln>
                  <a:noFill/>
                </a:ln>
                <a:solidFill>
                  <a:prstClr val="black"/>
                </a:solidFill>
                <a:effectLst/>
                <a:uLnTx/>
                <a:uFillTx/>
                <a:latin typeface="Arial" panose="020B0604020202020204"/>
                <a:ea typeface="+mn-ea"/>
                <a:cs typeface="+mn-cs"/>
              </a:rPr>
              <a:t> </a:t>
            </a:r>
          </a:p>
        </p:txBody>
      </p:sp>
      <p:sp>
        <p:nvSpPr>
          <p:cNvPr id="3" name="Tekstfelt 2"/>
          <p:cNvSpPr txBox="1"/>
          <p:nvPr/>
        </p:nvSpPr>
        <p:spPr>
          <a:xfrm>
            <a:off x="4799856" y="5877271"/>
            <a:ext cx="2376264"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da-DK" sz="1400" b="0" i="0" u="none" strike="noStrike" kern="1200" cap="none" spc="0" normalizeH="0" baseline="0" noProof="0" dirty="0">
                <a:ln>
                  <a:noFill/>
                </a:ln>
                <a:solidFill>
                  <a:prstClr val="black"/>
                </a:solidFill>
                <a:effectLst/>
                <a:uLnTx/>
                <a:uFillTx/>
                <a:latin typeface="Arial" panose="020B0604020202020204"/>
                <a:ea typeface="+mn-ea"/>
                <a:cs typeface="+mn-cs"/>
                <a:hlinkClick r:id="rId5"/>
              </a:rPr>
              <a:t>Vil du læse om projektet </a:t>
            </a:r>
            <a:endParaRPr kumimoji="0" lang="da-DK"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736245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78EAD38-BA2D-1661-C1DF-99FAC9115C12}"/>
              </a:ext>
            </a:extLst>
          </p:cNvPr>
          <p:cNvPicPr>
            <a:picLocks noChangeAspect="1"/>
          </p:cNvPicPr>
          <p:nvPr/>
        </p:nvPicPr>
        <p:blipFill>
          <a:blip r:embed="rId3">
            <a:alphaModFix amt="20000"/>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830DC2B1-E442-2430-2203-8814837D31B9}"/>
              </a:ext>
            </a:extLst>
          </p:cNvPr>
          <p:cNvSpPr>
            <a:spLocks noGrp="1"/>
          </p:cNvSpPr>
          <p:nvPr>
            <p:ph type="title"/>
          </p:nvPr>
        </p:nvSpPr>
        <p:spPr>
          <a:xfrm>
            <a:off x="2082578" y="44624"/>
            <a:ext cx="7296811" cy="1850851"/>
          </a:xfrm>
        </p:spPr>
        <p:txBody>
          <a:bodyPr/>
          <a:lstStyle/>
          <a:p>
            <a:r>
              <a:rPr lang="da-DK" sz="4000" dirty="0"/>
              <a:t>videndeling</a:t>
            </a:r>
            <a:endParaRPr lang="da-DK" dirty="0"/>
          </a:p>
        </p:txBody>
      </p:sp>
      <p:sp>
        <p:nvSpPr>
          <p:cNvPr id="3" name="Pladsholder til tekst 2">
            <a:extLst>
              <a:ext uri="{FF2B5EF4-FFF2-40B4-BE49-F238E27FC236}">
                <a16:creationId xmlns:a16="http://schemas.microsoft.com/office/drawing/2014/main" id="{B5F96342-9B7A-F40A-6F26-3A43992EA063}"/>
              </a:ext>
            </a:extLst>
          </p:cNvPr>
          <p:cNvSpPr>
            <a:spLocks noGrp="1"/>
          </p:cNvSpPr>
          <p:nvPr>
            <p:ph type="body" idx="1"/>
          </p:nvPr>
        </p:nvSpPr>
        <p:spPr>
          <a:xfrm>
            <a:off x="240529" y="1027416"/>
            <a:ext cx="10980907" cy="6559943"/>
          </a:xfrm>
        </p:spPr>
        <p:txBody>
          <a:bodyPr/>
          <a:lstStyle/>
          <a:p>
            <a:pPr>
              <a:lnSpc>
                <a:spcPct val="150000"/>
              </a:lnSpc>
            </a:pPr>
            <a:endParaRPr lang="da-DK" sz="3200" dirty="0"/>
          </a:p>
          <a:p>
            <a:pPr>
              <a:lnSpc>
                <a:spcPct val="150000"/>
              </a:lnSpc>
            </a:pPr>
            <a:endParaRPr lang="da-DK" sz="3200" dirty="0"/>
          </a:p>
          <a:p>
            <a:pPr>
              <a:lnSpc>
                <a:spcPct val="150000"/>
              </a:lnSpc>
            </a:pPr>
            <a:endParaRPr lang="da-DK" sz="3200" dirty="0"/>
          </a:p>
          <a:p>
            <a:pPr>
              <a:lnSpc>
                <a:spcPct val="150000"/>
              </a:lnSpc>
            </a:pPr>
            <a:endParaRPr lang="da-DK" sz="3200" dirty="0"/>
          </a:p>
          <a:p>
            <a:pPr>
              <a:lnSpc>
                <a:spcPct val="150000"/>
              </a:lnSpc>
            </a:pPr>
            <a:endParaRPr lang="da-DK" sz="3200" dirty="0"/>
          </a:p>
          <a:p>
            <a:pPr>
              <a:lnSpc>
                <a:spcPct val="150000"/>
              </a:lnSpc>
            </a:pPr>
            <a:r>
              <a:rPr lang="da-DK" sz="3200" dirty="0"/>
              <a:t>Tilmelding til nyhedsbrev </a:t>
            </a:r>
            <a:r>
              <a:rPr lang="da-DK" sz="3200" dirty="0">
                <a:hlinkClick r:id="rId4"/>
              </a:rPr>
              <a:t>https://kombit.dk/nyhedsbreve</a:t>
            </a:r>
            <a:endParaRPr lang="da-DK" sz="3200" dirty="0"/>
          </a:p>
          <a:p>
            <a:pPr>
              <a:lnSpc>
                <a:spcPct val="150000"/>
              </a:lnSpc>
            </a:pPr>
            <a:r>
              <a:rPr lang="da-DK" sz="3200" dirty="0"/>
              <a:t>Er du med i Yammerforum?</a:t>
            </a:r>
          </a:p>
          <a:p>
            <a:pPr>
              <a:lnSpc>
                <a:spcPct val="150000"/>
              </a:lnSpc>
            </a:pPr>
            <a:r>
              <a:rPr lang="da-DK" sz="3200" kern="1200" dirty="0"/>
              <a:t>Skriv til os på </a:t>
            </a:r>
            <a:r>
              <a:rPr lang="da-DK" sz="3200" kern="1200" dirty="0">
                <a:hlinkClick r:id="rId5"/>
              </a:rPr>
              <a:t>FSIII@KOMBIT.dk</a:t>
            </a:r>
            <a:endParaRPr lang="da-DK" sz="3200" kern="1200" dirty="0"/>
          </a:p>
          <a:p>
            <a:pPr>
              <a:lnSpc>
                <a:spcPct val="150000"/>
              </a:lnSpc>
            </a:pPr>
            <a:r>
              <a:rPr lang="da-DK" sz="3200" dirty="0"/>
              <a:t>Hold dig opdateret på </a:t>
            </a:r>
            <a:r>
              <a:rPr lang="da-DK" sz="3200" dirty="0">
                <a:hlinkClick r:id="rId6"/>
              </a:rPr>
              <a:t>https://share-komm.kombit.dk/P0162/SitePages/Startside.aspx</a:t>
            </a:r>
            <a:endParaRPr lang="da-DK" sz="3200" dirty="0"/>
          </a:p>
          <a:p>
            <a:pPr>
              <a:lnSpc>
                <a:spcPct val="150000"/>
              </a:lnSpc>
            </a:pPr>
            <a:endParaRPr lang="da-DK" sz="2800" dirty="0"/>
          </a:p>
          <a:p>
            <a:pPr>
              <a:lnSpc>
                <a:spcPct val="150000"/>
              </a:lnSpc>
            </a:pPr>
            <a:endParaRPr lang="da-DK" sz="2800" dirty="0"/>
          </a:p>
          <a:p>
            <a:endParaRPr lang="da-DK" dirty="0"/>
          </a:p>
        </p:txBody>
      </p:sp>
    </p:spTree>
    <p:extLst>
      <p:ext uri="{BB962C8B-B14F-4D97-AF65-F5344CB8AC3E}">
        <p14:creationId xmlns:p14="http://schemas.microsoft.com/office/powerpoint/2010/main" val="13857360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dsholder til billede 11">
            <a:extLst>
              <a:ext uri="{FF2B5EF4-FFF2-40B4-BE49-F238E27FC236}">
                <a16:creationId xmlns:a16="http://schemas.microsoft.com/office/drawing/2014/main" id="{4BB8E575-1D43-2C04-3D4E-ED7A485F032C}"/>
              </a:ext>
            </a:extLst>
          </p:cNvPr>
          <p:cNvPicPr>
            <a:picLocks noGrp="1" noChangeAspect="1"/>
          </p:cNvPicPr>
          <p:nvPr>
            <p:ph type="pic" sz="quarter" idx="13"/>
          </p:nvPr>
        </p:nvPicPr>
        <p:blipFill>
          <a:blip r:embed="rId3">
            <a:alphaModFix amt="70000"/>
          </a:blip>
          <a:srcRect/>
          <a:stretch>
            <a:fillRect/>
          </a:stretch>
        </p:blipFill>
        <p:spPr/>
      </p:pic>
      <p:sp>
        <p:nvSpPr>
          <p:cNvPr id="3" name="Pladsholder til tekst 2">
            <a:extLst>
              <a:ext uri="{FF2B5EF4-FFF2-40B4-BE49-F238E27FC236}">
                <a16:creationId xmlns:a16="http://schemas.microsoft.com/office/drawing/2014/main" id="{741807D6-8CA4-43F3-8B56-E0D33833CDAF}"/>
              </a:ext>
            </a:extLst>
          </p:cNvPr>
          <p:cNvSpPr>
            <a:spLocks noGrp="1"/>
          </p:cNvSpPr>
          <p:nvPr>
            <p:ph type="body" sz="quarter" idx="14"/>
          </p:nvPr>
        </p:nvSpPr>
        <p:spPr/>
        <p:txBody>
          <a:bodyPr/>
          <a:lstStyle/>
          <a:p>
            <a:endParaRPr lang="da-DK"/>
          </a:p>
        </p:txBody>
      </p:sp>
      <p:sp>
        <p:nvSpPr>
          <p:cNvPr id="2" name="Tekstfelt 1">
            <a:extLst>
              <a:ext uri="{FF2B5EF4-FFF2-40B4-BE49-F238E27FC236}">
                <a16:creationId xmlns:a16="http://schemas.microsoft.com/office/drawing/2014/main" id="{0F59CD2B-72E8-1E17-8F9B-9242950E6A70}"/>
              </a:ext>
            </a:extLst>
          </p:cNvPr>
          <p:cNvSpPr txBox="1"/>
          <p:nvPr/>
        </p:nvSpPr>
        <p:spPr>
          <a:xfrm>
            <a:off x="565077" y="729466"/>
            <a:ext cx="7756989" cy="1323439"/>
          </a:xfrm>
          <a:prstGeom prst="rect">
            <a:avLst/>
          </a:prstGeom>
          <a:noFill/>
        </p:spPr>
        <p:txBody>
          <a:bodyPr wrap="square" rtlCol="0">
            <a:spAutoFit/>
          </a:bodyPr>
          <a:lstStyle/>
          <a:p>
            <a:r>
              <a:rPr lang="da-DK" sz="8000" dirty="0">
                <a:solidFill>
                  <a:srgbClr val="FFFFFF"/>
                </a:solidFill>
                <a:latin typeface="Trebuchet MS" panose="020B0603020202020204" pitchFamily="34" charset="0"/>
              </a:rPr>
              <a:t>Tak for i dag </a:t>
            </a:r>
            <a:r>
              <a:rPr lang="da-DK" sz="8000" dirty="0">
                <a:solidFill>
                  <a:srgbClr val="FFFFFF"/>
                </a:solidFill>
                <a:latin typeface="Trebuchet MS" panose="020B0603020202020204" pitchFamily="34" charset="0"/>
                <a:sym typeface="Wingdings" panose="05000000000000000000" pitchFamily="2" charset="2"/>
              </a:rPr>
              <a:t></a:t>
            </a:r>
            <a:endParaRPr lang="da-DK" sz="8000" dirty="0">
              <a:solidFill>
                <a:srgbClr val="FFFFFF"/>
              </a:solidFill>
              <a:latin typeface="Trebuchet MS" panose="020B0603020202020204" pitchFamily="34" charset="0"/>
            </a:endParaRPr>
          </a:p>
        </p:txBody>
      </p:sp>
    </p:spTree>
    <p:extLst>
      <p:ext uri="{BB962C8B-B14F-4D97-AF65-F5344CB8AC3E}">
        <p14:creationId xmlns:p14="http://schemas.microsoft.com/office/powerpoint/2010/main" val="2314528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id="{ACD2CC91-AC07-551A-B5F1-7C1F2ACE9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ts val="600"/>
              </a:spcAft>
              <a:buClrTx/>
              <a:buSzTx/>
              <a:buFontTx/>
              <a:buNone/>
              <a:tabLst/>
              <a:defRPr/>
            </a:pPr>
            <a:fld id="{406A62B3-44A3-438B-BFA8-182113035C79}" type="slidenum">
              <a:rPr kumimoji="0" lang="da-DK" sz="1000" b="0" i="0" u="none" strike="noStrike" kern="1200" cap="none" spc="0" normalizeH="0" baseline="0" noProof="0" smtClean="0">
                <a:ln>
                  <a:noFill/>
                </a:ln>
                <a:solidFill>
                  <a:srgbClr val="03001E"/>
                </a:solidFill>
                <a:effectLst/>
                <a:uLnTx/>
                <a:uFillTx/>
                <a:latin typeface="Arial Nova Cond Light"/>
                <a:ea typeface="+mn-ea"/>
                <a:cs typeface="+mn-cs"/>
              </a:rPr>
              <a:pPr marL="0" marR="0" lvl="0" indent="0" algn="r" defTabSz="914400" rtl="0" eaLnBrk="1" fontAlgn="auto" latinLnBrk="0" hangingPunct="1">
                <a:lnSpc>
                  <a:spcPct val="100000"/>
                </a:lnSpc>
                <a:spcBef>
                  <a:spcPct val="0"/>
                </a:spcBef>
                <a:spcAft>
                  <a:spcPts val="600"/>
                </a:spcAft>
                <a:buClrTx/>
                <a:buSzTx/>
                <a:buFontTx/>
                <a:buNone/>
                <a:tabLst/>
                <a:defRPr/>
              </a:pPr>
              <a:t>9</a:t>
            </a:fld>
            <a:endParaRPr kumimoji="0" lang="da-DK" sz="1000" b="0" i="0" u="none" strike="noStrike" kern="1200" cap="none" spc="0" normalizeH="0" baseline="0" noProof="0">
              <a:ln>
                <a:noFill/>
              </a:ln>
              <a:solidFill>
                <a:srgbClr val="03001E"/>
              </a:solidFill>
              <a:effectLst/>
              <a:uLnTx/>
              <a:uFillTx/>
              <a:latin typeface="Arial Nova Cond Light"/>
              <a:ea typeface="+mn-ea"/>
              <a:cs typeface="+mn-cs"/>
            </a:endParaRPr>
          </a:p>
        </p:txBody>
      </p:sp>
      <p:sp>
        <p:nvSpPr>
          <p:cNvPr id="8" name="Tekstfelt 7">
            <a:extLst>
              <a:ext uri="{FF2B5EF4-FFF2-40B4-BE49-F238E27FC236}">
                <a16:creationId xmlns:a16="http://schemas.microsoft.com/office/drawing/2014/main" id="{35E7B389-AACF-49F5-978A-C840693CFFE1}"/>
              </a:ext>
            </a:extLst>
          </p:cNvPr>
          <p:cNvSpPr txBox="1"/>
          <p:nvPr/>
        </p:nvSpPr>
        <p:spPr>
          <a:xfrm>
            <a:off x="1976284" y="722671"/>
            <a:ext cx="8214851" cy="48669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3001E"/>
              </a:solidFill>
              <a:effectLst/>
              <a:uLnTx/>
              <a:uFillTx/>
              <a:latin typeface="Arial Nova Cond Light"/>
              <a:ea typeface="+mn-ea"/>
              <a:cs typeface="+mn-cs"/>
            </a:endParaRPr>
          </a:p>
        </p:txBody>
      </p:sp>
      <p:sp>
        <p:nvSpPr>
          <p:cNvPr id="12" name="Tekstfelt 11">
            <a:extLst>
              <a:ext uri="{FF2B5EF4-FFF2-40B4-BE49-F238E27FC236}">
                <a16:creationId xmlns:a16="http://schemas.microsoft.com/office/drawing/2014/main" id="{0D6F1DF2-8805-499C-95CD-2FAA76ED2118}"/>
              </a:ext>
            </a:extLst>
          </p:cNvPr>
          <p:cNvSpPr txBox="1"/>
          <p:nvPr/>
        </p:nvSpPr>
        <p:spPr>
          <a:xfrm>
            <a:off x="1691148" y="349130"/>
            <a:ext cx="9444899" cy="4955203"/>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800" b="0" i="0" u="none" strike="noStrike" kern="1200" cap="none" spc="0" normalizeH="0" baseline="0" noProof="0" dirty="0">
                <a:ln>
                  <a:noFill/>
                </a:ln>
                <a:solidFill>
                  <a:srgbClr val="03001E"/>
                </a:solidFill>
                <a:effectLst/>
                <a:uLnTx/>
                <a:uFillTx/>
                <a:latin typeface="Arial Black" panose="020B0A04020102020204" pitchFamily="34" charset="0"/>
                <a:ea typeface="+mn-ea"/>
                <a:cs typeface="+mn-cs"/>
              </a:rPr>
              <a:t>DAGSORDEN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600" b="0" i="0" u="none" strike="noStrike" kern="1200" cap="none" spc="0" normalizeH="0" baseline="0" noProof="0" dirty="0">
                <a:ln>
                  <a:noFill/>
                </a:ln>
                <a:solidFill>
                  <a:srgbClr val="03001E"/>
                </a:solidFill>
                <a:effectLst/>
                <a:uLnTx/>
                <a:uFillTx/>
                <a:latin typeface="Arial Nova" panose="020B0504020202020204" pitchFamily="34" charset="0"/>
                <a:ea typeface="+mn-ea"/>
                <a:cs typeface="+mn-cs"/>
              </a:rPr>
              <a:t>1. De store udfordringer på det kommunale sundheds- og ældreområde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3600" b="0" i="0" u="none" strike="noStrike" kern="1200" cap="none" spc="0" normalizeH="0" baseline="0" noProof="0" dirty="0">
              <a:ln>
                <a:noFill/>
              </a:ln>
              <a:solidFill>
                <a:srgbClr val="03001E"/>
              </a:solidFill>
              <a:effectLst/>
              <a:uLnTx/>
              <a:uFillTx/>
              <a:latin typeface="Arial Nova"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600" b="0" i="0" u="none" strike="noStrike" kern="1200" cap="none" spc="0" normalizeH="0" baseline="0" noProof="0" dirty="0">
                <a:ln>
                  <a:noFill/>
                </a:ln>
                <a:solidFill>
                  <a:srgbClr val="03001E"/>
                </a:solidFill>
                <a:effectLst/>
                <a:uLnTx/>
                <a:uFillTx/>
                <a:latin typeface="Arial Nova" panose="020B0504020202020204" pitchFamily="34" charset="0"/>
                <a:ea typeface="+mn-ea"/>
                <a:cs typeface="+mn-cs"/>
              </a:rPr>
              <a:t>2. Status på Ny Ældrelov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3600" b="0" i="0" u="none" strike="noStrike" kern="1200" cap="none" spc="0" normalizeH="0" baseline="0" noProof="0" dirty="0">
              <a:ln>
                <a:noFill/>
              </a:ln>
              <a:solidFill>
                <a:srgbClr val="03001E"/>
              </a:solidFill>
              <a:effectLst/>
              <a:uLnTx/>
              <a:uFillTx/>
              <a:latin typeface="Arial Nova"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600" b="0" i="0" u="none" strike="noStrike" kern="1200" cap="none" spc="0" normalizeH="0" baseline="0" noProof="0" dirty="0">
                <a:ln>
                  <a:noFill/>
                </a:ln>
                <a:solidFill>
                  <a:srgbClr val="03001E"/>
                </a:solidFill>
                <a:effectLst/>
                <a:uLnTx/>
                <a:uFillTx/>
                <a:latin typeface="Arial Nova" panose="020B0504020202020204" pitchFamily="34" charset="0"/>
                <a:ea typeface="+mn-ea"/>
                <a:cs typeface="+mn-cs"/>
              </a:rPr>
              <a:t>3. Hvad gør KL og kommunerne nu ift. fremtidens dokumentation på sundheds- og ældreområdet?</a:t>
            </a:r>
          </a:p>
        </p:txBody>
      </p:sp>
    </p:spTree>
    <p:extLst>
      <p:ext uri="{BB962C8B-B14F-4D97-AF65-F5344CB8AC3E}">
        <p14:creationId xmlns:p14="http://schemas.microsoft.com/office/powerpoint/2010/main" val="19702788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KOMBIT">
  <a:themeElements>
    <a:clrScheme name="KOMBIT">
      <a:dk1>
        <a:sysClr val="windowText" lastClr="000000"/>
      </a:dk1>
      <a:lt1>
        <a:sysClr val="window" lastClr="FFFFFF"/>
      </a:lt1>
      <a:dk2>
        <a:srgbClr val="4E3629"/>
      </a:dk2>
      <a:lt2>
        <a:srgbClr val="CBC4BC"/>
      </a:lt2>
      <a:accent1>
        <a:srgbClr val="C8102E"/>
      </a:accent1>
      <a:accent2>
        <a:srgbClr val="43695B"/>
      </a:accent2>
      <a:accent3>
        <a:srgbClr val="007398"/>
      </a:accent3>
      <a:accent4>
        <a:srgbClr val="279989"/>
      </a:accent4>
      <a:accent5>
        <a:srgbClr val="563D82"/>
      </a:accent5>
      <a:accent6>
        <a:srgbClr val="8E2C48"/>
      </a:accent6>
      <a:hlink>
        <a:srgbClr val="0000FF"/>
      </a:hlink>
      <a:folHlink>
        <a:srgbClr val="800080"/>
      </a:folHlink>
    </a:clrScheme>
    <a:fontScheme name="KOMBIT">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MBI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sz="1400" dirty="0">
            <a:latin typeface="Trebuchet MS" panose="020B06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a:latin typeface="Trebuchet MS" panose="020B0603020202020204" pitchFamily="34" charset="0"/>
          </a:defRPr>
        </a:defPPr>
      </a:lstStyle>
    </a:txDef>
  </a:objectDefaults>
  <a:extraClrSchemeLst/>
  <a:custClrLst>
    <a:custClr name="RGB(215,210,203)">
      <a:srgbClr val="D7D2CB"/>
    </a:custClr>
    <a:custClr name="RGB(203,196,188)">
      <a:srgbClr val="CBC4BC"/>
    </a:custClr>
    <a:custClr name="RGB(182,173,165)">
      <a:srgbClr val="B6ADA5"/>
    </a:custClr>
    <a:custClr name="RGB(255,163,139)">
      <a:srgbClr val="FFA38B"/>
    </a:custClr>
    <a:custClr name="RGB(255,106,57)">
      <a:srgbClr val="FF6A39"/>
    </a:custClr>
    <a:custClr name="RGB(220,68,5)">
      <a:srgbClr val="DC4405"/>
    </a:custClr>
    <a:custClr name="RGB(127,156,144)">
      <a:srgbClr val="7F9C90"/>
    </a:custClr>
    <a:custClr name="RGB(67,105,91)">
      <a:srgbClr val="43695B"/>
    </a:custClr>
    <a:custClr name="RGB(24,48,40)">
      <a:srgbClr val="183028"/>
    </a:custClr>
    <a:custClr name="RGB(197,232,108)">
      <a:srgbClr val="C5E86C"/>
    </a:custClr>
    <a:custClr name="RGB(132,189,0)">
      <a:srgbClr val="84BD00"/>
    </a:custClr>
    <a:custClr name="RGB(122,154,1)">
      <a:srgbClr val="7A9A01"/>
    </a:custClr>
    <a:custClr name="RGB(217,225,226)">
      <a:srgbClr val="D9E1E2"/>
    </a:custClr>
    <a:custClr name="RGB(164,188,194)">
      <a:srgbClr val="A4BCC2"/>
    </a:custClr>
    <a:custClr name="RGB(152,164,174)">
      <a:srgbClr val="98A4AE"/>
    </a:custClr>
    <a:custClr name="RGB(123,167,188)">
      <a:srgbClr val="7BA7BC"/>
    </a:custClr>
    <a:custClr name="RGB(0,115,152)">
      <a:srgbClr val="007398"/>
    </a:custClr>
    <a:custClr name="RGB(0,86,118)">
      <a:srgbClr val="005776"/>
    </a:custClr>
    <a:custClr name="RGB(92,184,178)">
      <a:srgbClr val="5CB8B2"/>
    </a:custClr>
    <a:custClr name="RGB(39,153,137)">
      <a:srgbClr val="279989"/>
    </a:custClr>
    <a:custClr name="RGB(0,118,129)">
      <a:srgbClr val="007681"/>
    </a:custClr>
    <a:custClr name="RGB(117,102,160)">
      <a:srgbClr val="7566A0"/>
    </a:custClr>
    <a:custClr name="RGB(86,61,130)">
      <a:srgbClr val="563D82"/>
    </a:custClr>
    <a:custClr name="RGB(51,0,114)">
      <a:srgbClr val="330077"/>
    </a:custClr>
    <a:custClr name="RGB(181,92,128)">
      <a:srgbClr val="B55C80"/>
    </a:custClr>
    <a:custClr name="RGB(142,44,72)">
      <a:srgbClr val="8E2C48"/>
    </a:custClr>
    <a:custClr name="RGB(103,46,69)">
      <a:srgbClr val="672E45"/>
    </a:custClr>
  </a:custClrLst>
  <a:extLst>
    <a:ext uri="{05A4C25C-085E-4340-85A3-A5531E510DB2}">
      <thm15:themeFamily xmlns:thm15="http://schemas.microsoft.com/office/thememl/2012/main" name="Presentation1" id="{2203248D-32F5-452B-B2FA-9836FBF93E6E}" vid="{31971E1C-BB78-4185-B97B-A857FD58C0BE}"/>
    </a:ext>
  </a:extLst>
</a:theme>
</file>

<file path=ppt/theme/theme10.xml><?xml version="1.0" encoding="utf-8"?>
<a:theme xmlns:a="http://schemas.openxmlformats.org/drawingml/2006/main" name="2_KOMBIT">
  <a:themeElements>
    <a:clrScheme name="KOMBIT">
      <a:dk1>
        <a:sysClr val="windowText" lastClr="000000"/>
      </a:dk1>
      <a:lt1>
        <a:sysClr val="window" lastClr="FFFFFF"/>
      </a:lt1>
      <a:dk2>
        <a:srgbClr val="4E3629"/>
      </a:dk2>
      <a:lt2>
        <a:srgbClr val="CBC4BC"/>
      </a:lt2>
      <a:accent1>
        <a:srgbClr val="C8102E"/>
      </a:accent1>
      <a:accent2>
        <a:srgbClr val="43695B"/>
      </a:accent2>
      <a:accent3>
        <a:srgbClr val="007398"/>
      </a:accent3>
      <a:accent4>
        <a:srgbClr val="279989"/>
      </a:accent4>
      <a:accent5>
        <a:srgbClr val="563D82"/>
      </a:accent5>
      <a:accent6>
        <a:srgbClr val="8E2C48"/>
      </a:accent6>
      <a:hlink>
        <a:srgbClr val="0000FF"/>
      </a:hlink>
      <a:folHlink>
        <a:srgbClr val="800080"/>
      </a:folHlink>
    </a:clrScheme>
    <a:fontScheme name="KOMBIT">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MBI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sz="1400" dirty="0">
            <a:latin typeface="Trebuchet MS" panose="020B06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a:latin typeface="Trebuchet MS" panose="020B0603020202020204" pitchFamily="34" charset="0"/>
          </a:defRPr>
        </a:defPPr>
      </a:lstStyle>
    </a:txDef>
  </a:objectDefaults>
  <a:extraClrSchemeLst/>
  <a:custClrLst>
    <a:custClr name="RGB(215,210,203)">
      <a:srgbClr val="D7D2CB"/>
    </a:custClr>
    <a:custClr name="RGB(203,196,188)">
      <a:srgbClr val="CBC4BC"/>
    </a:custClr>
    <a:custClr name="RGB(182,173,165)">
      <a:srgbClr val="B6ADA5"/>
    </a:custClr>
    <a:custClr name="RGB(255,163,139)">
      <a:srgbClr val="FFA38B"/>
    </a:custClr>
    <a:custClr name="RGB(255,106,57)">
      <a:srgbClr val="FF6A39"/>
    </a:custClr>
    <a:custClr name="RGB(220,68,5)">
      <a:srgbClr val="DC4405"/>
    </a:custClr>
    <a:custClr name="RGB(127,156,144)">
      <a:srgbClr val="7F9C90"/>
    </a:custClr>
    <a:custClr name="RGB(67,105,91)">
      <a:srgbClr val="43695B"/>
    </a:custClr>
    <a:custClr name="RGB(24,48,40)">
      <a:srgbClr val="183028"/>
    </a:custClr>
    <a:custClr name="RGB(197,232,108)">
      <a:srgbClr val="C5E86C"/>
    </a:custClr>
    <a:custClr name="RGB(132,189,0)">
      <a:srgbClr val="84BD00"/>
    </a:custClr>
    <a:custClr name="RGB(122,154,1)">
      <a:srgbClr val="7A9A01"/>
    </a:custClr>
    <a:custClr name="RGB(217,225,226)">
      <a:srgbClr val="D9E1E2"/>
    </a:custClr>
    <a:custClr name="RGB(164,188,194)">
      <a:srgbClr val="A4BCC2"/>
    </a:custClr>
    <a:custClr name="RGB(152,164,174)">
      <a:srgbClr val="98A4AE"/>
    </a:custClr>
    <a:custClr name="RGB(123,167,188)">
      <a:srgbClr val="7BA7BC"/>
    </a:custClr>
    <a:custClr name="RGB(0,115,152)">
      <a:srgbClr val="007398"/>
    </a:custClr>
    <a:custClr name="RGB(0,86,118)">
      <a:srgbClr val="005776"/>
    </a:custClr>
    <a:custClr name="RGB(92,184,178)">
      <a:srgbClr val="5CB8B2"/>
    </a:custClr>
    <a:custClr name="RGB(39,153,137)">
      <a:srgbClr val="279989"/>
    </a:custClr>
    <a:custClr name="RGB(0,118,129)">
      <a:srgbClr val="007681"/>
    </a:custClr>
    <a:custClr name="RGB(117,102,160)">
      <a:srgbClr val="7566A0"/>
    </a:custClr>
    <a:custClr name="RGB(86,61,130)">
      <a:srgbClr val="563D82"/>
    </a:custClr>
    <a:custClr name="RGB(51,0,114)">
      <a:srgbClr val="330077"/>
    </a:custClr>
    <a:custClr name="RGB(181,92,128)">
      <a:srgbClr val="B55C80"/>
    </a:custClr>
    <a:custClr name="RGB(142,44,72)">
      <a:srgbClr val="8E2C48"/>
    </a:custClr>
    <a:custClr name="RGB(103,46,69)">
      <a:srgbClr val="672E45"/>
    </a:custClr>
  </a:custClrLst>
  <a:extLst>
    <a:ext uri="{05A4C25C-085E-4340-85A3-A5531E510DB2}">
      <thm15:themeFamily xmlns:thm15="http://schemas.microsoft.com/office/thememl/2012/main" name="Presentation1" id="{2203248D-32F5-452B-B2FA-9836FBF93E6E}" vid="{31971E1C-BB78-4185-B97B-A857FD58C0BE}"/>
    </a:ext>
  </a:extLst>
</a:theme>
</file>

<file path=ppt/theme/theme1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olrød Kommune PowerPoint skabelon">
  <a:themeElements>
    <a:clrScheme name="Solrød Kommune">
      <a:dk1>
        <a:sysClr val="windowText" lastClr="000000"/>
      </a:dk1>
      <a:lt1>
        <a:sysClr val="window" lastClr="FFFFFF"/>
      </a:lt1>
      <a:dk2>
        <a:srgbClr val="1D619D"/>
      </a:dk2>
      <a:lt2>
        <a:srgbClr val="EEECE1"/>
      </a:lt2>
      <a:accent1>
        <a:srgbClr val="BC1413"/>
      </a:accent1>
      <a:accent2>
        <a:srgbClr val="E87D33"/>
      </a:accent2>
      <a:accent3>
        <a:srgbClr val="FFCC00"/>
      </a:accent3>
      <a:accent4>
        <a:srgbClr val="AEB7C1"/>
      </a:accent4>
      <a:accent5>
        <a:srgbClr val="2B717A"/>
      </a:accent5>
      <a:accent6>
        <a:srgbClr val="699A68"/>
      </a:accent6>
      <a:hlink>
        <a:srgbClr val="1D619D"/>
      </a:hlink>
      <a:folHlink>
        <a:srgbClr val="1D619D"/>
      </a:folHlink>
    </a:clrScheme>
    <a:fontScheme name="Solrød Kommune">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Præsentation1" id="{384067D8-1386-4405-AA15-FD3A7A6458F4}" vid="{23E4DF33-E443-4BBB-80D9-8332B7AB297B}"/>
    </a:ext>
  </a:extLst>
</a:theme>
</file>

<file path=ppt/theme/theme3.xml><?xml version="1.0" encoding="utf-8"?>
<a:theme xmlns:a="http://schemas.openxmlformats.org/drawingml/2006/main" name="Lemvig Kommune">
  <a:themeElements>
    <a:clrScheme name="Kommunefarver">
      <a:dk1>
        <a:sysClr val="windowText" lastClr="000000"/>
      </a:dk1>
      <a:lt1>
        <a:sysClr val="window" lastClr="FFFFFF"/>
      </a:lt1>
      <a:dk2>
        <a:srgbClr val="2B2171"/>
      </a:dk2>
      <a:lt2>
        <a:srgbClr val="9D9D9C"/>
      </a:lt2>
      <a:accent1>
        <a:srgbClr val="3399CC"/>
      </a:accent1>
      <a:accent2>
        <a:srgbClr val="99CC00"/>
      </a:accent2>
      <a:accent3>
        <a:srgbClr val="336600"/>
      </a:accent3>
      <a:accent4>
        <a:srgbClr val="FF9800"/>
      </a:accent4>
      <a:accent5>
        <a:srgbClr val="E94190"/>
      </a:accent5>
      <a:accent6>
        <a:srgbClr val="B83D1B"/>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æsentation1" id="{E8ECBECD-198F-40D7-A1ED-CCE2C9A9FA98}" vid="{E82169DF-FB1F-4ADB-BC46-60CCAE42CB57}"/>
    </a:ext>
  </a:extLst>
</a:theme>
</file>

<file path=ppt/theme/theme4.xml><?xml version="1.0" encoding="utf-8"?>
<a:theme xmlns:a="http://schemas.openxmlformats.org/drawingml/2006/main" name="Blank">
  <a:themeElements>
    <a:clrScheme name="KL blå">
      <a:dk1>
        <a:sysClr val="windowText" lastClr="000000"/>
      </a:dk1>
      <a:lt1>
        <a:sysClr val="window" lastClr="FFFFFF"/>
      </a:lt1>
      <a:dk2>
        <a:srgbClr val="003B7A"/>
      </a:dk2>
      <a:lt2>
        <a:srgbClr val="E6E6E6"/>
      </a:lt2>
      <a:accent1>
        <a:srgbClr val="003B7A"/>
      </a:accent1>
      <a:accent2>
        <a:srgbClr val="0084C9"/>
      </a:accent2>
      <a:accent3>
        <a:srgbClr val="73BBE1"/>
      </a:accent3>
      <a:accent4>
        <a:srgbClr val="565656"/>
      </a:accent4>
      <a:accent5>
        <a:srgbClr val="9B9B9B"/>
      </a:accent5>
      <a:accent6>
        <a:srgbClr val="8493B6"/>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w="9525">
          <a:solidFill>
            <a:schemeClr val="accent2"/>
          </a:solidFill>
        </a:ln>
      </a:spPr>
      <a:bodyPr rtlCol="0" anchor="ctr"/>
      <a:lstStyle>
        <a:defPPr algn="ctr">
          <a:lnSpc>
            <a:spcPct val="104000"/>
          </a:lnSpc>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04000"/>
          </a:lnSpc>
          <a:defRPr sz="1600" dirty="0" err="1" smtClean="0">
            <a:solidFill>
              <a:schemeClr val="accent1"/>
            </a:solidFill>
          </a:defRPr>
        </a:defPPr>
      </a:lstStyle>
    </a:txDef>
  </a:objectDefaults>
  <a:extraClrSchemeLst/>
  <a:extLst>
    <a:ext uri="{05A4C25C-085E-4340-85A3-A5531E510DB2}">
      <thm15:themeFamily xmlns:thm15="http://schemas.microsoft.com/office/thememl/2012/main" name="KL 4-3" id="{1B07B580-9EDD-432D-9779-416A21540967}" vid="{410260B3-D937-4ABA-B8B3-35452AAB9D15}"/>
    </a:ext>
  </a:extLst>
</a:theme>
</file>

<file path=ppt/theme/theme5.xml><?xml version="1.0" encoding="utf-8"?>
<a:theme xmlns:a="http://schemas.openxmlformats.org/drawingml/2006/main" name="4_KOMBIT">
  <a:themeElements>
    <a:clrScheme name="KOMBIT">
      <a:dk1>
        <a:sysClr val="windowText" lastClr="000000"/>
      </a:dk1>
      <a:lt1>
        <a:sysClr val="window" lastClr="FFFFFF"/>
      </a:lt1>
      <a:dk2>
        <a:srgbClr val="4E3629"/>
      </a:dk2>
      <a:lt2>
        <a:srgbClr val="CBC4BC"/>
      </a:lt2>
      <a:accent1>
        <a:srgbClr val="C8102E"/>
      </a:accent1>
      <a:accent2>
        <a:srgbClr val="007398"/>
      </a:accent2>
      <a:accent3>
        <a:srgbClr val="7A9A01"/>
      </a:accent3>
      <a:accent4>
        <a:srgbClr val="482F92"/>
      </a:accent4>
      <a:accent5>
        <a:srgbClr val="4BACC6"/>
      </a:accent5>
      <a:accent6>
        <a:srgbClr val="E5A024"/>
      </a:accent6>
      <a:hlink>
        <a:srgbClr val="0000FF"/>
      </a:hlink>
      <a:folHlink>
        <a:srgbClr val="800080"/>
      </a:folHlink>
    </a:clrScheme>
    <a:fontScheme name="KOMBIT">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MBI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sz="1400" dirty="0">
            <a:latin typeface="Trebuchet MS" panose="020B06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a:latin typeface="Trebuchet MS" panose="020B0603020202020204" pitchFamily="34" charset="0"/>
          </a:defRPr>
        </a:defPPr>
      </a:lstStyle>
    </a:txDef>
  </a:objectDefaults>
  <a:extraClrSchemeLst/>
  <a:custClrLst>
    <a:custClr name="KOMBIT Rød">
      <a:srgbClr val="C8102E"/>
    </a:custClr>
    <a:custClr name="Petroleum">
      <a:srgbClr val="007398"/>
    </a:custClr>
    <a:custClr name="Mørk Grøn">
      <a:srgbClr val="7A9A01"/>
    </a:custClr>
    <a:custClr name="Lilla">
      <a:srgbClr val="482F92"/>
    </a:custClr>
  </a:custClrLst>
  <a:extLst>
    <a:ext uri="{05A4C25C-085E-4340-85A3-A5531E510DB2}">
      <thm15:themeFamily xmlns:thm15="http://schemas.microsoft.com/office/thememl/2012/main" name="KOMBIT" id="{634E2D82-01D9-419D-8DEC-1637960FB904}" vid="{47408BA0-DC7D-470C-9CEA-4EE60019209B}"/>
    </a:ext>
  </a:extLst>
</a:theme>
</file>

<file path=ppt/theme/theme6.xml><?xml version="1.0" encoding="utf-8"?>
<a:theme xmlns:a="http://schemas.openxmlformats.org/drawingml/2006/main" name="Blank - Kopi">
  <a:themeElements>
    <a:clrScheme name="Designguide 2018_primær og 5 sekundær farver">
      <a:dk1>
        <a:sysClr val="windowText" lastClr="000000"/>
      </a:dk1>
      <a:lt1>
        <a:sysClr val="window" lastClr="FFFFFF"/>
      </a:lt1>
      <a:dk2>
        <a:srgbClr val="7F7F7F"/>
      </a:dk2>
      <a:lt2>
        <a:srgbClr val="F2F2F2"/>
      </a:lt2>
      <a:accent1>
        <a:srgbClr val="278787"/>
      </a:accent1>
      <a:accent2>
        <a:srgbClr val="E56A69"/>
      </a:accent2>
      <a:accent3>
        <a:srgbClr val="86BC25"/>
      </a:accent3>
      <a:accent4>
        <a:srgbClr val="245E7E"/>
      </a:accent4>
      <a:accent5>
        <a:srgbClr val="6F4686"/>
      </a:accent5>
      <a:accent6>
        <a:srgbClr val="F07E31"/>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accent2"/>
          </a:solidFill>
          <a:prstDash val="solid"/>
          <a:round/>
          <a:headEnd type="none" w="med" len="med"/>
          <a:tailEnd type="none" w="med" len="med"/>
        </a:ln>
        <a:effectLst/>
      </a:spPr>
      <a:bodyPr vert="horz" wrap="none" lIns="90000" tIns="46800" rIns="90000" bIns="46800" numCol="1" rtlCol="0" anchor="ctr" anchorCtr="0" compatLnSpc="1">
        <a:prstTxWarp prst="textNoShape">
          <a:avLst/>
        </a:prstTxWarp>
      </a:bodyPr>
      <a:lstStyle>
        <a:defPPr marL="801688" marR="0" indent="-801688" algn="ctr" defTabSz="914400" rtl="0" eaLnBrk="1" fontAlgn="base" latinLnBrk="0" hangingPunct="1">
          <a:lnSpc>
            <a:spcPct val="100000"/>
          </a:lnSpc>
          <a:spcBef>
            <a:spcPct val="20000"/>
          </a:spcBef>
          <a:spcAft>
            <a:spcPct val="0"/>
          </a:spcAft>
          <a:buClrTx/>
          <a:buSzTx/>
          <a:buFontTx/>
          <a:buNone/>
          <a:tabLst/>
          <a:defRPr kumimoji="0" sz="14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801688" marR="0" indent="-801688" algn="ctr" defTabSz="914400" rtl="0" eaLnBrk="1" fontAlgn="base" latinLnBrk="0" hangingPunct="1">
          <a:lnSpc>
            <a:spcPct val="100000"/>
          </a:lnSpc>
          <a:spcBef>
            <a:spcPct val="20000"/>
          </a:spcBef>
          <a:spcAft>
            <a:spcPct val="0"/>
          </a:spcAft>
          <a:buClrTx/>
          <a:buSzTx/>
          <a:buFontTx/>
          <a:buNone/>
          <a:tabLst/>
          <a:defRPr kumimoji="0" lang="da-DK" sz="1400" b="0" i="0" u="none" strike="noStrike" cap="none" normalizeH="0" baseline="0" smtClean="0">
            <a:ln>
              <a:noFill/>
            </a:ln>
            <a:solidFill>
              <a:schemeClr val="tx1"/>
            </a:solidFill>
            <a:effectLst/>
            <a:latin typeface="Verdana" pitchFamily="34" charset="0"/>
          </a:defRPr>
        </a:defPPr>
      </a:lstStyle>
    </a:lnDef>
    <a:txDef>
      <a:spPr>
        <a:noFill/>
      </a:spPr>
      <a:bodyPr wrap="square" rtlCol="0">
        <a:spAutoFit/>
      </a:bodyPr>
      <a:lstStyle>
        <a:defPPr>
          <a:defRPr>
            <a:latin typeface="+mn-lt"/>
          </a:defRPr>
        </a:defPPr>
      </a:lstStyle>
    </a:txDef>
  </a:objectDefaults>
  <a:extraClrSchemeLst>
    <a:extraClrScheme>
      <a:clrScheme name="Brugerdefinere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rugerdefinere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rugerdefinere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rugerdefinere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rugerdefinere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rugerdefinere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rugerdefinere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rugerdefinere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rugerdefinere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rugerdefinere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rugerdefinere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rugerdefinere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rugerdefineret design 13">
        <a:dk1>
          <a:srgbClr val="000000"/>
        </a:dk1>
        <a:lt1>
          <a:srgbClr val="FFFFFF"/>
        </a:lt1>
        <a:dk2>
          <a:srgbClr val="000000"/>
        </a:dk2>
        <a:lt2>
          <a:srgbClr val="808080"/>
        </a:lt2>
        <a:accent1>
          <a:srgbClr val="FFCCFF"/>
        </a:accent1>
        <a:accent2>
          <a:srgbClr val="99CCFF"/>
        </a:accent2>
        <a:accent3>
          <a:srgbClr val="FFFFFF"/>
        </a:accent3>
        <a:accent4>
          <a:srgbClr val="000000"/>
        </a:accent4>
        <a:accent5>
          <a:srgbClr val="FFE2FF"/>
        </a:accent5>
        <a:accent6>
          <a:srgbClr val="8AB9E7"/>
        </a:accent6>
        <a:hlink>
          <a:srgbClr val="99CC00"/>
        </a:hlink>
        <a:folHlink>
          <a:srgbClr val="99CC00"/>
        </a:folHlink>
      </a:clrScheme>
      <a:clrMap bg1="lt1" tx1="dk1" bg2="lt2" tx2="dk2" accent1="accent1" accent2="accent2" accent3="accent3" accent4="accent4" accent5="accent5" accent6="accent6" hlink="hlink" folHlink="folHlink"/>
    </a:extraClrScheme>
    <a:extraClrScheme>
      <a:clrScheme name="Brugerdefineret design 14">
        <a:dk1>
          <a:srgbClr val="000000"/>
        </a:dk1>
        <a:lt1>
          <a:srgbClr val="FFFFFF"/>
        </a:lt1>
        <a:dk2>
          <a:srgbClr val="000000"/>
        </a:dk2>
        <a:lt2>
          <a:srgbClr val="808080"/>
        </a:lt2>
        <a:accent1>
          <a:srgbClr val="99CC00"/>
        </a:accent1>
        <a:accent2>
          <a:srgbClr val="FFFF66"/>
        </a:accent2>
        <a:accent3>
          <a:srgbClr val="FFFFFF"/>
        </a:accent3>
        <a:accent4>
          <a:srgbClr val="000000"/>
        </a:accent4>
        <a:accent5>
          <a:srgbClr val="CAE2AA"/>
        </a:accent5>
        <a:accent6>
          <a:srgbClr val="E7E75C"/>
        </a:accent6>
        <a:hlink>
          <a:srgbClr val="99CCFF"/>
        </a:hlink>
        <a:folHlink>
          <a:srgbClr val="0000CC"/>
        </a:folHlink>
      </a:clrScheme>
      <a:clrMap bg1="lt1" tx1="dk1" bg2="lt2" tx2="dk2" accent1="accent1" accent2="accent2" accent3="accent3" accent4="accent4" accent5="accent5" accent6="accent6" hlink="hlink" folHlink="folHlink"/>
    </a:extraClrScheme>
    <a:extraClrScheme>
      <a:clrScheme name="Brugerdefineret design 15">
        <a:dk1>
          <a:srgbClr val="000000"/>
        </a:dk1>
        <a:lt1>
          <a:srgbClr val="FFFFFF"/>
        </a:lt1>
        <a:dk2>
          <a:srgbClr val="000000"/>
        </a:dk2>
        <a:lt2>
          <a:srgbClr val="808080"/>
        </a:lt2>
        <a:accent1>
          <a:srgbClr val="AACC6A"/>
        </a:accent1>
        <a:accent2>
          <a:srgbClr val="FFFF66"/>
        </a:accent2>
        <a:accent3>
          <a:srgbClr val="FFFFFF"/>
        </a:accent3>
        <a:accent4>
          <a:srgbClr val="000000"/>
        </a:accent4>
        <a:accent5>
          <a:srgbClr val="D2E2B9"/>
        </a:accent5>
        <a:accent6>
          <a:srgbClr val="E7E75C"/>
        </a:accent6>
        <a:hlink>
          <a:srgbClr val="99CCFF"/>
        </a:hlink>
        <a:folHlink>
          <a:srgbClr val="0000CC"/>
        </a:folHlink>
      </a:clrScheme>
      <a:clrMap bg1="lt1" tx1="dk1" bg2="lt2" tx2="dk2" accent1="accent1" accent2="accent2" accent3="accent3" accent4="accent4" accent5="accent5" accent6="accent6" hlink="hlink" folHlink="folHlink"/>
    </a:extraClrScheme>
    <a:extraClrScheme>
      <a:clrScheme name="Brugerdefineret design 16">
        <a:dk1>
          <a:srgbClr val="000000"/>
        </a:dk1>
        <a:lt1>
          <a:srgbClr val="FFFFFF"/>
        </a:lt1>
        <a:dk2>
          <a:srgbClr val="000000"/>
        </a:dk2>
        <a:lt2>
          <a:srgbClr val="808080"/>
        </a:lt2>
        <a:accent1>
          <a:srgbClr val="FF0000"/>
        </a:accent1>
        <a:accent2>
          <a:srgbClr val="FFD000"/>
        </a:accent2>
        <a:accent3>
          <a:srgbClr val="FFFFFF"/>
        </a:accent3>
        <a:accent4>
          <a:srgbClr val="000000"/>
        </a:accent4>
        <a:accent5>
          <a:srgbClr val="FFAAAA"/>
        </a:accent5>
        <a:accent6>
          <a:srgbClr val="E7BC00"/>
        </a:accent6>
        <a:hlink>
          <a:srgbClr val="008600"/>
        </a:hlink>
        <a:folHlink>
          <a:srgbClr val="005FC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P Udsigt i verdensklasse_150319_ARIAL_220ppi" id="{12EFA999-740F-4095-8582-FD08C6974E0F}" vid="{76798071-9CBC-4897-BC55-BE063778FEA7}"/>
    </a:ext>
  </a:extLst>
</a:theme>
</file>

<file path=ppt/theme/theme7.xml><?xml version="1.0" encoding="utf-8"?>
<a:theme xmlns:a="http://schemas.openxmlformats.org/drawingml/2006/main" name="Layout - Taskoforce Sundhedsreform">
  <a:themeElements>
    <a:clrScheme name="Brugerdefineret 1">
      <a:dk1>
        <a:srgbClr val="03001E"/>
      </a:dk1>
      <a:lt1>
        <a:srgbClr val="FFFFFF"/>
      </a:lt1>
      <a:dk2>
        <a:srgbClr val="996633"/>
      </a:dk2>
      <a:lt2>
        <a:srgbClr val="FFFFFF"/>
      </a:lt2>
      <a:accent1>
        <a:srgbClr val="B6CBD2"/>
      </a:accent1>
      <a:accent2>
        <a:srgbClr val="B5A47D"/>
      </a:accent2>
      <a:accent3>
        <a:srgbClr val="BFBFBF"/>
      </a:accent3>
      <a:accent4>
        <a:srgbClr val="739D76"/>
      </a:accent4>
      <a:accent5>
        <a:srgbClr val="6A565B"/>
      </a:accent5>
      <a:accent6>
        <a:srgbClr val="CF6519"/>
      </a:accent6>
      <a:hlink>
        <a:srgbClr val="03001E"/>
      </a:hlink>
      <a:folHlink>
        <a:srgbClr val="7F7F7F"/>
      </a:folHlink>
    </a:clrScheme>
    <a:fontScheme name="Brugerdefineret 1">
      <a:majorFont>
        <a:latin typeface="Book Antiqua"/>
        <a:ea typeface=""/>
        <a:cs typeface=""/>
      </a:majorFont>
      <a:minorFont>
        <a:latin typeface="Arial Nova Con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a:noFill/>
          <a:headEnd type="none" w="med" len="med"/>
          <a:tailEnd type="none" w="med" len="med"/>
        </a:ln>
      </a:spPr>
      <a:bodyPr vert="horz" wrap="square" lIns="90000" tIns="90000" rIns="90000" bIns="90000" numCol="1" rtlCol="0" anchor="t" anchorCtr="0" compatLnSpc="1">
        <a:prstTxWarp prst="textNoShape">
          <a:avLst/>
        </a:prstTxWarp>
        <a:noAutofit/>
      </a:bodyPr>
      <a:lstStyle>
        <a:defPPr marL="0" marR="0" indent="0" algn="l" defTabSz="914400" rtl="0" eaLnBrk="1" fontAlgn="base" latinLnBrk="0" hangingPunct="1">
          <a:lnSpc>
            <a:spcPct val="100000"/>
          </a:lnSpc>
          <a:spcBef>
            <a:spcPts val="0"/>
          </a:spcBef>
          <a:spcAft>
            <a:spcPct val="0"/>
          </a:spcAft>
          <a:buClrTx/>
          <a:buSzTx/>
          <a:buFontTx/>
          <a:buNone/>
          <a:tabLst/>
          <a:defRPr kumimoji="0" sz="1400" b="0" i="0" u="none" strike="noStrike" cap="none" normalizeH="0" baseline="0" dirty="0" err="1" smtClean="0">
            <a:ln>
              <a:noFill/>
            </a:ln>
            <a:solidFill>
              <a:schemeClr val="bg1"/>
            </a:solidFill>
            <a:effectLst/>
            <a:latin typeface="Arial" charset="0"/>
          </a:defRPr>
        </a:defPPr>
      </a:lstStyle>
      <a:style>
        <a:lnRef idx="2">
          <a:schemeClr val="accent2">
            <a:shade val="50000"/>
          </a:schemeClr>
        </a:lnRef>
        <a:fillRef idx="1">
          <a:schemeClr val="accent2"/>
        </a:fillRef>
        <a:effectRef idx="0">
          <a:schemeClr val="accent2"/>
        </a:effectRef>
        <a:fontRef idx="minor">
          <a:schemeClr val="lt1"/>
        </a:fontRef>
      </a:style>
    </a:spDef>
    <a:lnDef>
      <a:spPr bwMode="auto">
        <a:solidFill>
          <a:schemeClr val="tx1"/>
        </a:solidFill>
        <a:ln w="19050" cap="flat" cmpd="sng" algn="ctr">
          <a:solidFill>
            <a:schemeClr val="tx2"/>
          </a:solidFill>
          <a:prstDash val="solid"/>
          <a:round/>
          <a:headEnd type="none" w="med" len="med"/>
          <a:tailEnd type="arrow"/>
        </a:ln>
        <a:effectLst/>
      </a:spPr>
      <a:bodyPr/>
      <a:lstStyle/>
    </a:lnDef>
  </a:objectDefaults>
  <a:extraClrSchemeLst/>
</a:theme>
</file>

<file path=ppt/theme/theme8.xml><?xml version="1.0" encoding="utf-8"?>
<a:theme xmlns:a="http://schemas.openxmlformats.org/drawingml/2006/main" name="1_Blank">
  <a:themeElements>
    <a:clrScheme name="KL blå">
      <a:dk1>
        <a:sysClr val="windowText" lastClr="000000"/>
      </a:dk1>
      <a:lt1>
        <a:sysClr val="window" lastClr="FFFFFF"/>
      </a:lt1>
      <a:dk2>
        <a:srgbClr val="003B7A"/>
      </a:dk2>
      <a:lt2>
        <a:srgbClr val="E6E6E6"/>
      </a:lt2>
      <a:accent1>
        <a:srgbClr val="003B7A"/>
      </a:accent1>
      <a:accent2>
        <a:srgbClr val="0084C9"/>
      </a:accent2>
      <a:accent3>
        <a:srgbClr val="73BBE1"/>
      </a:accent3>
      <a:accent4>
        <a:srgbClr val="565656"/>
      </a:accent4>
      <a:accent5>
        <a:srgbClr val="9B9B9B"/>
      </a:accent5>
      <a:accent6>
        <a:srgbClr val="8493B6"/>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w="9525">
          <a:solidFill>
            <a:schemeClr val="accent2"/>
          </a:solidFill>
        </a:ln>
      </a:spPr>
      <a:bodyPr rtlCol="0" anchor="ctr"/>
      <a:lstStyle>
        <a:defPPr algn="ctr">
          <a:lnSpc>
            <a:spcPct val="104000"/>
          </a:lnSpc>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04000"/>
          </a:lnSpc>
          <a:defRPr sz="1600" dirty="0" err="1" smtClean="0">
            <a:solidFill>
              <a:schemeClr val="accent1"/>
            </a:solidFill>
          </a:defRPr>
        </a:defPPr>
      </a:lstStyle>
    </a:txDef>
  </a:objectDefaults>
  <a:extraClrSchemeLst/>
  <a:extLst>
    <a:ext uri="{05A4C25C-085E-4340-85A3-A5531E510DB2}">
      <thm15:themeFamily xmlns:thm15="http://schemas.microsoft.com/office/thememl/2012/main" name="KL 4-3" id="{1B07B580-9EDD-432D-9779-416A21540967}" vid="{410260B3-D937-4ABA-B8B3-35452AAB9D15}"/>
    </a:ext>
  </a:extLst>
</a:theme>
</file>

<file path=ppt/theme/theme9.xml><?xml version="1.0" encoding="utf-8"?>
<a:theme xmlns:a="http://schemas.openxmlformats.org/drawingml/2006/main" name="1_KOMBIT">
  <a:themeElements>
    <a:clrScheme name="KOMBIT">
      <a:dk1>
        <a:sysClr val="windowText" lastClr="000000"/>
      </a:dk1>
      <a:lt1>
        <a:sysClr val="window" lastClr="FFFFFF"/>
      </a:lt1>
      <a:dk2>
        <a:srgbClr val="4E3629"/>
      </a:dk2>
      <a:lt2>
        <a:srgbClr val="CBC4BC"/>
      </a:lt2>
      <a:accent1>
        <a:srgbClr val="C8102E"/>
      </a:accent1>
      <a:accent2>
        <a:srgbClr val="007398"/>
      </a:accent2>
      <a:accent3>
        <a:srgbClr val="7A9A01"/>
      </a:accent3>
      <a:accent4>
        <a:srgbClr val="482F92"/>
      </a:accent4>
      <a:accent5>
        <a:srgbClr val="4BACC6"/>
      </a:accent5>
      <a:accent6>
        <a:srgbClr val="E5A024"/>
      </a:accent6>
      <a:hlink>
        <a:srgbClr val="0000FF"/>
      </a:hlink>
      <a:folHlink>
        <a:srgbClr val="800080"/>
      </a:folHlink>
    </a:clrScheme>
    <a:fontScheme name="KOMBIT">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MBI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sz="1400" dirty="0">
            <a:latin typeface="Trebuchet MS" panose="020B06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a:latin typeface="Trebuchet MS" panose="020B0603020202020204" pitchFamily="34" charset="0"/>
          </a:defRPr>
        </a:defPPr>
      </a:lstStyle>
    </a:txDef>
  </a:objectDefaults>
  <a:extraClrSchemeLst/>
  <a:custClrLst>
    <a:custClr name="KOMBIT Rød">
      <a:srgbClr val="C8102E"/>
    </a:custClr>
    <a:custClr name="Petroleum">
      <a:srgbClr val="007398"/>
    </a:custClr>
    <a:custClr name="Mørk Grøn">
      <a:srgbClr val="7A9A01"/>
    </a:custClr>
    <a:custClr name="Lilla">
      <a:srgbClr val="482F92"/>
    </a:custClr>
  </a:custClrLst>
  <a:extLst>
    <a:ext uri="{05A4C25C-085E-4340-85A3-A5531E510DB2}">
      <thm15:themeFamily xmlns:thm15="http://schemas.microsoft.com/office/thememl/2012/main" name="KOMBIT" id="{634E2D82-01D9-419D-8DEC-1637960FB904}" vid="{47408BA0-DC7D-470C-9CEA-4EE60019209B}"/>
    </a:ext>
  </a:extLst>
</a:theme>
</file>

<file path=ppt/theme/themeOverride1.xml><?xml version="1.0" encoding="utf-8"?>
<a:themeOverride xmlns:a="http://schemas.openxmlformats.org/drawingml/2006/main">
  <a:clrScheme name="LVT">
    <a:dk1>
      <a:sysClr val="windowText" lastClr="000000"/>
    </a:dk1>
    <a:lt1>
      <a:sysClr val="window" lastClr="FFFFFF"/>
    </a:lt1>
    <a:dk2>
      <a:srgbClr val="44546A"/>
    </a:dk2>
    <a:lt2>
      <a:srgbClr val="E7E6E6"/>
    </a:lt2>
    <a:accent1>
      <a:srgbClr val="003B7A"/>
    </a:accent1>
    <a:accent2>
      <a:srgbClr val="FFC000"/>
    </a:accent2>
    <a:accent3>
      <a:srgbClr val="A5A5A5"/>
    </a:accent3>
    <a:accent4>
      <a:srgbClr val="4472C4"/>
    </a:accent4>
    <a:accent5>
      <a:srgbClr val="70AD47"/>
    </a:accent5>
    <a:accent6>
      <a:srgbClr val="ED9F13"/>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AC7E7E172E9E5941A752EA8E9D356AAF" ma:contentTypeVersion="" ma:contentTypeDescription="Opret et nyt dokument." ma:contentTypeScope="" ma:versionID="81b02366ed02f936ed5b3e5f476e8c58">
  <xsd:schema xmlns:xsd="http://www.w3.org/2001/XMLSchema" xmlns:xs="http://www.w3.org/2001/XMLSchema" xmlns:p="http://schemas.microsoft.com/office/2006/metadata/properties" xmlns:ns1="http://schemas.microsoft.com/sharepoint/v3" xmlns:ns2="ae108bbc-328c-4428-85fc-8f6f473abbe9" targetNamespace="http://schemas.microsoft.com/office/2006/metadata/properties" ma:root="true" ma:fieldsID="304754cd78b321f77684830f48f2eead" ns1:_="" ns2:_="">
    <xsd:import namespace="http://schemas.microsoft.com/sharepoint/v3"/>
    <xsd:import namespace="ae108bbc-328c-4428-85fc-8f6f473abbe9"/>
    <xsd:element name="properties">
      <xsd:complexType>
        <xsd:sequence>
          <xsd:element name="documentManagement">
            <xsd:complexType>
              <xsd:all>
                <xsd:element ref="ns2:Download" minOccurs="0"/>
                <xsd:element ref="ns2:Forsideemne" minOccurs="0"/>
                <xsd:element ref="ns2:M_x00f8_dedato" minOccurs="0"/>
                <xsd:element ref="ns1:UR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URL" ma:index="11" nillable="true" ma:displayName="URL-adresse" ma:internalName="URL">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e108bbc-328c-4428-85fc-8f6f473abbe9" elementFormDefault="qualified">
    <xsd:import namespace="http://schemas.microsoft.com/office/2006/documentManagement/types"/>
    <xsd:import namespace="http://schemas.microsoft.com/office/infopath/2007/PartnerControls"/>
    <xsd:element name="Download" ma:index="8" nillable="true" ma:displayName="Download" ma:internalName="Download">
      <xsd:simpleType>
        <xsd:restriction base="dms:Text">
          <xsd:maxLength value="255"/>
        </xsd:restriction>
      </xsd:simpleType>
    </xsd:element>
    <xsd:element name="Forsideemne" ma:index="9" nillable="true" ma:displayName="Forsideemne" ma:format="Dropdown" ma:internalName="Forsideemne">
      <xsd:simpleType>
        <xsd:restriction base="dms:Choice">
          <xsd:enumeration value="Aktiviteter"/>
          <xsd:enumeration value="KLIK-opgaver"/>
          <xsd:enumeration value="Medlemmer i fora"/>
          <xsd:enumeration value="Netværksdage"/>
          <xsd:enumeration value="Nyhedsbreve"/>
          <xsd:enumeration value="Webinar FSIII"/>
          <xsd:enumeration value="Ændringsanmodninger"/>
          <xsd:enumeration value="Ændringshåndtering"/>
          <xsd:enumeration value="Metode"/>
          <xsd:enumeration value="Datastandard"/>
          <xsd:enumeration value="Sundhedslov"/>
          <xsd:enumeration value="Baggrundsmateriale"/>
          <xsd:enumeration value="FFB Netværksdage"/>
          <xsd:enumeration value="Medlemmer i fora"/>
          <xsd:enumeration value="Nyhedsbreve - Nyt fra FFB"/>
          <xsd:enumeration value="FFB Aktiviteter"/>
          <xsd:enumeration value="Webinar FFB"/>
          <xsd:enumeration value="FFB KLIK-opgaver"/>
          <xsd:enumeration value="FFB Ændringsanmodninger"/>
          <xsd:enumeration value="FFB Ændringshåndtering"/>
          <xsd:enumeration value="FFB Metode"/>
          <xsd:enumeration value="FFB Datastandard"/>
          <xsd:enumeration value="FFB Sundhedslov"/>
          <xsd:enumeration value="FFB Baggrundsmateriale"/>
          <xsd:enumeration value="Intro til FFB"/>
          <xsd:enumeration value="Fælleskommunale kataloger og guides"/>
          <xsd:enumeration value="Implementeringsværktøjer"/>
          <xsd:enumeration value="Baggrundsmaterialer"/>
          <xsd:enumeration value="Fælleskommunale uddata-specifikationer"/>
        </xsd:restriction>
      </xsd:simpleType>
    </xsd:element>
    <xsd:element name="M_x00f8_dedato" ma:index="10" nillable="true" ma:displayName="Mødedato" ma:format="DateOnly" ma:internalName="M_x00f8_dedato">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Forsideemne xmlns="ae108bbc-328c-4428-85fc-8f6f473abbe9">Netværksdage</Forsideemne>
    <M_x00f8_dedato xmlns="ae108bbc-328c-4428-85fc-8f6f473abbe9">2022-11-07T23:00:00+00:00</M_x00f8_dedato>
    <URL xmlns="http://schemas.microsoft.com/sharepoint/v3">
      <Url xsi:nil="true"/>
      <Description xsi:nil="true"/>
    </URL>
    <Download xmlns="ae108bbc-328c-4428-85fc-8f6f473abbe9" xsi:nil="true"/>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4D6220C-B0F8-423E-AF43-4667260DCAB0}"/>
</file>

<file path=customXml/itemProps2.xml><?xml version="1.0" encoding="utf-8"?>
<ds:datastoreItem xmlns:ds="http://schemas.openxmlformats.org/officeDocument/2006/customXml" ds:itemID="{9647F94B-6453-43E7-8C00-B0275AA3AA72}">
  <ds:schemaRefs>
    <ds:schemaRef ds:uri="http://schemas.microsoft.com/office/2006/documentManagement/types"/>
    <ds:schemaRef ds:uri="http://schemas.microsoft.com/office/2006/metadata/properties"/>
    <ds:schemaRef ds:uri="http://purl.org/dc/dcmitype/"/>
    <ds:schemaRef ds:uri="http://purl.org/dc/elements/1.1/"/>
    <ds:schemaRef ds:uri="http://schemas.microsoft.com/office/infopath/2007/PartnerControls"/>
    <ds:schemaRef ds:uri="1ad18e57-1846-4ffb-a171-01e80b4d2f32"/>
    <ds:schemaRef ds:uri="F41CE9D1-B772-47C2-B67E-61D0F86A629A"/>
    <ds:schemaRef ds:uri="http://www.w3.org/XML/1998/namespace"/>
    <ds:schemaRef ds:uri="http://schemas.openxmlformats.org/package/2006/metadata/core-properties"/>
    <ds:schemaRef ds:uri="52931aa4-2706-4cd7-b55a-8abb73efa571"/>
    <ds:schemaRef ds:uri="http://purl.org/dc/terms/"/>
  </ds:schemaRefs>
</ds:datastoreItem>
</file>

<file path=customXml/itemProps3.xml><?xml version="1.0" encoding="utf-8"?>
<ds:datastoreItem xmlns:ds="http://schemas.openxmlformats.org/officeDocument/2006/customXml" ds:itemID="{B986E5FA-F94F-47CB-9D34-D9F3AE18000F}">
  <ds:schemaRefs>
    <ds:schemaRef ds:uri="http://schemas.microsoft.com/sharepoint/events"/>
  </ds:schemaRefs>
</ds:datastoreItem>
</file>

<file path=customXml/itemProps4.xml><?xml version="1.0" encoding="utf-8"?>
<ds:datastoreItem xmlns:ds="http://schemas.openxmlformats.org/officeDocument/2006/customXml" ds:itemID="{AB111BBD-F11C-47C2-AEA0-3D9A6C3034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KOMBIT</Template>
  <TotalTime>5745</TotalTime>
  <Words>10159</Words>
  <Application>Microsoft Office PowerPoint</Application>
  <PresentationFormat>Widescreen</PresentationFormat>
  <Paragraphs>1670</Paragraphs>
  <Slides>85</Slides>
  <Notes>63</Notes>
  <HiddenSlides>6</HiddenSlides>
  <MMClips>0</MMClips>
  <ScaleCrop>false</ScaleCrop>
  <HeadingPairs>
    <vt:vector size="8" baseType="variant">
      <vt:variant>
        <vt:lpstr>Benyttede skrifttyper</vt:lpstr>
      </vt:variant>
      <vt:variant>
        <vt:i4>18</vt:i4>
      </vt:variant>
      <vt:variant>
        <vt:lpstr>Tema</vt:lpstr>
      </vt:variant>
      <vt:variant>
        <vt:i4>10</vt:i4>
      </vt:variant>
      <vt:variant>
        <vt:lpstr>Integrerede OLE-servere</vt:lpstr>
      </vt:variant>
      <vt:variant>
        <vt:i4>1</vt:i4>
      </vt:variant>
      <vt:variant>
        <vt:lpstr>Slidetitler</vt:lpstr>
      </vt:variant>
      <vt:variant>
        <vt:i4>85</vt:i4>
      </vt:variant>
    </vt:vector>
  </HeadingPairs>
  <TitlesOfParts>
    <vt:vector size="114" baseType="lpstr">
      <vt:lpstr>Arial</vt:lpstr>
      <vt:lpstr>Arial Black</vt:lpstr>
      <vt:lpstr>Arial Nova</vt:lpstr>
      <vt:lpstr>Arial Nova Cond Light</vt:lpstr>
      <vt:lpstr>Arial Rounded MT Bold</vt:lpstr>
      <vt:lpstr>Book Antiqua</vt:lpstr>
      <vt:lpstr>Calibri</vt:lpstr>
      <vt:lpstr>Calibri Light</vt:lpstr>
      <vt:lpstr>Gill Sans MT</vt:lpstr>
      <vt:lpstr>HelveticaNeueLT Std Lt Cn</vt:lpstr>
      <vt:lpstr>Poppins</vt:lpstr>
      <vt:lpstr>Segoe UI</vt:lpstr>
      <vt:lpstr>Segoe UI Semilight</vt:lpstr>
      <vt:lpstr>Symbol</vt:lpstr>
      <vt:lpstr>Times New Roman</vt:lpstr>
      <vt:lpstr>Trebuchet MS</vt:lpstr>
      <vt:lpstr>Verdana</vt:lpstr>
      <vt:lpstr>Wingdings</vt:lpstr>
      <vt:lpstr>KOMBIT</vt:lpstr>
      <vt:lpstr>Solrød Kommune PowerPoint skabelon</vt:lpstr>
      <vt:lpstr>Lemvig Kommune</vt:lpstr>
      <vt:lpstr>Blank</vt:lpstr>
      <vt:lpstr>4_KOMBIT</vt:lpstr>
      <vt:lpstr>Blank - Kopi</vt:lpstr>
      <vt:lpstr>Layout - Taskoforce Sundhedsreform</vt:lpstr>
      <vt:lpstr>1_Blank</vt:lpstr>
      <vt:lpstr>1_KOMBIT</vt:lpstr>
      <vt:lpstr>2_KOMBIT</vt:lpstr>
      <vt:lpstr>think-cell Slide</vt:lpstr>
      <vt:lpstr>Fælles sprog III Netværksdag</vt:lpstr>
      <vt:lpstr>Program - formiddag</vt:lpstr>
      <vt:lpstr>Program - eftermiddag</vt:lpstr>
      <vt:lpstr>PowerPoint-præsentation</vt:lpstr>
      <vt:lpstr>PowerPoint-præsentation</vt:lpstr>
      <vt:lpstr>Forvaltningsenheden</vt:lpstr>
      <vt:lpstr>Proces vedr. revidering af metodehåndbogen </vt:lpstr>
      <vt:lpstr>Proces for ændringsanmodninger (ÆA)</vt:lpstr>
      <vt:lpstr>PowerPoint-præsentation</vt:lpstr>
      <vt:lpstr>PowerPoint-præsentation</vt:lpstr>
      <vt:lpstr>Demografien </vt:lpstr>
      <vt:lpstr>Ældre borgere trækker særligt på de kommunale sundhedsydelser  </vt:lpstr>
      <vt:lpstr>Ubalance mellem udbud og efterspørgsel  </vt:lpstr>
      <vt:lpstr>Borgernes forventning til den offentlige service</vt:lpstr>
      <vt:lpstr>PowerPoint-præsentation</vt:lpstr>
      <vt:lpstr>PowerPoint-præsentation</vt:lpstr>
      <vt:lpstr>PowerPoint-præsentation</vt:lpstr>
      <vt:lpstr>De syv pejlemærker  - ny ældrelov</vt:lpstr>
      <vt:lpstr>PowerPoint-præsentation</vt:lpstr>
      <vt:lpstr>Fire indsatsmål</vt:lpstr>
      <vt:lpstr>PowerPoint-præsentation</vt:lpstr>
      <vt:lpstr>PowerPoint-præsentation</vt:lpstr>
      <vt:lpstr>PowerPoint-præsentation</vt:lpstr>
      <vt:lpstr>Eksempler på fælleskommunale tilstande til forskellige funktionsområder</vt:lpstr>
      <vt:lpstr>Eksempler på fælleskommunale tilstande til forskellige funktionsområder  </vt:lpstr>
      <vt:lpstr>PowerPoint-præsentation</vt:lpstr>
      <vt:lpstr>Datastandardisering på faglige præmisser</vt:lpstr>
      <vt:lpstr>Eksempler på fælleskommunale tilstande til forskellige funktionsområder</vt:lpstr>
      <vt:lpstr>Tilstandene dækker de problemstillinger, som fagpersonerne arbejder med indenfor de forskellige funktionsområder Eksempel: Hvor dokumenteres et ‘sår’?</vt:lpstr>
      <vt:lpstr>FSIII skal minimere fritekst   </vt:lpstr>
      <vt:lpstr>FSIII skal strukturere en del af den lovgivningsbestemte dokumentation</vt:lpstr>
      <vt:lpstr>FSIII på forebyggelse [§119 tilbud] og genoptræning [§ 140 tilbud]  </vt:lpstr>
      <vt:lpstr>PowerPoint-præsentation</vt:lpstr>
      <vt:lpstr>Landkort</vt:lpstr>
      <vt:lpstr>Klassifikationerne </vt:lpstr>
      <vt:lpstr>PowerPoint-præsentation</vt:lpstr>
      <vt:lpstr>Sammenhænge vha. relationer mellem tilstande</vt:lpstr>
      <vt:lpstr>PowerPoint-præsentation</vt:lpstr>
      <vt:lpstr>PowerPoint-præsentation</vt:lpstr>
      <vt:lpstr>PowerPoint-præsentation</vt:lpstr>
      <vt:lpstr>Fra  pilot til drift  </vt:lpstr>
      <vt:lpstr>Hvad kan I gøre lige nu?</vt:lpstr>
      <vt:lpstr>Du kan altid kontakte </vt:lpstr>
      <vt:lpstr>4. Sparring og vidensdeling – grupper </vt:lpstr>
      <vt:lpstr>Frokost </vt:lpstr>
      <vt:lpstr>Fællessprog III &amp; gateway</vt:lpstr>
      <vt:lpstr>PowerPoint-præsentation</vt:lpstr>
      <vt:lpstr>PowerPoint-præsentation</vt:lpstr>
      <vt:lpstr>FLIS samler data fra kommunernes fagsystemer og fordeler i dataområder</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Anvendelse af FSIII-gateway data</vt:lpstr>
      <vt:lpstr>PowerPoint-præsentation</vt:lpstr>
      <vt:lpstr>PowerPoint-præsentation</vt:lpstr>
      <vt:lpstr>PowerPoint-præsentation</vt:lpstr>
      <vt:lpstr>PowerPoint-præsentation</vt:lpstr>
      <vt:lpstr>PowerPoint-præsentation</vt:lpstr>
      <vt:lpstr>Fællessprog III &amp; gateway</vt:lpstr>
      <vt:lpstr>Data om FSIII i FLIS hvad kan du bruges til?</vt:lpstr>
      <vt:lpstr>‘Pioner’ data</vt:lpstr>
      <vt:lpstr>Adgang til data</vt:lpstr>
      <vt:lpstr>FSIII data i FLIS</vt:lpstr>
      <vt:lpstr>FSIII data i FLIS</vt:lpstr>
      <vt:lpstr>FSIII hvad nu?</vt:lpstr>
      <vt:lpstr>Datoer og aktiviteter</vt:lpstr>
      <vt:lpstr>6. Sparring og vidensdeling – grupper </vt:lpstr>
      <vt:lpstr>Pause</vt:lpstr>
      <vt:lpstr>PowerPoint-præsentation</vt:lpstr>
      <vt:lpstr>PowerPoint-præsentation</vt:lpstr>
      <vt:lpstr>Baggrund</vt:lpstr>
      <vt:lpstr>Observation – før-måling</vt:lpstr>
      <vt:lpstr>Kvalitet og forenkling</vt:lpstr>
      <vt:lpstr>Selve dokumentationen efter FSIII</vt:lpstr>
      <vt:lpstr>Hvor lidt kan vi nøjes med at dokumentere?</vt:lpstr>
      <vt:lpstr>Hvad har vi forbedret?</vt:lpstr>
      <vt:lpstr>Videre plan</vt:lpstr>
      <vt:lpstr>PowerPoint-præsentation</vt:lpstr>
      <vt:lpstr>https://www.dreambroker.com/channel/t6rv54h2/s3qvvxyj</vt:lpstr>
      <vt:lpstr>videndeling</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Webinarer Kend dit dataområde</dc:title>
  <dc:creator>Mimi Rasmussen</dc:creator>
  <cp:lastModifiedBy>Sara Pointing Rasmussen</cp:lastModifiedBy>
  <cp:revision>211</cp:revision>
  <cp:lastPrinted>2022-04-04T09:16:14Z</cp:lastPrinted>
  <dcterms:created xsi:type="dcterms:W3CDTF">2022-02-23T11:53:06Z</dcterms:created>
  <dcterms:modified xsi:type="dcterms:W3CDTF">2022-11-09T07:49:36Z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0x010100AC7E7E172E9E5941A752EA8E9D356AAF</vt:lpwstr>
  </property>
  <property fmtid="{D5CDD505-2E9C-101B-9397-08002B2CF9AE}" pid="3" name="_dlc_DocIdItemGuid">
    <vt:lpwstr>6b281bc6-8df5-4ced-9f94-e78861e03e42</vt:lpwstr>
  </property>
  <property fmtid="{D5CDD505-2E9C-101B-9397-08002B2CF9AE}" pid="4" name="Mødetype">
    <vt:lpwstr>1609;#Præsentation|93fbbba1-d5f3-4784-9979-765919310bab</vt:lpwstr>
  </property>
  <property fmtid="{D5CDD505-2E9C-101B-9397-08002B2CF9AE}" pid="5" name="Interessenter">
    <vt:lpwstr>1683;#Ekstern|95ef43ab-9e36-4dab-816d-0787e44693bc</vt:lpwstr>
  </property>
  <property fmtid="{D5CDD505-2E9C-101B-9397-08002B2CF9AE}" pid="6" name="xd_Signature">
    <vt:bool>false</vt:bool>
  </property>
  <property fmtid="{D5CDD505-2E9C-101B-9397-08002B2CF9AE}" pid="7" name="CCMOneDriveID">
    <vt:lpwstr/>
  </property>
  <property fmtid="{D5CDD505-2E9C-101B-9397-08002B2CF9AE}" pid="8" name="CCMOneDriveOwnerID">
    <vt:lpwstr/>
  </property>
  <property fmtid="{D5CDD505-2E9C-101B-9397-08002B2CF9AE}" pid="9" name="CCMOneDriveItemID">
    <vt:lpwstr/>
  </property>
  <property fmtid="{D5CDD505-2E9C-101B-9397-08002B2CF9AE}" pid="10" name="CCMIsSharedOnOneDrive">
    <vt:bool>false</vt:bool>
  </property>
  <property fmtid="{D5CDD505-2E9C-101B-9397-08002B2CF9AE}" pid="11" name="CCMSystem">
    <vt:lpwstr> </vt:lpwstr>
  </property>
  <property fmtid="{D5CDD505-2E9C-101B-9397-08002B2CF9AE}" pid="12" name="Leveranceemne">
    <vt:lpwstr/>
  </property>
  <property fmtid="{D5CDD505-2E9C-101B-9397-08002B2CF9AE}" pid="13" name="Leverancetype">
    <vt:lpwstr>1583;#Præsentation|bb619a9a-a82c-4f9e-a1df-bd5417f80ab4</vt:lpwstr>
  </property>
</Properties>
</file>